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7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6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7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3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2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2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ABFE-3F2B-4360-A9F8-62E47F733DED}" type="datetimeFigureOut">
              <a:rPr lang="ru-RU" smtClean="0"/>
              <a:t>22/04/22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C9C8-B3E0-4D33-B9B2-E12D70A57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8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объема малой фигуры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10" y="1377180"/>
            <a:ext cx="5049090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863634"/>
            <a:ext cx="5971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Каждое неравенство образует шестиугольную призму и в тоже время исключает две треугольные призмы. Поэтому объем малой фигуры может быть найден через вычитания объемов</a:t>
            </a:r>
            <a:r>
              <a:rPr lang="en-US" sz="2800" dirty="0" smtClean="0"/>
              <a:t> 6</a:t>
            </a:r>
            <a:r>
              <a:rPr lang="ru-RU" sz="2800" dirty="0" smtClean="0"/>
              <a:t> треугольных призм, но…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объема малой фигуры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58" y="1764665"/>
            <a:ext cx="532897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863634"/>
            <a:ext cx="5971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Каждая треугольная призма пересекается с двумя другими, образуя четырехугольную прямоугольную пирамиду в пересечении. В основании пирамиды лежит квадрат со стороной </a:t>
            </a:r>
            <a:r>
              <a:rPr lang="en-US" sz="2800" dirty="0" smtClean="0"/>
              <a:t>T-t, </a:t>
            </a:r>
            <a:r>
              <a:rPr lang="ru-RU" sz="2800" dirty="0" smtClean="0"/>
              <a:t>высота пирамиды – </a:t>
            </a:r>
            <a:r>
              <a:rPr lang="en-US" sz="2800" dirty="0" smtClean="0"/>
              <a:t>T-t.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62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67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Вывод объема малой фигуры</vt:lpstr>
      <vt:lpstr>Вывод объема малой фигуры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Вывод объема малой фигуры</dc:title>
  <dc:creator>Учетная запись Майкрософт</dc:creator>
  <cp:lastModifiedBy>Учетная запись Майкрософт</cp:lastModifiedBy>
  <cp:revision>3</cp:revision>
  <dcterms:created xsi:type="dcterms:W3CDTF">2022-04-21T21:37:39Z</dcterms:created>
  <dcterms:modified xsi:type="dcterms:W3CDTF">2022-04-21T22:31:35Z</dcterms:modified>
</cp:coreProperties>
</file>