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EB1A-7DCC-4D97-BFC3-2277EED0898E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CE29-D87C-497E-BE6D-E708F0A09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14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EB1A-7DCC-4D97-BFC3-2277EED0898E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CE29-D87C-497E-BE6D-E708F0A09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72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EB1A-7DCC-4D97-BFC3-2277EED0898E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CE29-D87C-497E-BE6D-E708F0A09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8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EB1A-7DCC-4D97-BFC3-2277EED0898E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CE29-D87C-497E-BE6D-E708F0A09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74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EB1A-7DCC-4D97-BFC3-2277EED0898E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CE29-D87C-497E-BE6D-E708F0A09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26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EB1A-7DCC-4D97-BFC3-2277EED0898E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CE29-D87C-497E-BE6D-E708F0A09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2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EB1A-7DCC-4D97-BFC3-2277EED0898E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CE29-D87C-497E-BE6D-E708F0A09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30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EB1A-7DCC-4D97-BFC3-2277EED0898E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CE29-D87C-497E-BE6D-E708F0A09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26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EB1A-7DCC-4D97-BFC3-2277EED0898E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CE29-D87C-497E-BE6D-E708F0A09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EB1A-7DCC-4D97-BFC3-2277EED0898E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CE29-D87C-497E-BE6D-E708F0A09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4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EB1A-7DCC-4D97-BFC3-2277EED0898E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CE29-D87C-497E-BE6D-E708F0A09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EB1A-7DCC-4D97-BFC3-2277EED0898E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CE29-D87C-497E-BE6D-E708F0A09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5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 встрече 3 персон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683654"/>
                <a:ext cx="7013895" cy="4280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Три человека договорились встретиться в течение времени </a:t>
                </a:r>
                <a:r>
                  <a:rPr lang="en-US" dirty="0" smtClean="0"/>
                  <a:t>T, </a:t>
                </a:r>
                <a:r>
                  <a:rPr lang="ru-RU" dirty="0" smtClean="0"/>
                  <a:t>каждый ждет </a:t>
                </a:r>
                <a:r>
                  <a:rPr lang="en-US" dirty="0" smtClean="0"/>
                  <a:t>t</a:t>
                </a:r>
                <a:r>
                  <a:rPr lang="ru-RU" dirty="0" smtClean="0"/>
                  <a:t> времени остальных</a:t>
                </a:r>
                <a:r>
                  <a:rPr lang="en-US" dirty="0" smtClean="0"/>
                  <a:t>. </a:t>
                </a:r>
                <a:r>
                  <a:rPr lang="ru-RU" dirty="0" smtClean="0"/>
                  <a:t>Найти вероятность, что встреча состоялась.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Решение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малой фигуры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куба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</a:t>
                </a:r>
                <a:endParaRPr lang="ru-RU" dirty="0" smtClean="0"/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3654"/>
                <a:ext cx="7013895" cy="4280918"/>
              </a:xfrm>
              <a:prstGeom prst="rect">
                <a:avLst/>
              </a:prstGeom>
              <a:blipFill rotWithShape="0">
                <a:blip r:embed="rId2"/>
                <a:stretch>
                  <a:fillRect l="-1826" t="-2279" r="-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55" y="1949429"/>
            <a:ext cx="4414198" cy="393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с 3 персонами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400" dirty="0" smtClean="0"/>
                  <a:t>Малая фигура </a:t>
                </a:r>
                <a:r>
                  <a:rPr lang="ru-RU" sz="2400" dirty="0"/>
                  <a:t>образуется системой неравенств</a:t>
                </a:r>
                <a:r>
                  <a:rPr lang="en-US" sz="2400" dirty="0" smtClean="0"/>
                  <a:t>:</a:t>
                </a:r>
                <a:endParaRPr lang="ru-RU" sz="24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7557"/>
            <a:ext cx="3677826" cy="322426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26" y="3517557"/>
            <a:ext cx="4060332" cy="322426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15" y="3517557"/>
            <a:ext cx="3623373" cy="32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объема малой фигуры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10" y="1377180"/>
            <a:ext cx="5049090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1863634"/>
            <a:ext cx="5971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Каждое неравенство образует шестиугольную призму и в тоже время исключает две треугольные призмы. Поэтому объем малой фигуры может быть найден через вычитания объемов</a:t>
            </a:r>
            <a:r>
              <a:rPr lang="en-US" sz="2800" dirty="0" smtClean="0"/>
              <a:t> 6</a:t>
            </a:r>
            <a:r>
              <a:rPr lang="ru-RU" sz="2800" dirty="0" smtClean="0"/>
              <a:t> треугольных призм, но…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975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объема малой фигуры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58" y="1764665"/>
            <a:ext cx="5328976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1863634"/>
            <a:ext cx="5971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Каждая треугольная призма пересекается с двумя другими, образуя четырехугольную прямоугольную пирамиду в пересечении. В основании пирамиды лежит квадрат со стороной </a:t>
            </a:r>
            <a:r>
              <a:rPr lang="en-US" sz="2800" dirty="0" smtClean="0"/>
              <a:t>T-t, </a:t>
            </a:r>
            <a:r>
              <a:rPr lang="ru-RU" sz="2800" dirty="0" smtClean="0"/>
              <a:t>высота пирамиды – </a:t>
            </a:r>
            <a:r>
              <a:rPr lang="en-US" sz="2800" dirty="0" smtClean="0"/>
              <a:t>T-t.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69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Объем малой фигуры</a:t>
            </a:r>
            <a:r>
              <a:rPr lang="en-US" dirty="0" smtClean="0"/>
              <a:t> </a:t>
            </a:r>
            <a:r>
              <a:rPr lang="ru-RU" dirty="0" smtClean="0"/>
              <a:t>и вероятность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558113" y="1690688"/>
                <a:ext cx="543903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треугольной призмы 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четырехугольной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призмы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малой фигуры</m:t>
                        </m:r>
                      </m:sub>
                    </m:sSub>
                  </m:oMath>
                </a14:m>
                <a:r>
                  <a:rPr lang="ru-RU" sz="2400" dirty="0" smtClean="0"/>
                  <a:t> =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куба</m:t>
                        </m:r>
                      </m:sub>
                    </m:sSub>
                  </m:oMath>
                </a14:m>
                <a:r>
                  <a:rPr lang="en-US" sz="24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треугольной призмы </m:t>
                        </m:r>
                      </m:sub>
                    </m:sSub>
                  </m:oMath>
                </a14:m>
                <a:r>
                  <a:rPr lang="en-US" sz="24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четырехугольной призмы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sz="2400" i="1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endParaRPr lang="ru-RU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малой фигуры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куба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13" y="1690688"/>
                <a:ext cx="5439032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56" y="1690688"/>
            <a:ext cx="3535760" cy="2995398"/>
          </a:xfrm>
        </p:spPr>
      </p:pic>
    </p:spTree>
    <p:extLst>
      <p:ext uri="{BB962C8B-B14F-4D97-AF65-F5344CB8AC3E}">
        <p14:creationId xmlns:p14="http://schemas.microsoft.com/office/powerpoint/2010/main" val="1197811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134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Тема Office</vt:lpstr>
      <vt:lpstr>Задача о встрече 3 персон</vt:lpstr>
      <vt:lpstr>Решение задачи с 3 персонами</vt:lpstr>
      <vt:lpstr>Вывод объема малой фигуры</vt:lpstr>
      <vt:lpstr>Вывод объема малой фигуры</vt:lpstr>
      <vt:lpstr>Объем малой фигуры и вероятность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с 3 персонами</dc:title>
  <dc:creator>Учетная запись Майкрософт</dc:creator>
  <cp:lastModifiedBy>Учетная запись Майкрософт</cp:lastModifiedBy>
  <cp:revision>21</cp:revision>
  <dcterms:created xsi:type="dcterms:W3CDTF">2022-04-21T16:00:55Z</dcterms:created>
  <dcterms:modified xsi:type="dcterms:W3CDTF">2022-04-22T04:26:38Z</dcterms:modified>
</cp:coreProperties>
</file>