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77" r:id="rId5"/>
    <p:sldId id="262" r:id="rId6"/>
    <p:sldId id="266" r:id="rId7"/>
    <p:sldId id="279" r:id="rId8"/>
    <p:sldId id="280" r:id="rId9"/>
    <p:sldId id="281" r:id="rId10"/>
    <p:sldId id="267" r:id="rId11"/>
    <p:sldId id="276" r:id="rId12"/>
    <p:sldId id="269" r:id="rId13"/>
    <p:sldId id="27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3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C6B19-96C0-48BF-93A2-D742C90BECA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1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2594"/>
            <a:ext cx="9144000" cy="1493445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Курсовой проект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 дисциплине</a:t>
            </a:r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Программирование 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 информатика»</a:t>
            </a:r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 тему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48413"/>
            <a:ext cx="9144000" cy="1767905"/>
          </a:xfrm>
          <a:noFill/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 студент гр.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ДИПРб-11</a:t>
            </a:r>
            <a:b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Лиджигоряев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В.А.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 ст. преп.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Толасова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В.В. 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70848"/>
            <a:ext cx="9144000" cy="17537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Учебно-демонстрационная программа</a:t>
            </a:r>
            <a:r>
              <a:rPr lang="ru-RU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“Решение систем линейных уравнений методом Гаусса”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0385"/>
            <a:ext cx="9144000" cy="56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EBEBEB"/>
                </a:solidFill>
                <a:latin typeface="Times New Roman" panose="02020603050405020304" pitchFamily="18" charset="0"/>
              </a:rPr>
              <a:t>Астраханский государственный технический университет</a:t>
            </a:r>
            <a:endParaRPr lang="ru-RU" altLang="ru-RU" b="1" dirty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4" y="0"/>
            <a:ext cx="9088826" cy="1325563"/>
          </a:xfrm>
        </p:spPr>
        <p:txBody>
          <a:bodyPr>
            <a:normAutofit/>
          </a:bodyPr>
          <a:lstStyle/>
          <a:p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88392" y="140616"/>
            <a:ext cx="44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1034314"/>
            <a:ext cx="6280029" cy="56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349" y="4048132"/>
            <a:ext cx="6066526" cy="997848"/>
          </a:xfrm>
        </p:spPr>
        <p:txBody>
          <a:bodyPr>
            <a:normAutofit/>
          </a:bodyPr>
          <a:lstStyle/>
          <a:p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Формат файла с теорией</a:t>
            </a:r>
            <a:endParaRPr lang="ru-RU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265" y="1105412"/>
            <a:ext cx="8273810" cy="2987556"/>
          </a:xfrm>
        </p:spPr>
        <p:txBody>
          <a:bodyPr>
            <a:normAutofit/>
          </a:bodyPr>
          <a:lstStyle/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строка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6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количество вопросов на 4 уровне сложности и выбранный уровень сложности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Последующие строки – текст вопроса до символа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“#”</a:t>
            </a:r>
            <a:endParaRPr lang="ru-RU" altLang="ru-RU" sz="26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Строкой ниже – деструкторы для вопроса, разделенные символом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“&amp;”</a:t>
            </a: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Следующая строка – правильный ответ на вопрос</a:t>
            </a:r>
            <a:endParaRPr lang="en-US" altLang="ru-RU" sz="26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4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2899" y="128790"/>
            <a:ext cx="44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09700" y="152400"/>
            <a:ext cx="7886700" cy="997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20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Формат файла с вопросами</a:t>
            </a:r>
            <a:endParaRPr lang="ru-RU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68265" y="5122151"/>
            <a:ext cx="7886700" cy="118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Разделен на главы символом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“#”</a:t>
            </a: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Заголовки глав обособлены символом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“&amp;”</a:t>
            </a:r>
          </a:p>
          <a:p>
            <a:pPr marL="34290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4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4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879" y="289481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Входные и выходные </a:t>
            </a:r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данные</a:t>
            </a:r>
            <a:r>
              <a:rPr lang="en-US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для пользователя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141" y="1615044"/>
            <a:ext cx="8182098" cy="4667003"/>
          </a:xfrm>
        </p:spPr>
        <p:txBody>
          <a:bodyPr>
            <a:normAutofit fontScale="92500"/>
          </a:bodyPr>
          <a:lstStyle/>
          <a:p>
            <a:pPr mar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Входные данные</a:t>
            </a: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 </a:t>
            </a:r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пункта 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меню</a:t>
            </a: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коэффициенты системы линейных уравнений для демонстрации</a:t>
            </a:r>
            <a:endParaRPr lang="ru-RU" alt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ответ </a:t>
            </a:r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пользователя на 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вопрос тестирования</a:t>
            </a:r>
            <a:endParaRPr lang="ru-RU" alt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Выходные данные 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alt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еоретическая информация по теме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вопросы и варианты ответов к ним из базы вопросов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результат тестирования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8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4579" y="104815"/>
            <a:ext cx="43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879" y="289481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Входные и выходные </a:t>
            </a:r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данные</a:t>
            </a:r>
            <a:r>
              <a:rPr lang="en-US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для администратора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141" y="1615044"/>
            <a:ext cx="8182098" cy="4667003"/>
          </a:xfrm>
        </p:spPr>
        <p:txBody>
          <a:bodyPr>
            <a:normAutofit/>
          </a:bodyPr>
          <a:lstStyle/>
          <a:p>
            <a:pPr mar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Входные данные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теоретическая информация по </a:t>
            </a:r>
            <a:r>
              <a:rPr lang="ru-RU" alt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теме</a:t>
            </a:r>
            <a:endParaRPr lang="ru-RU" alt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вопросы и 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варианты ответов </a:t>
            </a:r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 ним из базы вопросов </a:t>
            </a:r>
            <a:endParaRPr lang="ru-RU" alt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Выходные данные 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измененная теоретическая информация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измененные вопросы, варианты ответов, правильные ответы к ним и их уровни сложности</a:t>
            </a:r>
            <a:endParaRPr lang="ru-RU" alt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8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4579" y="180460"/>
            <a:ext cx="43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73" y="139495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Системные требования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574" y="1377538"/>
            <a:ext cx="8422294" cy="5035137"/>
          </a:xfrm>
        </p:spPr>
        <p:txBody>
          <a:bodyPr>
            <a:normAutofit/>
          </a:bodyPr>
          <a:lstStyle/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2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Аппаратные требования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err="1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Intel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-совместимый процессор с тактовой частотой не менее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1.6 ГГц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Не менее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 Гб ОЗУ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Не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менее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20 Мб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свободного места на жестком диске 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Клавиатура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Мышь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Монитор</a:t>
            </a:r>
          </a:p>
          <a:p>
            <a:pPr marL="0" lvl="0" indent="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2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Программные  </a:t>
            </a:r>
            <a:r>
              <a:rPr lang="ru-RU" altLang="ru-RU" sz="3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требования</a:t>
            </a:r>
            <a:r>
              <a:rPr lang="en-US" altLang="ru-RU" sz="3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Microsoft Windows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10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5973" y="139495"/>
            <a:ext cx="4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Язык С++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11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Интегрированная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среда </a:t>
            </a:r>
            <a:b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Visual Studio 2019 </a:t>
            </a:r>
            <a:r>
              <a:rPr lang="en-US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версия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16.9.4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en-US" altLang="ru-RU" sz="2600" dirty="0" err="1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Офи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</a:t>
            </a:r>
            <a:r>
              <a:rPr lang="en-US" altLang="ru-RU" sz="2600" dirty="0" err="1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ный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пакет </a:t>
            </a:r>
            <a:r>
              <a:rPr lang="en-US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MS Office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20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(документация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3887" y="112992"/>
            <a:ext cx="4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Сведения о проекте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Свыше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1500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строк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кода</a:t>
            </a:r>
            <a:b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модул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я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ru-RU" altLang="ru-RU" sz="2600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37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функций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10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вопросов в базе для тестирования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50" y="112992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523" y="103869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891" y="1401288"/>
            <a:ext cx="8265225" cy="5130141"/>
          </a:xfrm>
        </p:spPr>
        <p:txBody>
          <a:bodyPr>
            <a:normAutofit/>
          </a:bodyPr>
          <a:lstStyle/>
          <a:p>
            <a:pPr marL="342900" lvl="0" indent="-342900" algn="just" defTabSz="457200" fontAlgn="base"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Программа отвечает поставленным требованиям.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7114" y="85186"/>
            <a:ext cx="4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5005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713" y="1330036"/>
            <a:ext cx="8527310" cy="50282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Разработать программу, которая</a:t>
            </a:r>
            <a:r>
              <a:rPr lang="ru-RU" altLang="ru-RU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altLang="ru-RU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предоставляет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теоретический материал по теме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Решение систем линейных уравнений методом Гаусса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”;</a:t>
            </a:r>
            <a:endParaRPr lang="ru-RU" altLang="ru-RU" sz="2600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емонстрирует работу метода Гаусса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;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естирует пользователя по изученному материалу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6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озволяет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800100" lvl="1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редактировать теоретический материал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 вопросы теста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;</a:t>
            </a:r>
            <a:endParaRPr lang="ru-RU" altLang="ru-RU" sz="2600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00100" lvl="1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настраивать тестирование.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74079" y="117368"/>
            <a:ext cx="3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2674" y="0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2912" y="1198042"/>
                <a:ext cx="7755148" cy="529787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_11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_12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_2+…+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_21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_1+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_22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_2+…+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_2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………………………………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_2+…+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𝑚𝑛𝑥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70000"/>
                  </a:lnSpc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_11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∗ (−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_11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_2+…+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     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_22′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_2+…+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_2′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………………………………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2′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_2+…+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 smtClean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:endParaRPr lang="ru-RU" sz="2400" dirty="0" smtClean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912" y="1198042"/>
                <a:ext cx="7755148" cy="5297870"/>
              </a:xfrm>
              <a:blipFill rotWithShape="0">
                <a:blip r:embed="rId2"/>
                <a:stretch>
                  <a:fillRect l="-1179" t="-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39786" y="87866"/>
            <a:ext cx="31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470224" y="1094730"/>
                <a:ext cx="624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(1)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24" y="1094730"/>
                <a:ext cx="6248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25" r="-7767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470224" y="4077252"/>
                <a:ext cx="624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24" y="4077252"/>
                <a:ext cx="62484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25" r="-7767" b="-18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4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2675" y="-51266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5473" y="113747"/>
            <a:ext cx="32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287" y="1508214"/>
                <a:ext cx="8514271" cy="2899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_1+0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_2+…+0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olidFill>
                      <a:schemeClr val="bg1"/>
                    </a:solidFill>
                  </a:rPr>
                  <a:t>–</a:t>
                </a:r>
                <a:r>
                  <a:rPr lang="en-US" sz="2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 решений</a:t>
                </a:r>
                <a:r>
                  <a:rPr lang="en-US" sz="2600" dirty="0"/>
                  <a:t>- </a:t>
                </a:r>
                <a:endParaRPr lang="ru-RU" sz="2600" dirty="0" smtClean="0"/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ru-RU" sz="26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u-RU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2+…+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brk m:alnAt="7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_1</m:t>
                          </m:r>
                        </m:e>
                      </m:mr>
                      <m:mr>
                        <m:e>
                          <m:r>
                            <a:rPr lang="ru-RU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_2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………………………………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r>
                            <a:rPr lang="ru-RU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𝑠𝑛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mr>
                    </m:m>
                  </m:oMath>
                </a14:m>
                <a:endParaRPr lang="en-US" sz="2600" dirty="0" smtClean="0"/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 </a:t>
                </a:r>
                <a:endParaRPr lang="en-US" sz="2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7" y="1508214"/>
                <a:ext cx="8514271" cy="2899448"/>
              </a:xfrm>
              <a:prstGeom prst="rect">
                <a:avLst/>
              </a:prstGeom>
              <a:blipFill rotWithShape="0">
                <a:blip r:embed="rId2"/>
                <a:stretch>
                  <a:fillRect l="-1146" t="-3361" b="-3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941" y="91993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Тестирование и проверка </a:t>
            </a:r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знаний</a:t>
            </a:r>
            <a:endParaRPr lang="ru-RU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975" y="1406324"/>
            <a:ext cx="7886700" cy="2173638"/>
          </a:xfrm>
        </p:spPr>
        <p:txBody>
          <a:bodyPr>
            <a:noAutofit/>
          </a:bodyPr>
          <a:lstStyle/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Вопросы закрытого типа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Число вопросов – настраивается.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Четыре уровня сложности</a:t>
            </a: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Количество </a:t>
            </a:r>
            <a:r>
              <a:rPr lang="ru-RU" altLang="ru-RU" sz="2600" dirty="0" err="1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дистракторов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не менее двух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Правильный ответ – один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Варианты ответов перемешиваются</a:t>
            </a: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Тест пройден, если количество правильных ответов не менее 50%</a:t>
            </a: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6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5042" y="17191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Цель разработки </a:t>
            </a:r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и назначение программного продукта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Цель: </a:t>
            </a:r>
            <a:r>
              <a:rPr lang="ru-RU" altLang="ru-RU" sz="24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обучения 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решению </a:t>
            </a:r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линейных уравнений методом Гаусса</a:t>
            </a:r>
            <a:endParaRPr lang="ru-RU" altLang="ru-RU" sz="2600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endParaRPr lang="ru-RU" altLang="ru-RU" sz="24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Назначение: </a:t>
            </a: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4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снижение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нагрузки на преподавателя</a:t>
            </a: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успеваемости и качества знаний 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35041" y="180460"/>
            <a:ext cx="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4" y="0"/>
            <a:ext cx="9088826" cy="1325563"/>
          </a:xfrm>
        </p:spPr>
        <p:txBody>
          <a:bodyPr>
            <a:normAutofit/>
          </a:bodyPr>
          <a:lstStyle/>
          <a:p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31523" y="140616"/>
            <a:ext cx="3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7" y="1325563"/>
            <a:ext cx="5910128" cy="49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4" y="0"/>
            <a:ext cx="9088826" cy="1325563"/>
          </a:xfrm>
        </p:spPr>
        <p:txBody>
          <a:bodyPr>
            <a:normAutofit/>
          </a:bodyPr>
          <a:lstStyle/>
          <a:p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31523" y="140616"/>
            <a:ext cx="3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8" y="1845741"/>
            <a:ext cx="7415637" cy="39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4" y="0"/>
            <a:ext cx="9088826" cy="1325563"/>
          </a:xfrm>
        </p:spPr>
        <p:txBody>
          <a:bodyPr>
            <a:normAutofit/>
          </a:bodyPr>
          <a:lstStyle/>
          <a:p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31523" y="140616"/>
            <a:ext cx="3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08" y="1325563"/>
            <a:ext cx="7666815" cy="49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363</Words>
  <Application>Microsoft Office PowerPoint</Application>
  <PresentationFormat>Экран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Wingdings 3</vt:lpstr>
      <vt:lpstr>Office Theme</vt:lpstr>
      <vt:lpstr>Курсовой проект  по дисциплине «Программирование и информатика»  на тему:</vt:lpstr>
      <vt:lpstr>Постановка задачи</vt:lpstr>
      <vt:lpstr>Введение</vt:lpstr>
      <vt:lpstr>Введение</vt:lpstr>
      <vt:lpstr>Тестирование и проверка знаний</vt:lpstr>
      <vt:lpstr>Цель разработки и назначение программного продукта</vt:lpstr>
      <vt:lpstr>Диаграмма вариантов использования</vt:lpstr>
      <vt:lpstr>Диаграмма вариантов использования</vt:lpstr>
      <vt:lpstr>Диаграмма вариантов использования</vt:lpstr>
      <vt:lpstr>Диаграмма вариантов использования</vt:lpstr>
      <vt:lpstr>Формат файла с теорией</vt:lpstr>
      <vt:lpstr>Входные и выходные данные для пользователя</vt:lpstr>
      <vt:lpstr>Входные и выходные данные для администратора</vt:lpstr>
      <vt:lpstr>Системные требования</vt:lpstr>
      <vt:lpstr>Средства разработки</vt:lpstr>
      <vt:lpstr>Сведения о проекте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Учетная запись Майкрософт</cp:lastModifiedBy>
  <cp:revision>58</cp:revision>
  <dcterms:created xsi:type="dcterms:W3CDTF">2020-05-19T07:05:03Z</dcterms:created>
  <dcterms:modified xsi:type="dcterms:W3CDTF">2021-06-07T15:07:31Z</dcterms:modified>
</cp:coreProperties>
</file>