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9b63a385_0_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a9b63a385_0_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a9b63a385_0_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9b63a385_0_1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a9b63a385_0_1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a9b63a385_0_1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9b63a385_0_3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a9b63a385_0_3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a9b63a385_0_3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b63a385_0_2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a9b63a385_0_2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a9b63a385_0_2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755574" y="764700"/>
            <a:ext cx="51780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25" lIns="65250" spcFirstLastPara="1" rIns="65250" wrap="square" tIns="32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</a:rPr>
              <a:t>Лаборатория тестирования.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</a:rPr>
              <a:t>Команда 5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194" y="16884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Яковлев Станислав Игоревич - куратор проекта и команды.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Милорадов Владимир Андреевич, группа 201-351 - исполнитель проекта.</a:t>
            </a:r>
            <a:endParaRPr sz="2200"/>
          </a:p>
        </p:txBody>
      </p:sp>
      <p:sp>
        <p:nvSpPr>
          <p:cNvPr id="98" name="Google Shape;98;p14"/>
          <p:cNvSpPr txBox="1"/>
          <p:nvPr/>
        </p:nvSpPr>
        <p:spPr>
          <a:xfrm>
            <a:off x="899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УЧАСТНИКИ КОМАНДЫ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5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200"/>
              <a:t>Данная презентация содержит информацию о списке участников, о целях проекта и о проделанной в ходе курса работе.</a:t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Проект по тестированию мобильного приложения «Юла» представляет собой поиск ошибок в работе приложения, которые могут помешать пользователю комфортно использовать данный программный продукт.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5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АННОТАЦИЯ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6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Цель проекта: ознакомиться с базовыми понятиями и методиками, применяемыми в тестировании, изучить тестируемое приложение, написать чек-листы, тест-кейсы и рассмотреть выявленные ошибки. Получить навыки работы с приложениями Postman, Charles Proxy, Google Dev Tools и SoapUI.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6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ЦЕЛЬ ПРОЕКТА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Изучение теоретического материала в объёме 40 часов.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Выполнение индивидуальных заданий в объёме 30 часов.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Подготовка отчетных материалов в объёме 5 часов. </a:t>
            </a:r>
            <a:endParaRPr sz="2200"/>
          </a:p>
        </p:txBody>
      </p:sp>
      <p:sp>
        <p:nvSpPr>
          <p:cNvPr id="128" name="Google Shape;128;p17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ЭТАПЫ РАБОТЫ НАД ПРОЕКТОМ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Средства коммуникации внутри проекта: Telegram, Discord.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Ведение ведомости - Google Таблицы.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Встречи с куратором - Zoom.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Программные средства выполнения заданий - Postman, Charles Proxy, Google Dev Tools, SoapUI.</a:t>
            </a:r>
            <a:endParaRPr sz="2200"/>
          </a:p>
        </p:txBody>
      </p:sp>
      <p:sp>
        <p:nvSpPr>
          <p:cNvPr id="138" name="Google Shape;138;p1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ТЕХНИЧЕСКАЯ РЕАЛИЗАЦИЯ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9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9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29"/>
              <a:t>Во время работы над проектом команда получила теоретические знания и практические навыки о методах, видах и принципах тестирования мобильных веб-приложений, ведение стратегии тестирования.</a:t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8" name="Google Shape;148;p19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РЕЗУЛЬТАТЫ РАБОТЫ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/>
              <a:t>Милорадов Владимир Андреевич</a:t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/>
              <a:t>• Изучение теории - 40 часов;</a:t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/>
              <a:t>• Выполнение практического задания - 30 часов;</a:t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/>
              <a:t>• Подготовка отчётных материалов - 5 часов.</a:t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8" name="Google Shape;158;p2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ИНДИВИДУАЛЬНЫЕ ПЛАНЫ УЧАСТНИКОВ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В ходе работы над проектом командой были получены базовые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знания о тестировании мобильных и веб-приложений, а также более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подробно рассмотрены стандарты написания API для веб-приложений,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кроме того был оценен вклад тестирования в бизнес-процессы и изучен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менеджмент тестирования. Командой был получен теоретический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материал о ручном и автоматизированном тестировании. В ходе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выполнения задач проекта команда обрела навыки работы с</a:t>
            </a:r>
            <a:endParaRPr sz="2329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/>
              <a:t>инструментами для тестирования и системами ведения учета дефектов.</a:t>
            </a:r>
            <a:endParaRPr sz="232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8" name="Google Shape;168;p2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/>
              <a:t>ЗАКЛЮЧЕНИЕ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