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9b63a3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3a9b63a385_0_2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3a9b63a385_0_2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6733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9b63a3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3a9b63a385_0_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3a9b63a385_0_5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a9b63a38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3a9b63a385_0_1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3a9b63a385_0_1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a9b63a38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a9b63a385_0_3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g13a9b63a385_0_3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9b63a3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3a9b63a385_0_2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3a9b63a385_0_24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755574" y="627540"/>
            <a:ext cx="5178000" cy="135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250" tIns="32625" rIns="65250" bIns="326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</a:rPr>
              <a:t>Лаборатория тестирования.</a:t>
            </a:r>
            <a:endParaRPr sz="2800" dirty="0">
              <a:solidFill>
                <a:schemeClr val="lt1"/>
              </a:solidFill>
            </a:endParaRPr>
          </a:p>
          <a:p>
            <a:pPr lvl="0"/>
            <a:r>
              <a:rPr lang="ru-RU" sz="2800" dirty="0" smtClean="0">
                <a:solidFill>
                  <a:schemeClr val="lt1"/>
                </a:solidFill>
              </a:rPr>
              <a:t>Мобильное приложение </a:t>
            </a:r>
            <a:br>
              <a:rPr lang="ru-RU" sz="2800" dirty="0" smtClean="0">
                <a:solidFill>
                  <a:schemeClr val="lt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«СДО Мосполитех»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1032" name="Picture 8" descr="Функциональное тестирование веб-приложений — Лаборатория Качеств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56" y="2304287"/>
            <a:ext cx="3270525" cy="365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21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21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dirty="0" smtClean="0"/>
              <a:t>ПРИМЕРЫ СКРИНШОТОВ С ПРОДЕЛАННОЙ РАБОТОЙ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987289"/>
            <a:ext cx="5171013" cy="240607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9" y="3568756"/>
            <a:ext cx="4120268" cy="23688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439" y="3968444"/>
            <a:ext cx="3906267" cy="18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7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4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4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194" y="1688459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endParaRPr lang="ru-RU" sz="2200" dirty="0" smtClean="0"/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u-RU" sz="2200" dirty="0" smtClean="0"/>
              <a:t>Милорадов </a:t>
            </a:r>
            <a:r>
              <a:rPr lang="ru-RU" sz="2200" dirty="0"/>
              <a:t>Владимир Андреевич, группа 201-351 </a:t>
            </a:r>
            <a:r>
              <a:rPr lang="ru-RU" sz="2200" dirty="0" smtClean="0"/>
              <a:t>– тестировщик.</a:t>
            </a:r>
            <a:endParaRPr sz="2200" dirty="0"/>
          </a:p>
        </p:txBody>
      </p:sp>
      <p:sp>
        <p:nvSpPr>
          <p:cNvPr id="98" name="Google Shape;98;p14"/>
          <p:cNvSpPr txBox="1"/>
          <p:nvPr/>
        </p:nvSpPr>
        <p:spPr>
          <a:xfrm>
            <a:off x="899591" y="476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/>
              <a:t>УЧАСТНИКИ КОМАНДЫ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166110"/>
            <a:ext cx="2002536" cy="2503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5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5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67544" y="1745059"/>
            <a:ext cx="8229600" cy="434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200" dirty="0"/>
              <a:t>Данная презентация содержит информацию о списке участников, о целях проекта и о проделанной в ходе курса работе.</a:t>
            </a:r>
            <a:endParaRPr sz="2200" dirty="0"/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 dirty="0"/>
              <a:t>Проект по </a:t>
            </a:r>
            <a:r>
              <a:rPr lang="ru-RU" sz="2200" dirty="0" smtClean="0"/>
              <a:t>функциональному тестированию </a:t>
            </a:r>
            <a:r>
              <a:rPr lang="ru-RU" sz="2200" dirty="0"/>
              <a:t>мобильного приложения </a:t>
            </a:r>
            <a:r>
              <a:rPr lang="ru-RU" sz="2200" dirty="0" smtClean="0"/>
              <a:t>«СДО Мосполитех» </a:t>
            </a:r>
            <a:r>
              <a:rPr lang="ru-RU" sz="2200" dirty="0"/>
              <a:t>представляет собой поиск ошибок в работе </a:t>
            </a:r>
            <a:r>
              <a:rPr lang="ru-RU" sz="2200" dirty="0" smtClean="0"/>
              <a:t>функционала приложения</a:t>
            </a:r>
            <a:r>
              <a:rPr lang="ru-RU" sz="2200" dirty="0"/>
              <a:t>, которые могут помешать пользователю комфортно использовать данный программный продукт.</a:t>
            </a:r>
            <a:endParaRPr sz="2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  <p:sp>
        <p:nvSpPr>
          <p:cNvPr id="108" name="Google Shape;108;p15"/>
          <p:cNvSpPr txBox="1"/>
          <p:nvPr/>
        </p:nvSpPr>
        <p:spPr>
          <a:xfrm>
            <a:off x="971600" y="476672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/>
              <a:t>АННОТАЦИЯ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6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6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467544" y="1745059"/>
            <a:ext cx="8229600" cy="434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 dirty="0"/>
              <a:t>Цель проекта: ознакомиться с базовыми понятиями и </a:t>
            </a:r>
            <a:r>
              <a:rPr lang="ru-RU" sz="2200" dirty="0" smtClean="0"/>
              <a:t>методиками функционального тестирования, </a:t>
            </a:r>
            <a:r>
              <a:rPr lang="ru-RU" sz="2200" dirty="0"/>
              <a:t>изучить тестируемое приложение, написать чек-листы, тест-кейсы и рассмотреть выявленные </a:t>
            </a:r>
            <a:r>
              <a:rPr lang="ru-RU" sz="2200" dirty="0" smtClean="0"/>
              <a:t>ошибки. Составить отчёт для команды разработчиков.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  <p:sp>
        <p:nvSpPr>
          <p:cNvPr id="118" name="Google Shape;118;p16"/>
          <p:cNvSpPr txBox="1"/>
          <p:nvPr/>
        </p:nvSpPr>
        <p:spPr>
          <a:xfrm>
            <a:off x="971600" y="476672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/>
              <a:t>ЦЕЛЬ ПРОЕКТА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pic>
        <p:nvPicPr>
          <p:cNvPr id="2058" name="Picture 10" descr="Free Target And Goal SVG, PNG Icon, Symbol. Download Imag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521" y="3865779"/>
            <a:ext cx="2227517" cy="222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7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17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683568" y="1342723"/>
            <a:ext cx="4698816" cy="434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Изучение теоретического материала в объёме </a:t>
            </a:r>
            <a:r>
              <a:rPr lang="ru-RU" sz="2200" dirty="0" smtClean="0"/>
              <a:t>20 </a:t>
            </a:r>
            <a:r>
              <a:rPr lang="ru-RU" sz="2200" dirty="0"/>
              <a:t>часов</a:t>
            </a:r>
            <a:r>
              <a:rPr lang="ru-RU" sz="2200" dirty="0" smtClean="0"/>
              <a:t>.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 smtClean="0"/>
              <a:t>Изучение интерфейса ПО в объёме 2 часов.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 smtClean="0"/>
              <a:t>Выполнение тестирования ПО в объёме 50 часов.</a:t>
            </a:r>
            <a:endParaRPr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Подготовка отчетных материалов в объёме 5 часов. </a:t>
            </a:r>
            <a:endParaRPr sz="2200" dirty="0"/>
          </a:p>
        </p:txBody>
      </p:sp>
      <p:sp>
        <p:nvSpPr>
          <p:cNvPr id="128" name="Google Shape;128;p17"/>
          <p:cNvSpPr txBox="1"/>
          <p:nvPr/>
        </p:nvSpPr>
        <p:spPr>
          <a:xfrm>
            <a:off x="971600" y="476672"/>
            <a:ext cx="772554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/>
              <a:t>ЭТАПЫ РАБОТЫ НАД ПРОЕКТОМ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3074" name="Picture 2" descr="Этап – Бесплатные иконки: формы и символ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106" y="2450591"/>
            <a:ext cx="2947966" cy="294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8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8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683568" y="1406731"/>
            <a:ext cx="4717104" cy="4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Средства коммуникации внутри проекта: Telegram, </a:t>
            </a:r>
            <a:r>
              <a:rPr lang="ru-RU" sz="2200" dirty="0" err="1"/>
              <a:t>Discord</a:t>
            </a:r>
            <a:r>
              <a:rPr lang="ru-RU" sz="2200" dirty="0"/>
              <a:t>.</a:t>
            </a:r>
            <a:endParaRPr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Ведение ведомости </a:t>
            </a:r>
            <a:r>
              <a:rPr lang="ru-RU" sz="2200" dirty="0" smtClean="0"/>
              <a:t>– </a:t>
            </a:r>
            <a:r>
              <a:rPr lang="en-US" sz="2200" dirty="0" smtClean="0"/>
              <a:t>Excel.</a:t>
            </a:r>
            <a:endParaRPr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Встречи с куратором - </a:t>
            </a:r>
            <a:r>
              <a:rPr lang="en-US" sz="2200" dirty="0" smtClean="0"/>
              <a:t>Discord</a:t>
            </a:r>
            <a:r>
              <a:rPr lang="ru-RU" sz="2200" dirty="0" smtClean="0"/>
              <a:t>.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 smtClean="0"/>
              <a:t>Программные средства выполнения заданий – </a:t>
            </a:r>
            <a:r>
              <a:rPr lang="en-US" sz="2200" dirty="0" err="1" smtClean="0"/>
              <a:t>Nox</a:t>
            </a:r>
            <a:r>
              <a:rPr lang="en-US" sz="2200" dirty="0" smtClean="0"/>
              <a:t>-</a:t>
            </a:r>
            <a:r>
              <a:rPr lang="ru-RU" sz="2200" dirty="0" smtClean="0"/>
              <a:t>эмулятор.</a:t>
            </a:r>
            <a:endParaRPr sz="2200" dirty="0"/>
          </a:p>
        </p:txBody>
      </p:sp>
      <p:sp>
        <p:nvSpPr>
          <p:cNvPr id="138" name="Google Shape;138;p18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/>
              <a:t>ТЕХНИЧЕСКАЯ РЕАЛИЗАЦИЯ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4098" name="Picture 2" descr="Технология PNG скачать бесплатно | PNG M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325" y="1974711"/>
            <a:ext cx="3605675" cy="273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9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19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467600" y="1494411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29" dirty="0" smtClean="0"/>
              <a:t>Тестировщиком были получены теоретические знания в области функционального тестирования. По результатам проведённого тестирования был выделен ряд дефектов в функционале приложения</a:t>
            </a:r>
            <a:r>
              <a:rPr lang="en-US" sz="2229" dirty="0" smtClean="0"/>
              <a:t>, </a:t>
            </a:r>
            <a:r>
              <a:rPr lang="ru-RU" sz="2229" dirty="0" smtClean="0"/>
              <a:t>необходимы</a:t>
            </a:r>
            <a:r>
              <a:rPr lang="ru-RU" sz="2229" dirty="0"/>
              <a:t>й</a:t>
            </a:r>
            <a:r>
              <a:rPr lang="ru-RU" sz="2229" dirty="0" smtClean="0"/>
              <a:t> для решения командой разработчиков. Большинство найденных дефектов имеют серьёзность </a:t>
            </a:r>
            <a:r>
              <a:rPr lang="en-US" sz="2229" dirty="0" smtClean="0"/>
              <a:t>Critical.</a:t>
            </a:r>
            <a:endParaRPr sz="2229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29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48" name="Google Shape;148;p19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/>
              <a:t>РЕЗУЛЬТАТЫ РАБОТЫ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5122" name="Picture 2" descr="Результат – Бесплатные иконки: файлы и пап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39" y="4178808"/>
            <a:ext cx="2360091" cy="236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20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20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477944" y="3052984"/>
            <a:ext cx="8219256" cy="4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29" dirty="0"/>
              <a:t>Милорадов Владимир Андреевич</a:t>
            </a:r>
            <a:endParaRPr sz="2229" dirty="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29" dirty="0" smtClean="0"/>
              <a:t>• Изучение </a:t>
            </a:r>
            <a:r>
              <a:rPr lang="ru-RU" sz="2229" dirty="0"/>
              <a:t>теории - </a:t>
            </a:r>
            <a:r>
              <a:rPr lang="ru-RU" sz="2229" dirty="0" smtClean="0"/>
              <a:t>20 </a:t>
            </a:r>
            <a:r>
              <a:rPr lang="ru-RU" sz="2229" dirty="0"/>
              <a:t>часов</a:t>
            </a:r>
            <a:r>
              <a:rPr lang="ru-RU" sz="2229" dirty="0" smtClean="0"/>
              <a:t>;</a:t>
            </a:r>
          </a:p>
          <a:p>
            <a:pPr marL="0" lv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29" dirty="0" smtClean="0"/>
              <a:t>• Изучение интерфейса приложения – 2 часа</a:t>
            </a:r>
            <a:r>
              <a:rPr lang="en-US" sz="2229" dirty="0" smtClean="0"/>
              <a:t>;</a:t>
            </a:r>
            <a:endParaRPr sz="2229" dirty="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29" dirty="0"/>
              <a:t>• Выполнение </a:t>
            </a:r>
            <a:r>
              <a:rPr lang="ru-RU" sz="2229" dirty="0" smtClean="0"/>
              <a:t>тестирования - 50 </a:t>
            </a:r>
            <a:r>
              <a:rPr lang="ru-RU" sz="2229" dirty="0"/>
              <a:t>часов;</a:t>
            </a:r>
            <a:endParaRPr sz="2229" dirty="0"/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29" dirty="0"/>
              <a:t>• Подготовка отчётных материалов - 5 часов.</a:t>
            </a:r>
            <a:endParaRPr sz="2229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29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29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58" name="Google Shape;158;p20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/>
              <a:t>ИНДИВИДУАЛЬНЫЕ ПЛАНЫ УЧАСТНИКОВ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57" y="1307591"/>
            <a:ext cx="2813119" cy="27018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21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467600" y="1494382"/>
            <a:ext cx="8229600" cy="4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/>
              <a:t>На основе полученных теоретических знаний было проведено функциональное тестирование </a:t>
            </a:r>
            <a:r>
              <a:rPr lang="ru-RU" sz="2000" dirty="0"/>
              <a:t>мобильного приложения </a:t>
            </a:r>
            <a:r>
              <a:rPr lang="en-US" sz="2000" dirty="0"/>
              <a:t>“</a:t>
            </a:r>
            <a:r>
              <a:rPr lang="ru-RU" sz="2000" dirty="0"/>
              <a:t>СДО Мосполитех</a:t>
            </a:r>
            <a:r>
              <a:rPr lang="en-US" sz="2000" dirty="0"/>
              <a:t>” </a:t>
            </a:r>
            <a:r>
              <a:rPr lang="ru-RU" sz="2000" dirty="0" smtClean="0"/>
              <a:t>по модели </a:t>
            </a:r>
            <a:r>
              <a:rPr lang="en-US" sz="2000" dirty="0" smtClean="0"/>
              <a:t>“</a:t>
            </a:r>
            <a:r>
              <a:rPr lang="ru-RU" sz="2000" dirty="0" smtClean="0"/>
              <a:t>черного ящика</a:t>
            </a:r>
            <a:r>
              <a:rPr lang="en-US" sz="2000" dirty="0" smtClean="0"/>
              <a:t>”, </a:t>
            </a:r>
            <a:r>
              <a:rPr lang="ru-RU" sz="2000" dirty="0" smtClean="0"/>
              <a:t>т.е. без доступа к коду. Были выявлены ряд серьёзных дефектов</a:t>
            </a:r>
            <a:r>
              <a:rPr lang="en-US" sz="2000" dirty="0" smtClean="0"/>
              <a:t>, </a:t>
            </a:r>
            <a:r>
              <a:rPr lang="ru-RU" sz="2000" dirty="0" smtClean="0"/>
              <a:t>приводящих приложение в нерабочее состояние. </a:t>
            </a:r>
            <a:endParaRPr sz="2000" dirty="0"/>
          </a:p>
        </p:txBody>
      </p:sp>
      <p:sp>
        <p:nvSpPr>
          <p:cNvPr id="168" name="Google Shape;168;p21"/>
          <p:cNvSpPr txBox="1"/>
          <p:nvPr/>
        </p:nvSpPr>
        <p:spPr>
          <a:xfrm>
            <a:off x="971600" y="476672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/>
              <a:t>ЗАКЛЮЧЕНИЕ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pic>
        <p:nvPicPr>
          <p:cNvPr id="7170" name="Picture 2" descr="Informe - Iconos gratis de archivos y carpe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983" y="3603890"/>
            <a:ext cx="2752345" cy="275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308</Words>
  <Application>Microsoft Office PowerPoint</Application>
  <PresentationFormat>Экран (4:3)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Miloradov Vladimir</cp:lastModifiedBy>
  <cp:revision>9</cp:revision>
  <dcterms:modified xsi:type="dcterms:W3CDTF">2022-12-12T17:23:01Z</dcterms:modified>
</cp:coreProperties>
</file>