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9b63a3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a9b63a385_0_2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a9b63a385_0_2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673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9b63a3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3a9b63a385_0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3a9b63a385_0_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a9b63a38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3a9b63a385_0_1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3a9b63a385_0_1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9b63a38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a9b63a385_0_3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3a9b63a385_0_3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9b63a3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a9b63a385_0_2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a9b63a385_0_2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755574" y="764700"/>
            <a:ext cx="5178000" cy="135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250" tIns="32625" rIns="65250" bIns="326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</a:rPr>
              <a:t>Лаборатория тестирования.</a:t>
            </a:r>
            <a:endParaRPr sz="2800" dirty="0">
              <a:solidFill>
                <a:schemeClr val="lt1"/>
              </a:solidFill>
            </a:endParaRPr>
          </a:p>
          <a:p>
            <a:pPr lvl="0"/>
            <a:r>
              <a:rPr lang="ru-RU" sz="2800" dirty="0" smtClean="0">
                <a:solidFill>
                  <a:schemeClr val="lt1"/>
                </a:solidFill>
              </a:rPr>
              <a:t>Мобильное приложение </a:t>
            </a:r>
            <a:br>
              <a:rPr lang="ru-RU" sz="2800" dirty="0" smtClean="0">
                <a:solidFill>
                  <a:schemeClr val="lt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«СДО Мосполитех»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1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1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dirty="0" smtClean="0"/>
              <a:t>ПРИМЕРЫ СКРИНШОТОВ С ПРОДЕЛАННОЙ РАБОТОЙ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987289"/>
            <a:ext cx="5171013" cy="24060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3568756"/>
            <a:ext cx="4120268" cy="23688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439" y="3968444"/>
            <a:ext cx="3906267" cy="18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7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4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4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194" y="16884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lang="ru-RU" sz="2200" dirty="0" smtClean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200" dirty="0" smtClean="0"/>
              <a:t>Милорадов </a:t>
            </a:r>
            <a:r>
              <a:rPr lang="ru-RU" sz="2200" dirty="0"/>
              <a:t>Владимир Андреевич, группа 201-351 </a:t>
            </a:r>
            <a:r>
              <a:rPr lang="ru-RU" sz="2200" dirty="0" smtClean="0"/>
              <a:t>– тестировщик.</a:t>
            </a:r>
            <a:endParaRPr sz="2200" dirty="0"/>
          </a:p>
        </p:txBody>
      </p:sp>
      <p:sp>
        <p:nvSpPr>
          <p:cNvPr id="98" name="Google Shape;98;p14"/>
          <p:cNvSpPr txBox="1"/>
          <p:nvPr/>
        </p:nvSpPr>
        <p:spPr>
          <a:xfrm>
            <a:off x="899591" y="476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УЧАСТНИКИ КОМАНДЫ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855214"/>
            <a:ext cx="2002536" cy="2503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5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67544" y="1745059"/>
            <a:ext cx="8229600" cy="434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200" dirty="0"/>
              <a:t>Данная презентация содержит информацию о списке участников, о целях проекта и о проделанной в ходе курса работе.</a:t>
            </a:r>
            <a:endParaRPr sz="22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Проект по </a:t>
            </a:r>
            <a:r>
              <a:rPr lang="ru-RU" sz="2200" dirty="0" smtClean="0"/>
              <a:t>функциональному тестированию </a:t>
            </a:r>
            <a:r>
              <a:rPr lang="ru-RU" sz="2200" dirty="0"/>
              <a:t>мобильного приложения </a:t>
            </a:r>
            <a:r>
              <a:rPr lang="ru-RU" sz="2200" dirty="0" smtClean="0"/>
              <a:t>«СДО Мосполитех» </a:t>
            </a:r>
            <a:r>
              <a:rPr lang="ru-RU" sz="2200" dirty="0"/>
              <a:t>представляет собой поиск ошибок в работе </a:t>
            </a:r>
            <a:r>
              <a:rPr lang="ru-RU" sz="2200" dirty="0" smtClean="0"/>
              <a:t>функционала приложения</a:t>
            </a:r>
            <a:r>
              <a:rPr lang="ru-RU" sz="2200" dirty="0"/>
              <a:t>, которые могут помешать пользователю комфортно использовать данный программный продукт.</a:t>
            </a:r>
            <a:endParaRPr sz="2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08" name="Google Shape;108;p15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АННОТАЦИЯ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6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67544" y="1745059"/>
            <a:ext cx="8229600" cy="434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Цель проекта: ознакомиться с базовыми понятиями и </a:t>
            </a:r>
            <a:r>
              <a:rPr lang="ru-RU" sz="2200" dirty="0" smtClean="0"/>
              <a:t>методиками функционального тестирования, </a:t>
            </a:r>
            <a:r>
              <a:rPr lang="ru-RU" sz="2200" dirty="0"/>
              <a:t>изучить тестируемое приложение, написать чек-листы, тест-кейсы и рассмотреть выявленные </a:t>
            </a:r>
            <a:r>
              <a:rPr lang="ru-RU" sz="2200" dirty="0" smtClean="0"/>
              <a:t>ошибки. Составить отчёт для команды разработчиков.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18" name="Google Shape;118;p16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ЦЕЛЬ ПРОЕКТА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7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467544" y="1745059"/>
            <a:ext cx="8229600" cy="434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Изучение теоретического материала в объёме </a:t>
            </a:r>
            <a:r>
              <a:rPr lang="ru-RU" sz="2200" dirty="0" smtClean="0"/>
              <a:t>20 </a:t>
            </a:r>
            <a:r>
              <a:rPr lang="ru-RU" sz="2200" dirty="0"/>
              <a:t>часов</a:t>
            </a:r>
            <a:r>
              <a:rPr lang="ru-RU" sz="2200" dirty="0" smtClean="0"/>
              <a:t>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 smtClean="0"/>
              <a:t>Изучение интерфейса ПО в объёме 2 часов.</a:t>
            </a:r>
            <a:endParaRPr lang="ru-RU" sz="2200" dirty="0" smtClean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 smtClean="0"/>
              <a:t>Выполнение тестирования ПО в объёме 50 часов.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Подготовка отчетных материалов в объёме 5 часов. </a:t>
            </a:r>
            <a:endParaRPr sz="2200" dirty="0"/>
          </a:p>
        </p:txBody>
      </p:sp>
      <p:sp>
        <p:nvSpPr>
          <p:cNvPr id="128" name="Google Shape;128;p17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ЭТАПЫ РАБОТЫ НАД ПРОЕКТОМ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8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8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Средства коммуникации внутри проекта: Telegram, </a:t>
            </a:r>
            <a:r>
              <a:rPr lang="ru-RU" sz="2200" dirty="0" err="1"/>
              <a:t>Discord</a:t>
            </a:r>
            <a:r>
              <a:rPr lang="ru-RU" sz="2200" dirty="0"/>
              <a:t>.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Ведение ведомости </a:t>
            </a:r>
            <a:r>
              <a:rPr lang="ru-RU" sz="2200" dirty="0" smtClean="0"/>
              <a:t>– </a:t>
            </a:r>
            <a:r>
              <a:rPr lang="en-US" sz="2200" dirty="0" smtClean="0"/>
              <a:t>Excel.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Встречи с куратором - </a:t>
            </a:r>
            <a:r>
              <a:rPr lang="en-US" sz="2200" dirty="0" smtClean="0"/>
              <a:t>Discord</a:t>
            </a:r>
            <a:r>
              <a:rPr lang="ru-RU" sz="2200" dirty="0" smtClean="0"/>
              <a:t>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 smtClean="0"/>
              <a:t>Программные средства выполнения заданий – </a:t>
            </a:r>
            <a:r>
              <a:rPr lang="en-US" sz="2200" dirty="0" err="1" smtClean="0"/>
              <a:t>Nox</a:t>
            </a:r>
            <a:r>
              <a:rPr lang="en-US" sz="2200" dirty="0" smtClean="0"/>
              <a:t>-</a:t>
            </a:r>
            <a:r>
              <a:rPr lang="ru-RU" sz="2200" dirty="0" smtClean="0"/>
              <a:t>эмулятор.</a:t>
            </a:r>
            <a:endParaRPr sz="2200" dirty="0"/>
          </a:p>
        </p:txBody>
      </p:sp>
      <p:sp>
        <p:nvSpPr>
          <p:cNvPr id="138" name="Google Shape;138;p18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ТЕХНИЧЕСКАЯ РЕАЛИЗАЦИЯ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9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19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29" dirty="0"/>
              <a:t>Во время работы над проектом </a:t>
            </a:r>
            <a:r>
              <a:rPr lang="ru-RU" sz="2229" dirty="0" smtClean="0"/>
              <a:t>тестировщик получил </a:t>
            </a:r>
            <a:r>
              <a:rPr lang="ru-RU" sz="2229" dirty="0"/>
              <a:t>теоретические знания и практические навыки о </a:t>
            </a:r>
            <a:r>
              <a:rPr lang="ru-RU" sz="2229" dirty="0" smtClean="0"/>
              <a:t>методах и </a:t>
            </a:r>
            <a:r>
              <a:rPr lang="ru-RU" sz="2229" dirty="0"/>
              <a:t>принципах </a:t>
            </a:r>
            <a:r>
              <a:rPr lang="ru-RU" sz="2229" dirty="0" smtClean="0"/>
              <a:t>функционального тестирования мобильных приложений</a:t>
            </a:r>
            <a:r>
              <a:rPr lang="ru-RU" sz="2229" dirty="0"/>
              <a:t>, </a:t>
            </a:r>
            <a:r>
              <a:rPr lang="ru-RU" sz="2229" dirty="0" smtClean="0"/>
              <a:t>ведении</a:t>
            </a:r>
            <a:r>
              <a:rPr lang="ru-RU" sz="2229" dirty="0" smtClean="0"/>
              <a:t> </a:t>
            </a:r>
            <a:r>
              <a:rPr lang="ru-RU" sz="2229" dirty="0"/>
              <a:t>стратегии </a:t>
            </a:r>
            <a:r>
              <a:rPr lang="ru-RU" sz="2229" dirty="0" smtClean="0"/>
              <a:t>тестирования</a:t>
            </a:r>
            <a:r>
              <a:rPr lang="en-US" sz="2229" dirty="0" smtClean="0"/>
              <a:t>,</a:t>
            </a:r>
            <a:r>
              <a:rPr lang="ru-RU" sz="2229" dirty="0" smtClean="0"/>
              <a:t> составлении тест-кейсов и отчётов.</a:t>
            </a:r>
            <a:endParaRPr sz="2229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9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48" name="Google Shape;148;p19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РЕЗУЛЬТАТЫ РАБОТЫ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20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20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 dirty="0"/>
              <a:t>Милорадов Владимир Андреевич</a:t>
            </a:r>
            <a:endParaRPr sz="2229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 dirty="0" smtClean="0"/>
              <a:t>• Изучение </a:t>
            </a:r>
            <a:r>
              <a:rPr lang="ru-RU" sz="2229" dirty="0"/>
              <a:t>теории - </a:t>
            </a:r>
            <a:r>
              <a:rPr lang="ru-RU" sz="2229" dirty="0" smtClean="0"/>
              <a:t>20 </a:t>
            </a:r>
            <a:r>
              <a:rPr lang="ru-RU" sz="2229" dirty="0"/>
              <a:t>часов</a:t>
            </a:r>
            <a:r>
              <a:rPr lang="ru-RU" sz="2229" dirty="0" smtClean="0"/>
              <a:t>;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29" dirty="0" smtClean="0"/>
              <a:t>• Изучение интерфейса приложения – 2 часа</a:t>
            </a:r>
            <a:r>
              <a:rPr lang="en-US" sz="2229" dirty="0" smtClean="0"/>
              <a:t>;</a:t>
            </a:r>
            <a:endParaRPr sz="2229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 dirty="0"/>
              <a:t>• Выполнение </a:t>
            </a:r>
            <a:r>
              <a:rPr lang="ru-RU" sz="2229" dirty="0" smtClean="0"/>
              <a:t>тестирования - 50 </a:t>
            </a:r>
            <a:r>
              <a:rPr lang="ru-RU" sz="2229" dirty="0"/>
              <a:t>часов;</a:t>
            </a:r>
            <a:endParaRPr sz="2229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 dirty="0"/>
              <a:t>• Подготовка отчётных материалов - 5 часов.</a:t>
            </a:r>
            <a:endParaRPr sz="2229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9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9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8" name="Google Shape;158;p20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ИНДИВИДУАЛЬНЫЕ ПЛАНЫ УЧАСТНИКОВ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1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467600" y="1494382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29" dirty="0"/>
              <a:t>В ходе работы над проектом </a:t>
            </a:r>
            <a:r>
              <a:rPr lang="ru-RU" sz="2329" dirty="0" smtClean="0"/>
              <a:t>тестировщиком </a:t>
            </a:r>
            <a:r>
              <a:rPr lang="ru-RU" sz="2329" dirty="0"/>
              <a:t>были получены </a:t>
            </a:r>
            <a:r>
              <a:rPr lang="ru-RU" sz="2329" dirty="0" smtClean="0"/>
              <a:t>базовые</a:t>
            </a:r>
            <a:r>
              <a:rPr lang="ru-RU" sz="2329" dirty="0"/>
              <a:t> </a:t>
            </a:r>
            <a:r>
              <a:rPr lang="ru-RU" sz="2329" dirty="0" smtClean="0"/>
              <a:t>знания </a:t>
            </a:r>
            <a:r>
              <a:rPr lang="ru-RU" sz="2329" dirty="0"/>
              <a:t>о </a:t>
            </a:r>
            <a:r>
              <a:rPr lang="ru-RU" sz="2329" dirty="0" smtClean="0"/>
              <a:t>функциональном тестировании мобильных приложений. В ходе</a:t>
            </a:r>
            <a:r>
              <a:rPr lang="ru-RU" sz="2329" dirty="0"/>
              <a:t> </a:t>
            </a:r>
            <a:r>
              <a:rPr lang="ru-RU" sz="2329" dirty="0" smtClean="0"/>
              <a:t>выполнения тестирования приложения были выявлены ряд дефектов</a:t>
            </a:r>
            <a:r>
              <a:rPr lang="en-US" sz="2329" dirty="0" smtClean="0"/>
              <a:t>, </a:t>
            </a:r>
            <a:r>
              <a:rPr lang="ru-RU" sz="2329" dirty="0" smtClean="0"/>
              <a:t>решение которых поможет команде разработчиков создать рабочее приложение</a:t>
            </a:r>
            <a:r>
              <a:rPr lang="ru-RU" sz="2329" dirty="0" smtClean="0"/>
              <a:t>. Тестировщик обрел навыки работы с</a:t>
            </a:r>
            <a:r>
              <a:rPr lang="ru-RU" sz="2329" dirty="0"/>
              <a:t> </a:t>
            </a:r>
            <a:r>
              <a:rPr lang="ru-RU" sz="2329" dirty="0" smtClean="0"/>
              <a:t>инструментами </a:t>
            </a:r>
            <a:r>
              <a:rPr lang="ru-RU" sz="2329" dirty="0"/>
              <a:t>для </a:t>
            </a:r>
            <a:r>
              <a:rPr lang="ru-RU" sz="2329" dirty="0" smtClean="0"/>
              <a:t>ручного тестирования </a:t>
            </a:r>
            <a:r>
              <a:rPr lang="ru-RU" sz="2329" dirty="0"/>
              <a:t>и </a:t>
            </a:r>
            <a:r>
              <a:rPr lang="ru-RU" sz="2329" dirty="0" smtClean="0"/>
              <a:t>методами ведения стратегии тестирования.</a:t>
            </a:r>
            <a:endParaRPr sz="2329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68" name="Google Shape;168;p21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ЗАКЛЮЧЕНИЕ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313</Words>
  <Application>Microsoft Office PowerPoint</Application>
  <PresentationFormat>Экран (4:3)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Miloradov Vladimir</cp:lastModifiedBy>
  <cp:revision>5</cp:revision>
  <dcterms:modified xsi:type="dcterms:W3CDTF">2022-12-11T18:42:15Z</dcterms:modified>
</cp:coreProperties>
</file>