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752CBE3A-612C-4BE6-BFA8-034F3FBBB92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429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 snapToObjects="1">
      <p:cViewPr>
        <p:scale>
          <a:sx n="157" d="100"/>
          <a:sy n="157" d="100"/>
        </p:scale>
        <p:origin x="648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778F-E781-3C45-9D29-B7BE6E4A4889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36B79-7319-A04F-B4BF-2BD5E2870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8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86FC7-3C26-3948-9F5E-609DA379BAB4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F1DBC-FD75-5A4A-B9C0-060B6EEF9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6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0A16-ED08-0049-A671-2501953270AE}" type="datetime1">
              <a:rPr lang="ru-RU" smtClean="0"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9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1CC-BED9-204F-907C-F7A8D24460D9}" type="datetime1">
              <a:rPr lang="ru-RU" smtClean="0"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092-7FBF-E644-9FBA-0C5A9BAC1752}" type="datetime1">
              <a:rPr lang="ru-RU" smtClean="0"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C08A-E84B-9549-BA92-4E7F2CC65073}" type="datetime1">
              <a:rPr lang="ru-RU" smtClean="0"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FAA-8E48-904C-B745-28743F7304EC}" type="datetime1">
              <a:rPr lang="ru-RU" smtClean="0"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D9F-765E-9842-A3DB-D6E54267AA18}" type="datetime1">
              <a:rPr lang="ru-RU" smtClean="0"/>
              <a:t>23.09.2018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76-862C-1A40-B919-E9CF6F252A82}" type="datetime1">
              <a:rPr lang="ru-RU" smtClean="0"/>
              <a:t>23.09.2018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4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BD3-03B9-2743-BCC1-F07192CD7D21}" type="datetime1">
              <a:rPr lang="ru-RU" smtClean="0"/>
              <a:t>23.09.2018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3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3EFE-D04C-BB44-86D6-AFA6C99EEBDA}" type="datetime1">
              <a:rPr lang="ru-RU" smtClean="0"/>
              <a:t>23.09.2018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733-F508-F940-B88B-43CA13B396BE}" type="datetime1">
              <a:rPr lang="ru-RU" smtClean="0"/>
              <a:t>23.09.2018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404F-2DD9-5C42-BDE7-F2E4EAED2FEA}" type="datetime1">
              <a:rPr lang="ru-RU" smtClean="0"/>
              <a:t>23.09.2018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4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5775-658B-4548-B588-F2E808ACFC46}" type="datetime1">
              <a:rPr lang="ru-RU" smtClean="0"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.jp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8.png"/><Relationship Id="rId2" Type="http://schemas.openxmlformats.org/officeDocument/2006/relationships/image" Target="../media/image1.jpg"/><Relationship Id="rId16" Type="http://schemas.openxmlformats.org/officeDocument/2006/relationships/image" Target="../media/image47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54294"/>
                </a:solidFill>
                <a:latin typeface="Arial"/>
                <a:cs typeface="Arial"/>
              </a:rPr>
              <a:t>Простой пример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15904" y="182161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26278" y="27315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15904" y="3659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8233" y="2354847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456114" y="2947895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ru-RU" dirty="0"/>
          </a:p>
        </p:txBody>
      </p:sp>
      <p:cxnSp>
        <p:nvCxnSpPr>
          <p:cNvPr id="28" name="Соединительная линия уступом 27"/>
          <p:cNvCxnSpPr>
            <a:stCxn id="3" idx="3"/>
            <a:endCxn id="5" idx="0"/>
          </p:cNvCxnSpPr>
          <p:nvPr/>
        </p:nvCxnSpPr>
        <p:spPr>
          <a:xfrm>
            <a:off x="5799956" y="2006280"/>
            <a:ext cx="762779" cy="3485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8" idx="3"/>
            <a:endCxn id="5" idx="2"/>
          </p:cNvCxnSpPr>
          <p:nvPr/>
        </p:nvCxnSpPr>
        <p:spPr>
          <a:xfrm flipV="1">
            <a:off x="5815140" y="2628748"/>
            <a:ext cx="747595" cy="2874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5" idx="3"/>
            <a:endCxn id="11" idx="0"/>
          </p:cNvCxnSpPr>
          <p:nvPr/>
        </p:nvCxnSpPr>
        <p:spPr>
          <a:xfrm>
            <a:off x="6717237" y="2491798"/>
            <a:ext cx="893379" cy="4560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9" idx="3"/>
            <a:endCxn id="11" idx="2"/>
          </p:cNvCxnSpPr>
          <p:nvPr/>
        </p:nvCxnSpPr>
        <p:spPr>
          <a:xfrm flipV="1">
            <a:off x="5791942" y="3221796"/>
            <a:ext cx="1818674" cy="6222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1" idx="3"/>
          </p:cNvCxnSpPr>
          <p:nvPr/>
        </p:nvCxnSpPr>
        <p:spPr>
          <a:xfrm>
            <a:off x="7765118" y="3084846"/>
            <a:ext cx="449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14961" y="29070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1794" y="1255567"/>
                <a:ext cx="2080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4" y="1255567"/>
                <a:ext cx="2080505" cy="276999"/>
              </a:xfrm>
              <a:prstGeom prst="rect">
                <a:avLst/>
              </a:prstGeom>
              <a:blipFill>
                <a:blip r:embed="rId3"/>
                <a:stretch>
                  <a:fillRect l="-3519" t="-2222" r="-1173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1794" y="1606849"/>
                <a:ext cx="2241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4" y="1606849"/>
                <a:ext cx="2241511" cy="276999"/>
              </a:xfrm>
              <a:prstGeom prst="rect">
                <a:avLst/>
              </a:prstGeom>
              <a:blipFill>
                <a:blip r:embed="rId4"/>
                <a:stretch>
                  <a:fillRect l="-1090" r="-218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19818" y="8294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Дано: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933" y="20062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1794" y="2416242"/>
                <a:ext cx="2075310" cy="5740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4" y="2416242"/>
                <a:ext cx="2075310" cy="57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19818" y="311654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0939" y="1796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786763" y="159423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01833" y="2530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endParaRPr lang="ru-R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7754" y="3567581"/>
                <a:ext cx="1026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4" y="3567581"/>
                <a:ext cx="1026243" cy="276999"/>
              </a:xfrm>
              <a:prstGeom prst="rect">
                <a:avLst/>
              </a:prstGeom>
              <a:blipFill>
                <a:blip r:embed="rId6"/>
                <a:stretch>
                  <a:fillRect l="-5357" r="-4762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7754" y="4045578"/>
                <a:ext cx="787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4" y="4045578"/>
                <a:ext cx="787139" cy="276999"/>
              </a:xfrm>
              <a:prstGeom prst="rect">
                <a:avLst/>
              </a:prstGeom>
              <a:blipFill>
                <a:blip r:embed="rId7"/>
                <a:stretch>
                  <a:fillRect l="-10078" t="-4444" r="-6202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143517" y="3778564"/>
                <a:ext cx="2075310" cy="573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17" y="3778564"/>
                <a:ext cx="2075310" cy="573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029910" y="385041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rule: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763807" y="4322260"/>
                <a:ext cx="499175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07" y="4322260"/>
                <a:ext cx="499175" cy="667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808216" y="34568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54037" y="2062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68777" y="27278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70359" y="3100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8" name="Прямая соединительная линия 17"/>
          <p:cNvCxnSpPr>
            <a:stCxn id="6" idx="0"/>
            <a:endCxn id="54" idx="2"/>
          </p:cNvCxnSpPr>
          <p:nvPr/>
        </p:nvCxnSpPr>
        <p:spPr>
          <a:xfrm flipV="1">
            <a:off x="8013395" y="3470230"/>
            <a:ext cx="7807" cy="852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5744737" y="4330534"/>
                <a:ext cx="49917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37" y="4330534"/>
                <a:ext cx="499175" cy="619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843482" y="38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1" name="Прямая соединительная линия 20"/>
          <p:cNvCxnSpPr>
            <a:stCxn id="59" idx="0"/>
            <a:endCxn id="60" idx="2"/>
          </p:cNvCxnSpPr>
          <p:nvPr/>
        </p:nvCxnSpPr>
        <p:spPr>
          <a:xfrm flipV="1">
            <a:off x="5994325" y="4245906"/>
            <a:ext cx="0" cy="846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6634688" y="4312955"/>
                <a:ext cx="499175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88" y="4312955"/>
                <a:ext cx="499175" cy="6656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689289" y="251493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63" name="Прямая соединительная линия 62"/>
          <p:cNvCxnSpPr>
            <a:stCxn id="61" idx="0"/>
            <a:endCxn id="62" idx="2"/>
          </p:cNvCxnSpPr>
          <p:nvPr/>
        </p:nvCxnSpPr>
        <p:spPr>
          <a:xfrm flipH="1" flipV="1">
            <a:off x="6875398" y="2884269"/>
            <a:ext cx="8878" cy="14286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23374" y="295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99956" y="20486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4586952" y="1925934"/>
                <a:ext cx="49917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52" y="1925934"/>
                <a:ext cx="499175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4597803" y="2810032"/>
                <a:ext cx="499624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03" y="2810032"/>
                <a:ext cx="499624" cy="6663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Прямая соединительная линия 67"/>
          <p:cNvCxnSpPr>
            <a:stCxn id="64" idx="1"/>
            <a:endCxn id="67" idx="3"/>
          </p:cNvCxnSpPr>
          <p:nvPr/>
        </p:nvCxnSpPr>
        <p:spPr>
          <a:xfrm flipH="1">
            <a:off x="5097427" y="3143200"/>
            <a:ext cx="7259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5" idx="1"/>
            <a:endCxn id="66" idx="3"/>
          </p:cNvCxnSpPr>
          <p:nvPr/>
        </p:nvCxnSpPr>
        <p:spPr>
          <a:xfrm flipH="1">
            <a:off x="5086127" y="2233277"/>
            <a:ext cx="713829" cy="21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9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2" grpId="0"/>
      <p:bldP spid="53" grpId="0"/>
      <p:bldP spid="55" grpId="0"/>
      <p:bldP spid="56" grpId="0"/>
      <p:bldP spid="6" grpId="0"/>
      <p:bldP spid="40" grpId="0"/>
      <p:bldP spid="42" grpId="0"/>
      <p:bldP spid="54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54294"/>
                </a:solidFill>
                <a:latin typeface="Arial"/>
                <a:cs typeface="Arial"/>
              </a:rPr>
              <a:t>Обратное распространение ошибки</a:t>
            </a:r>
          </a:p>
        </p:txBody>
      </p:sp>
      <p:sp>
        <p:nvSpPr>
          <p:cNvPr id="5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3169729" y="2118886"/>
            <a:ext cx="1553620" cy="1421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ru-RU" dirty="0"/>
          </a:p>
        </p:txBody>
      </p:sp>
      <p:cxnSp>
        <p:nvCxnSpPr>
          <p:cNvPr id="70" name="Соединительная линия уступом 69"/>
          <p:cNvCxnSpPr>
            <a:stCxn id="71" idx="3"/>
            <a:endCxn id="58" idx="0"/>
          </p:cNvCxnSpPr>
          <p:nvPr/>
        </p:nvCxnSpPr>
        <p:spPr>
          <a:xfrm>
            <a:off x="2212681" y="1775102"/>
            <a:ext cx="1733858" cy="3437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28629" y="15904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928629" y="3718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2" idx="3"/>
            <a:endCxn id="58" idx="2"/>
          </p:cNvCxnSpPr>
          <p:nvPr/>
        </p:nvCxnSpPr>
        <p:spPr>
          <a:xfrm flipV="1">
            <a:off x="2217491" y="3540271"/>
            <a:ext cx="1729048" cy="362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46867" y="26449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ru-RU" dirty="0"/>
          </a:p>
        </p:txBody>
      </p:sp>
      <p:cxnSp>
        <p:nvCxnSpPr>
          <p:cNvPr id="75" name="Соединительная линия уступом 74"/>
          <p:cNvCxnSpPr>
            <a:stCxn id="58" idx="3"/>
            <a:endCxn id="74" idx="1"/>
          </p:cNvCxnSpPr>
          <p:nvPr/>
        </p:nvCxnSpPr>
        <p:spPr>
          <a:xfrm flipV="1">
            <a:off x="4723349" y="2829578"/>
            <a:ext cx="12235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/>
              <p:cNvSpPr/>
              <p:nvPr/>
            </p:nvSpPr>
            <p:spPr>
              <a:xfrm>
                <a:off x="5076656" y="2984754"/>
                <a:ext cx="49917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Прямоугольник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656" y="2984754"/>
                <a:ext cx="499175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 стрелкой 23"/>
          <p:cNvCxnSpPr/>
          <p:nvPr/>
        </p:nvCxnSpPr>
        <p:spPr>
          <a:xfrm flipH="1">
            <a:off x="4723348" y="2934304"/>
            <a:ext cx="1171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3169729" y="2110264"/>
                <a:ext cx="49917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29" y="2110264"/>
                <a:ext cx="499175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/>
              <p:cNvSpPr/>
              <p:nvPr/>
            </p:nvSpPr>
            <p:spPr>
              <a:xfrm>
                <a:off x="3164999" y="2873936"/>
                <a:ext cx="499624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Прямоугольник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99" y="2873936"/>
                <a:ext cx="499624" cy="6663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/>
              <p:cNvSpPr/>
              <p:nvPr/>
            </p:nvSpPr>
            <p:spPr>
              <a:xfrm>
                <a:off x="2493582" y="4237849"/>
                <a:ext cx="1352293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Прямоугольник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82" y="4237849"/>
                <a:ext cx="1352293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Соединительная линия уступом 79"/>
          <p:cNvCxnSpPr/>
          <p:nvPr/>
        </p:nvCxnSpPr>
        <p:spPr>
          <a:xfrm rot="10800000" flipV="1">
            <a:off x="2212681" y="3540270"/>
            <a:ext cx="1898966" cy="547449"/>
          </a:xfrm>
          <a:prstGeom prst="bentConnector3">
            <a:avLst>
              <a:gd name="adj1" fmla="val -1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Прямоугольник 105"/>
          <p:cNvSpPr/>
          <p:nvPr/>
        </p:nvSpPr>
        <p:spPr>
          <a:xfrm>
            <a:off x="4289598" y="2692026"/>
            <a:ext cx="3704258" cy="9066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54294"/>
                </a:solidFill>
                <a:latin typeface="Arial"/>
                <a:cs typeface="Arial"/>
              </a:rPr>
              <a:t>Пример посложнее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7416371" y="3019402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1/x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0350" y="990398"/>
                <a:ext cx="2574294" cy="53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0" y="990398"/>
                <a:ext cx="2574294" cy="530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Прямоугольник 51"/>
          <p:cNvSpPr/>
          <p:nvPr/>
        </p:nvSpPr>
        <p:spPr>
          <a:xfrm>
            <a:off x="6390941" y="3019403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5365511" y="3019403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4340081" y="3019403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*-1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3314651" y="3019401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2223949" y="2624114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863161" y="2129909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61" y="2129909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863161" y="3019401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61" y="3019401"/>
                <a:ext cx="4142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863161" y="3724227"/>
                <a:ext cx="374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61" y="3724227"/>
                <a:ext cx="374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Соединительная линия уступом 4"/>
          <p:cNvCxnSpPr>
            <a:stCxn id="2" idx="3"/>
            <a:endCxn id="56" idx="0"/>
          </p:cNvCxnSpPr>
          <p:nvPr/>
        </p:nvCxnSpPr>
        <p:spPr>
          <a:xfrm>
            <a:off x="1231147" y="2314575"/>
            <a:ext cx="1253353" cy="3095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59" idx="3"/>
            <a:endCxn id="56" idx="2"/>
          </p:cNvCxnSpPr>
          <p:nvPr/>
        </p:nvCxnSpPr>
        <p:spPr>
          <a:xfrm flipV="1">
            <a:off x="1277377" y="2898015"/>
            <a:ext cx="1207123" cy="306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56" idx="3"/>
            <a:endCxn id="55" idx="0"/>
          </p:cNvCxnSpPr>
          <p:nvPr/>
        </p:nvCxnSpPr>
        <p:spPr>
          <a:xfrm>
            <a:off x="2745051" y="2761065"/>
            <a:ext cx="830151" cy="2583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60" idx="3"/>
            <a:endCxn id="55" idx="2"/>
          </p:cNvCxnSpPr>
          <p:nvPr/>
        </p:nvCxnSpPr>
        <p:spPr>
          <a:xfrm flipV="1">
            <a:off x="1237302" y="3293302"/>
            <a:ext cx="2337900" cy="6155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5" idx="3"/>
            <a:endCxn id="54" idx="1"/>
          </p:cNvCxnSpPr>
          <p:nvPr/>
        </p:nvCxnSpPr>
        <p:spPr>
          <a:xfrm>
            <a:off x="3835753" y="3156352"/>
            <a:ext cx="504328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4" idx="3"/>
            <a:endCxn id="53" idx="1"/>
          </p:cNvCxnSpPr>
          <p:nvPr/>
        </p:nvCxnSpPr>
        <p:spPr>
          <a:xfrm>
            <a:off x="4861183" y="3156354"/>
            <a:ext cx="50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3" idx="3"/>
            <a:endCxn id="52" idx="1"/>
          </p:cNvCxnSpPr>
          <p:nvPr/>
        </p:nvCxnSpPr>
        <p:spPr>
          <a:xfrm>
            <a:off x="5886613" y="3156354"/>
            <a:ext cx="50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2" idx="3"/>
            <a:endCxn id="50" idx="1"/>
          </p:cNvCxnSpPr>
          <p:nvPr/>
        </p:nvCxnSpPr>
        <p:spPr>
          <a:xfrm flipV="1">
            <a:off x="6912043" y="3156353"/>
            <a:ext cx="5043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0" idx="3"/>
          </p:cNvCxnSpPr>
          <p:nvPr/>
        </p:nvCxnSpPr>
        <p:spPr>
          <a:xfrm flipV="1">
            <a:off x="7937473" y="3156351"/>
            <a:ext cx="54215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8441801" y="297168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01" y="2971688"/>
                <a:ext cx="37093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1190270" y="19263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48780" y="28178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2.4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36143" y="3539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52486" y="24278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32565" y="28267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2.2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48262" y="28178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-2.2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57226" y="281781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0.11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89077" y="28173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1.11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84811" y="28178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0.9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22099" y="3162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32225" y="32174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-0.81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164207" y="4456116"/>
                <a:ext cx="1037655" cy="543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07" y="4456116"/>
                <a:ext cx="1037655" cy="543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Прямая соединительная линия 93"/>
          <p:cNvCxnSpPr>
            <a:stCxn id="93" idx="0"/>
            <a:endCxn id="50" idx="2"/>
          </p:cNvCxnSpPr>
          <p:nvPr/>
        </p:nvCxnSpPr>
        <p:spPr>
          <a:xfrm flipH="1" flipV="1">
            <a:off x="7676922" y="3293303"/>
            <a:ext cx="6113" cy="11628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93587" y="322088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-0.81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16344" y="4456116"/>
                <a:ext cx="1037655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344" y="4456116"/>
                <a:ext cx="1037655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Прямая соединительная линия 98"/>
          <p:cNvCxnSpPr/>
          <p:nvPr/>
        </p:nvCxnSpPr>
        <p:spPr>
          <a:xfrm flipH="1" flipV="1">
            <a:off x="5646173" y="3293302"/>
            <a:ext cx="6113" cy="11628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44410" y="32137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-0.0</a:t>
            </a:r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68496" y="32143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</a:t>
            </a:r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21989" y="27263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33839" y="39704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270" y="23226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0.22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27737" y="32293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0.05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153199" y="2052900"/>
                <a:ext cx="15819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199" y="2052900"/>
                <a:ext cx="1581972" cy="525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931829" y="2051233"/>
                <a:ext cx="212587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29" y="2051233"/>
                <a:ext cx="2125879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Прямоугольник 109"/>
              <p:cNvSpPr/>
              <p:nvPr/>
            </p:nvSpPr>
            <p:spPr>
              <a:xfrm>
                <a:off x="5976962" y="3682410"/>
                <a:ext cx="135633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0" name="Прямоугольник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2" y="3682410"/>
                <a:ext cx="1356333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Прямая соединительная линия 110"/>
          <p:cNvCxnSpPr>
            <a:stCxn id="110" idx="0"/>
            <a:endCxn id="52" idx="2"/>
          </p:cNvCxnSpPr>
          <p:nvPr/>
        </p:nvCxnSpPr>
        <p:spPr>
          <a:xfrm flipH="1" flipV="1">
            <a:off x="6651492" y="3293304"/>
            <a:ext cx="3637" cy="3891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6" grpId="0"/>
      <p:bldP spid="98" grpId="0"/>
      <p:bldP spid="100" grpId="0"/>
      <p:bldP spid="101" grpId="0"/>
      <p:bldP spid="102" grpId="0"/>
      <p:bldP spid="103" grpId="0"/>
      <p:bldP spid="104" grpId="0"/>
      <p:bldP spid="105" grpId="0"/>
      <p:bldP spid="108" grpId="0"/>
      <p:bldP spid="109" grpId="0"/>
      <p:bldP spid="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54294"/>
                </a:solidFill>
                <a:latin typeface="Arial"/>
                <a:cs typeface="Arial"/>
              </a:rPr>
              <a:t>Разветвление выхода</a:t>
            </a:r>
          </a:p>
        </p:txBody>
      </p:sp>
      <p:sp>
        <p:nvSpPr>
          <p:cNvPr id="5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05982" y="2341959"/>
            <a:ext cx="807244" cy="8072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252789" y="1534715"/>
            <a:ext cx="807244" cy="8072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252789" y="3149203"/>
            <a:ext cx="807244" cy="8072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Соединительная линия уступом 4"/>
          <p:cNvCxnSpPr>
            <a:cxnSpLocks/>
            <a:stCxn id="2" idx="0"/>
            <a:endCxn id="18" idx="1"/>
          </p:cNvCxnSpPr>
          <p:nvPr/>
        </p:nvCxnSpPr>
        <p:spPr>
          <a:xfrm rot="5400000" flipH="1" flipV="1">
            <a:off x="2229385" y="1318556"/>
            <a:ext cx="403622" cy="1643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cxnSpLocks/>
            <a:stCxn id="2" idx="2"/>
            <a:endCxn id="19" idx="1"/>
          </p:cNvCxnSpPr>
          <p:nvPr/>
        </p:nvCxnSpPr>
        <p:spPr>
          <a:xfrm rot="16200000" flipH="1">
            <a:off x="2229385" y="2529421"/>
            <a:ext cx="403622" cy="1643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cxnSpLocks/>
          </p:cNvCxnSpPr>
          <p:nvPr/>
        </p:nvCxnSpPr>
        <p:spPr>
          <a:xfrm rot="10800000" flipV="1">
            <a:off x="1750219" y="2078829"/>
            <a:ext cx="1502570" cy="263129"/>
          </a:xfrm>
          <a:prstGeom prst="bentConnector3">
            <a:avLst>
              <a:gd name="adj1" fmla="val 9992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rot="10800000">
            <a:off x="1750219" y="3149204"/>
            <a:ext cx="1502570" cy="265509"/>
          </a:xfrm>
          <a:prstGeom prst="bentConnector3">
            <a:avLst>
              <a:gd name="adj1" fmla="val 994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endCxn id="2" idx="1"/>
          </p:cNvCxnSpPr>
          <p:nvPr/>
        </p:nvCxnSpPr>
        <p:spPr>
          <a:xfrm flipV="1">
            <a:off x="692944" y="2745581"/>
            <a:ext cx="513038" cy="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Прямоугольник 33"/>
              <p:cNvSpPr/>
              <p:nvPr/>
            </p:nvSpPr>
            <p:spPr>
              <a:xfrm>
                <a:off x="5986147" y="2436073"/>
                <a:ext cx="1853136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47" y="2436073"/>
                <a:ext cx="1853136" cy="61901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D40F89D1-8083-6848-8BE8-B6B38411ECF9}"/>
                  </a:ext>
                </a:extLst>
              </p:cNvPr>
              <p:cNvSpPr/>
              <p:nvPr/>
            </p:nvSpPr>
            <p:spPr>
              <a:xfrm>
                <a:off x="744925" y="2341959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D40F89D1-8083-6848-8BE8-B6B38411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25" y="2341959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E3677695-748F-6D49-B4A1-112761AD065E}"/>
                  </a:ext>
                </a:extLst>
              </p:cNvPr>
              <p:cNvSpPr/>
              <p:nvPr/>
            </p:nvSpPr>
            <p:spPr>
              <a:xfrm>
                <a:off x="3424905" y="1709497"/>
                <a:ext cx="463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E3677695-748F-6D49-B4A1-112761AD0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05" y="1709497"/>
                <a:ext cx="4630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36CC431C-F47E-CC46-A7E0-7632BAA1144B}"/>
                  </a:ext>
                </a:extLst>
              </p:cNvPr>
              <p:cNvSpPr/>
              <p:nvPr/>
            </p:nvSpPr>
            <p:spPr>
              <a:xfrm>
                <a:off x="3424905" y="3351013"/>
                <a:ext cx="468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36CC431C-F47E-CC46-A7E0-7632BAA11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05" y="3351013"/>
                <a:ext cx="4683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89BE0237-544A-6C47-8034-A2389595ABE4}"/>
                  </a:ext>
                </a:extLst>
              </p:cNvPr>
              <p:cNvSpPr/>
              <p:nvPr/>
            </p:nvSpPr>
            <p:spPr>
              <a:xfrm>
                <a:off x="5178903" y="2560915"/>
                <a:ext cx="365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89BE0237-544A-6C47-8034-A2389595A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03" y="2560915"/>
                <a:ext cx="3657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C8CACAB4-37AE-3845-8251-5E4A4627E7E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060033" y="1938337"/>
            <a:ext cx="1118870" cy="497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>
            <a:extLst>
              <a:ext uri="{FF2B5EF4-FFF2-40B4-BE49-F238E27FC236}">
                <a16:creationId xmlns:a16="http://schemas.microsoft.com/office/drawing/2014/main" id="{53511288-01A6-D04F-80F1-C316BF7938D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60033" y="3055088"/>
            <a:ext cx="1118870" cy="49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54294"/>
                </a:solidFill>
                <a:latin typeface="Arial"/>
                <a:cs typeface="Arial"/>
              </a:rPr>
              <a:t>Матричные операции</a:t>
            </a:r>
          </a:p>
        </p:txBody>
      </p:sp>
      <p:sp>
        <p:nvSpPr>
          <p:cNvPr id="5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3206" y="990398"/>
                <a:ext cx="1921936" cy="337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6" y="990398"/>
                <a:ext cx="1921936" cy="337015"/>
              </a:xfrm>
              <a:prstGeom prst="rect">
                <a:avLst/>
              </a:prstGeom>
              <a:blipFill>
                <a:blip r:embed="rId3"/>
                <a:stretch>
                  <a:fillRect l="-5696" t="-35714" r="-18671" b="-3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95546" y="1381850"/>
                <a:ext cx="3809376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6" y="1381850"/>
                <a:ext cx="3809376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95546" y="2508503"/>
                <a:ext cx="1216615" cy="410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6" y="2508503"/>
                <a:ext cx="1216615" cy="410946"/>
              </a:xfrm>
              <a:prstGeom prst="rect">
                <a:avLst/>
              </a:prstGeom>
              <a:blipFill>
                <a:blip r:embed="rId5"/>
                <a:stretch>
                  <a:fillRect t="-20588" r="-21000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31028" y="117540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28" y="1175409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32796" y="280378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96" y="2803785"/>
                <a:ext cx="466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70055" y="4284923"/>
                <a:ext cx="37414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055" y="4284923"/>
                <a:ext cx="374141" cy="407099"/>
              </a:xfrm>
              <a:prstGeom prst="rect">
                <a:avLst/>
              </a:prstGeom>
              <a:blipFill>
                <a:blip r:embed="rId8"/>
                <a:stretch>
                  <a:fillRect t="-20896" r="-29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6333845" y="2087043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400895" y="3273234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20" idx="3"/>
            <a:endCxn id="23" idx="0"/>
          </p:cNvCxnSpPr>
          <p:nvPr/>
        </p:nvCxnSpPr>
        <p:spPr>
          <a:xfrm>
            <a:off x="4899014" y="1360075"/>
            <a:ext cx="1589333" cy="7269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21" idx="3"/>
            <a:endCxn id="23" idx="2"/>
          </p:cNvCxnSpPr>
          <p:nvPr/>
        </p:nvCxnSpPr>
        <p:spPr>
          <a:xfrm flipV="1">
            <a:off x="4899014" y="2360944"/>
            <a:ext cx="1589333" cy="6275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3" idx="3"/>
            <a:endCxn id="24" idx="0"/>
          </p:cNvCxnSpPr>
          <p:nvPr/>
        </p:nvCxnSpPr>
        <p:spPr>
          <a:xfrm>
            <a:off x="6642849" y="2223994"/>
            <a:ext cx="912548" cy="1049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22" idx="3"/>
            <a:endCxn id="24" idx="2"/>
          </p:cNvCxnSpPr>
          <p:nvPr/>
        </p:nvCxnSpPr>
        <p:spPr>
          <a:xfrm flipV="1">
            <a:off x="4844196" y="3547135"/>
            <a:ext cx="2711201" cy="941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3"/>
            <a:endCxn id="30" idx="1"/>
          </p:cNvCxnSpPr>
          <p:nvPr/>
        </p:nvCxnSpPr>
        <p:spPr>
          <a:xfrm>
            <a:off x="7709899" y="3410185"/>
            <a:ext cx="698278" cy="6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8177" y="32323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99014" y="2448102"/>
                <a:ext cx="123463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2448102"/>
                <a:ext cx="1234633" cy="467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99014" y="841771"/>
                <a:ext cx="5261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841771"/>
                <a:ext cx="526106" cy="460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776339" y="1642916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39" y="1642916"/>
                <a:ext cx="654346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890235" y="3937231"/>
                <a:ext cx="526106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235" y="3937231"/>
                <a:ext cx="526106" cy="4619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709899" y="2849132"/>
                <a:ext cx="654346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99" y="2849132"/>
                <a:ext cx="654346" cy="4619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00579" y="3488949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579" y="3488949"/>
                <a:ext cx="654346" cy="4619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3489" y="2343659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89" y="2343659"/>
                <a:ext cx="654346" cy="4619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10437" y="4059263"/>
                <a:ext cx="2269409" cy="604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37" y="4059263"/>
                <a:ext cx="2269409" cy="6048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36737" y="3163827"/>
                <a:ext cx="2269409" cy="683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7" y="3163827"/>
                <a:ext cx="2269409" cy="683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34894" y="4589087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94" y="4589087"/>
                <a:ext cx="654346" cy="4619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99014" y="3071948"/>
                <a:ext cx="131799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.09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3071948"/>
                <a:ext cx="1317990" cy="4619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/>
              <p:cNvSpPr/>
              <p:nvPr/>
            </p:nvSpPr>
            <p:spPr>
              <a:xfrm>
                <a:off x="2517820" y="3123462"/>
                <a:ext cx="1037079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Прямоугольник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20" y="3123462"/>
                <a:ext cx="1037079" cy="6658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0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71" grpId="0"/>
      <p:bldP spid="76" grpId="0"/>
      <p:bldP spid="78" grpId="0"/>
      <p:bldP spid="79" grpId="0"/>
      <p:bldP spid="80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54294"/>
                </a:solidFill>
                <a:latin typeface="Arial"/>
                <a:cs typeface="Arial"/>
              </a:rPr>
              <a:t>Матричные операции</a:t>
            </a:r>
          </a:p>
        </p:txBody>
      </p:sp>
      <p:sp>
        <p:nvSpPr>
          <p:cNvPr id="5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3206" y="990398"/>
                <a:ext cx="1921936" cy="337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6" y="990398"/>
                <a:ext cx="1921936" cy="337015"/>
              </a:xfrm>
              <a:prstGeom prst="rect">
                <a:avLst/>
              </a:prstGeom>
              <a:blipFill>
                <a:blip r:embed="rId3"/>
                <a:stretch>
                  <a:fillRect l="-5696" t="-35714" r="-18671" b="-3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95546" y="1381850"/>
                <a:ext cx="3809376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6" y="1381850"/>
                <a:ext cx="3809376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95546" y="2508503"/>
                <a:ext cx="1216615" cy="410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6" y="2508503"/>
                <a:ext cx="1216615" cy="410946"/>
              </a:xfrm>
              <a:prstGeom prst="rect">
                <a:avLst/>
              </a:prstGeom>
              <a:blipFill>
                <a:blip r:embed="rId5"/>
                <a:stretch>
                  <a:fillRect t="-20588" r="-21000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31028" y="117540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28" y="1175409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32796" y="280378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96" y="2803785"/>
                <a:ext cx="466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70055" y="4284923"/>
                <a:ext cx="37414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055" y="4284923"/>
                <a:ext cx="374141" cy="407099"/>
              </a:xfrm>
              <a:prstGeom prst="rect">
                <a:avLst/>
              </a:prstGeom>
              <a:blipFill>
                <a:blip r:embed="rId8"/>
                <a:stretch>
                  <a:fillRect t="-20896" r="-29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6333845" y="2087043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400895" y="3273234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20" idx="3"/>
            <a:endCxn id="23" idx="0"/>
          </p:cNvCxnSpPr>
          <p:nvPr/>
        </p:nvCxnSpPr>
        <p:spPr>
          <a:xfrm>
            <a:off x="4899014" y="1360075"/>
            <a:ext cx="1589333" cy="7269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21" idx="3"/>
            <a:endCxn id="23" idx="2"/>
          </p:cNvCxnSpPr>
          <p:nvPr/>
        </p:nvCxnSpPr>
        <p:spPr>
          <a:xfrm flipV="1">
            <a:off x="4899014" y="2360944"/>
            <a:ext cx="1589333" cy="6275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3" idx="3"/>
            <a:endCxn id="24" idx="0"/>
          </p:cNvCxnSpPr>
          <p:nvPr/>
        </p:nvCxnSpPr>
        <p:spPr>
          <a:xfrm>
            <a:off x="6642849" y="2223994"/>
            <a:ext cx="912548" cy="1049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22" idx="3"/>
            <a:endCxn id="24" idx="2"/>
          </p:cNvCxnSpPr>
          <p:nvPr/>
        </p:nvCxnSpPr>
        <p:spPr>
          <a:xfrm flipV="1">
            <a:off x="4844196" y="3547135"/>
            <a:ext cx="2711201" cy="941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3"/>
            <a:endCxn id="30" idx="1"/>
          </p:cNvCxnSpPr>
          <p:nvPr/>
        </p:nvCxnSpPr>
        <p:spPr>
          <a:xfrm>
            <a:off x="7709899" y="3410185"/>
            <a:ext cx="698278" cy="6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8177" y="32323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99014" y="2448102"/>
                <a:ext cx="123463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2448102"/>
                <a:ext cx="1234633" cy="467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99014" y="841771"/>
                <a:ext cx="5261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841771"/>
                <a:ext cx="526106" cy="460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776339" y="1642916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39" y="1642916"/>
                <a:ext cx="654346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890235" y="3937231"/>
                <a:ext cx="526106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235" y="3937231"/>
                <a:ext cx="526106" cy="4619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709899" y="2849132"/>
                <a:ext cx="654346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99" y="2849132"/>
                <a:ext cx="654346" cy="4619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00579" y="3488949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579" y="3488949"/>
                <a:ext cx="654346" cy="4619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3489" y="2343659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89" y="2343659"/>
                <a:ext cx="654346" cy="4619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10437" y="4059263"/>
                <a:ext cx="2269409" cy="573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37" y="4059263"/>
                <a:ext cx="2269409" cy="5735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191102" y="3163827"/>
                <a:ext cx="2269409" cy="683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02" y="3163827"/>
                <a:ext cx="2269409" cy="683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34894" y="4589087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94" y="4589087"/>
                <a:ext cx="654346" cy="4619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99014" y="3071948"/>
                <a:ext cx="131799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.09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3071948"/>
                <a:ext cx="1317990" cy="4619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51397" y="1494157"/>
                <a:ext cx="82747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397" y="1494157"/>
                <a:ext cx="827471" cy="4619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05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31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261</Words>
  <Application>Microsoft Macintosh PowerPoint</Application>
  <PresentationFormat>Экран (16:9)</PresentationFormat>
  <Paragraphs>131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Биржаков</dc:creator>
  <cp:lastModifiedBy>Пользователь Microsoft Office</cp:lastModifiedBy>
  <cp:revision>122</cp:revision>
  <dcterms:created xsi:type="dcterms:W3CDTF">2016-07-12T08:56:22Z</dcterms:created>
  <dcterms:modified xsi:type="dcterms:W3CDTF">2018-09-23T22:09:46Z</dcterms:modified>
</cp:coreProperties>
</file>