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F8i8VUR0l5Xwgk71s80Jt8aY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81134" y="721361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MX Cube Initializations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681134" y="113284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 Tick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81134" y="1544319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TIM1 IRQ Start 60s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3099214" y="720062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Disable IRQs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681134" y="1928479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Sleep Mode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099214" y="113284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TIM1 stop and reset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099214" y="191276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TIM2-3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099214" y="232486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ADC-DMA-TIM2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3099214" y="273696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Block-wait TIM3 105ms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3099214" y="314906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Set-up NRF24L01+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3081434" y="3580919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START LM75AD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3081434" y="4020398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Block-wait TIM3 105ms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081434" y="4459877"/>
            <a:ext cx="1264506" cy="4424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and average</a:t>
            </a:r>
            <a:b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ADC-DMA data 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3081434" y="5122313"/>
            <a:ext cx="1264506" cy="4424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and average</a:t>
            </a:r>
            <a:b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LM75AD data 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3081434" y="5784749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NRF Shift-in payload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6653866" y="720062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0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6653866" y="1196821"/>
            <a:ext cx="1264506" cy="1128039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X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6653866" y="2780619"/>
            <a:ext cx="1264506" cy="1128039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OK?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8491634" y="2068295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Tick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8491634" y="247678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NRF Send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8491634" y="2910492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Block-wait TIM3 5ms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3099214" y="1544318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3V3’’ rail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5047394" y="2910492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A + 1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5047394" y="247678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NRF reuse Payload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5047394" y="2062453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and repair NRF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6653865" y="4698991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TIM2-3 stop and reset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653865" y="5932613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Sleep Mode</a:t>
            </a:r>
            <a:endParaRPr/>
          </a:p>
        </p:txBody>
      </p:sp>
      <p:cxnSp>
        <p:nvCxnSpPr>
          <p:cNvPr id="111" name="Google Shape;111;p1"/>
          <p:cNvCxnSpPr>
            <a:stCxn id="84" idx="2"/>
            <a:endCxn id="85" idx="0"/>
          </p:cNvCxnSpPr>
          <p:nvPr/>
        </p:nvCxnSpPr>
        <p:spPr>
          <a:xfrm>
            <a:off x="1313387" y="937883"/>
            <a:ext cx="0" cy="19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85" idx="2"/>
            <a:endCxn id="86" idx="0"/>
          </p:cNvCxnSpPr>
          <p:nvPr/>
        </p:nvCxnSpPr>
        <p:spPr>
          <a:xfrm>
            <a:off x="1313387" y="1349362"/>
            <a:ext cx="0" cy="19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>
            <a:stCxn id="86" idx="2"/>
            <a:endCxn id="88" idx="0"/>
          </p:cNvCxnSpPr>
          <p:nvPr/>
        </p:nvCxnSpPr>
        <p:spPr>
          <a:xfrm>
            <a:off x="1313387" y="1760841"/>
            <a:ext cx="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>
            <a:stCxn id="87" idx="2"/>
            <a:endCxn id="89" idx="0"/>
          </p:cNvCxnSpPr>
          <p:nvPr/>
        </p:nvCxnSpPr>
        <p:spPr>
          <a:xfrm>
            <a:off x="3731467" y="936584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89" idx="2"/>
            <a:endCxn id="105" idx="0"/>
          </p:cNvCxnSpPr>
          <p:nvPr/>
        </p:nvCxnSpPr>
        <p:spPr>
          <a:xfrm>
            <a:off x="3731467" y="1349362"/>
            <a:ext cx="0" cy="19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>
            <a:stCxn id="105" idx="2"/>
            <a:endCxn id="90" idx="0"/>
          </p:cNvCxnSpPr>
          <p:nvPr/>
        </p:nvCxnSpPr>
        <p:spPr>
          <a:xfrm>
            <a:off x="3731467" y="1760840"/>
            <a:ext cx="0" cy="15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>
            <a:stCxn id="90" idx="2"/>
            <a:endCxn id="91" idx="0"/>
          </p:cNvCxnSpPr>
          <p:nvPr/>
        </p:nvCxnSpPr>
        <p:spPr>
          <a:xfrm>
            <a:off x="3731467" y="2129282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>
            <a:stCxn id="91" idx="2"/>
            <a:endCxn id="92" idx="0"/>
          </p:cNvCxnSpPr>
          <p:nvPr/>
        </p:nvCxnSpPr>
        <p:spPr>
          <a:xfrm>
            <a:off x="3731467" y="2541382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>
            <a:stCxn id="92" idx="2"/>
            <a:endCxn id="93" idx="0"/>
          </p:cNvCxnSpPr>
          <p:nvPr/>
        </p:nvCxnSpPr>
        <p:spPr>
          <a:xfrm>
            <a:off x="3731467" y="2953482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"/>
          <p:cNvCxnSpPr>
            <a:stCxn id="93" idx="2"/>
          </p:cNvCxnSpPr>
          <p:nvPr/>
        </p:nvCxnSpPr>
        <p:spPr>
          <a:xfrm>
            <a:off x="3731467" y="3365582"/>
            <a:ext cx="0" cy="14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"/>
          <p:cNvCxnSpPr>
            <a:stCxn id="94" idx="2"/>
            <a:endCxn id="95" idx="0"/>
          </p:cNvCxnSpPr>
          <p:nvPr/>
        </p:nvCxnSpPr>
        <p:spPr>
          <a:xfrm>
            <a:off x="3713687" y="3797441"/>
            <a:ext cx="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"/>
          <p:cNvCxnSpPr>
            <a:stCxn id="96" idx="2"/>
            <a:endCxn id="97" idx="0"/>
          </p:cNvCxnSpPr>
          <p:nvPr/>
        </p:nvCxnSpPr>
        <p:spPr>
          <a:xfrm>
            <a:off x="3713687" y="4902341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"/>
          <p:cNvCxnSpPr>
            <a:stCxn id="97" idx="2"/>
            <a:endCxn id="98" idx="0"/>
          </p:cNvCxnSpPr>
          <p:nvPr/>
        </p:nvCxnSpPr>
        <p:spPr>
          <a:xfrm>
            <a:off x="3713687" y="5564777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"/>
          <p:cNvCxnSpPr>
            <a:stCxn id="95" idx="2"/>
            <a:endCxn id="96" idx="0"/>
          </p:cNvCxnSpPr>
          <p:nvPr/>
        </p:nvCxnSpPr>
        <p:spPr>
          <a:xfrm>
            <a:off x="3713687" y="4236920"/>
            <a:ext cx="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1"/>
          <p:cNvCxnSpPr>
            <a:stCxn id="98" idx="2"/>
            <a:endCxn id="99" idx="0"/>
          </p:cNvCxnSpPr>
          <p:nvPr/>
        </p:nvCxnSpPr>
        <p:spPr>
          <a:xfrm rot="-5400000">
            <a:off x="2859287" y="1574471"/>
            <a:ext cx="5281200" cy="3572400"/>
          </a:xfrm>
          <a:prstGeom prst="bentConnector5">
            <a:avLst>
              <a:gd fmla="val -4329" name="adj1"/>
              <a:gd fmla="val 29736" name="adj2"/>
              <a:gd fmla="val 104329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"/>
          <p:cNvCxnSpPr>
            <a:stCxn id="99" idx="2"/>
            <a:endCxn id="100" idx="0"/>
          </p:cNvCxnSpPr>
          <p:nvPr/>
        </p:nvCxnSpPr>
        <p:spPr>
          <a:xfrm>
            <a:off x="7286119" y="936584"/>
            <a:ext cx="0" cy="26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"/>
          <p:cNvCxnSpPr>
            <a:stCxn id="100" idx="3"/>
            <a:endCxn id="102" idx="0"/>
          </p:cNvCxnSpPr>
          <p:nvPr/>
        </p:nvCxnSpPr>
        <p:spPr>
          <a:xfrm>
            <a:off x="7918372" y="1760840"/>
            <a:ext cx="1205400" cy="307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"/>
          <p:cNvCxnSpPr>
            <a:stCxn id="102" idx="2"/>
            <a:endCxn id="103" idx="0"/>
          </p:cNvCxnSpPr>
          <p:nvPr/>
        </p:nvCxnSpPr>
        <p:spPr>
          <a:xfrm>
            <a:off x="9123887" y="2284817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"/>
          <p:cNvCxnSpPr>
            <a:stCxn id="103" idx="2"/>
            <a:endCxn id="104" idx="0"/>
          </p:cNvCxnSpPr>
          <p:nvPr/>
        </p:nvCxnSpPr>
        <p:spPr>
          <a:xfrm>
            <a:off x="9123887" y="2693302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"/>
          <p:cNvCxnSpPr>
            <a:stCxn id="104" idx="2"/>
            <a:endCxn id="101" idx="0"/>
          </p:cNvCxnSpPr>
          <p:nvPr/>
        </p:nvCxnSpPr>
        <p:spPr>
          <a:xfrm flipH="1" rot="5400000">
            <a:off x="8031737" y="2034864"/>
            <a:ext cx="346500" cy="1837800"/>
          </a:xfrm>
          <a:prstGeom prst="bentConnector5">
            <a:avLst>
              <a:gd fmla="val -65974" name="adj1"/>
              <a:gd fmla="val 41875" name="adj2"/>
              <a:gd fmla="val 165944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"/>
          <p:cNvCxnSpPr>
            <a:stCxn id="101" idx="1"/>
            <a:endCxn id="106" idx="2"/>
          </p:cNvCxnSpPr>
          <p:nvPr/>
        </p:nvCxnSpPr>
        <p:spPr>
          <a:xfrm rot="10800000">
            <a:off x="5679766" y="3127139"/>
            <a:ext cx="974100" cy="217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>
            <a:stCxn id="106" idx="0"/>
            <a:endCxn id="107" idx="2"/>
          </p:cNvCxnSpPr>
          <p:nvPr/>
        </p:nvCxnSpPr>
        <p:spPr>
          <a:xfrm rot="10800000">
            <a:off x="5679647" y="2693292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"/>
          <p:cNvCxnSpPr>
            <a:stCxn id="107" idx="0"/>
            <a:endCxn id="108" idx="2"/>
          </p:cNvCxnSpPr>
          <p:nvPr/>
        </p:nvCxnSpPr>
        <p:spPr>
          <a:xfrm rot="10800000">
            <a:off x="5679647" y="2279080"/>
            <a:ext cx="0" cy="1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>
            <a:stCxn id="108" idx="0"/>
          </p:cNvCxnSpPr>
          <p:nvPr/>
        </p:nvCxnSpPr>
        <p:spPr>
          <a:xfrm rot="-5400000">
            <a:off x="5968997" y="745303"/>
            <a:ext cx="1027800" cy="1606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>
            <a:stCxn id="88" idx="2"/>
            <a:endCxn id="87" idx="0"/>
          </p:cNvCxnSpPr>
          <p:nvPr/>
        </p:nvCxnSpPr>
        <p:spPr>
          <a:xfrm rot="-5400000">
            <a:off x="1809887" y="223501"/>
            <a:ext cx="1425000" cy="2418000"/>
          </a:xfrm>
          <a:prstGeom prst="bentConnector5">
            <a:avLst>
              <a:gd fmla="val -16042" name="adj1"/>
              <a:gd fmla="val 35724" name="adj2"/>
              <a:gd fmla="val 117861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1"/>
          <p:cNvCxnSpPr>
            <a:stCxn id="100" idx="1"/>
            <a:endCxn id="109" idx="1"/>
          </p:cNvCxnSpPr>
          <p:nvPr/>
        </p:nvCxnSpPr>
        <p:spPr>
          <a:xfrm>
            <a:off x="6653866" y="1760840"/>
            <a:ext cx="600" cy="3046500"/>
          </a:xfrm>
          <a:prstGeom prst="bentConnector3">
            <a:avLst>
              <a:gd fmla="val -3810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1"/>
          <p:cNvCxnSpPr>
            <a:endCxn id="109" idx="0"/>
          </p:cNvCxnSpPr>
          <p:nvPr/>
        </p:nvCxnSpPr>
        <p:spPr>
          <a:xfrm rot="5400000">
            <a:off x="6929868" y="3710341"/>
            <a:ext cx="1344900" cy="632400"/>
          </a:xfrm>
          <a:prstGeom prst="bentConnector3">
            <a:avLst>
              <a:gd fmla="val 617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1"/>
          <p:cNvCxnSpPr>
            <a:stCxn id="110" idx="2"/>
            <a:endCxn id="87" idx="1"/>
          </p:cNvCxnSpPr>
          <p:nvPr/>
        </p:nvCxnSpPr>
        <p:spPr>
          <a:xfrm flipH="1" rot="5400000">
            <a:off x="2532318" y="1395335"/>
            <a:ext cx="5320800" cy="4186800"/>
          </a:xfrm>
          <a:prstGeom prst="bentConnector4">
            <a:avLst>
              <a:gd fmla="val -4296" name="adj1"/>
              <a:gd fmla="val 1054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"/>
          <p:cNvSpPr txBox="1"/>
          <p:nvPr/>
        </p:nvSpPr>
        <p:spPr>
          <a:xfrm>
            <a:off x="7828616" y="1432386"/>
            <a:ext cx="27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7899320" y="3031452"/>
            <a:ext cx="27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6473034" y="1408068"/>
            <a:ext cx="27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6447854" y="2980685"/>
            <a:ext cx="27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2820126" y="3149599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2820126" y="3579195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612932" y="404372"/>
            <a:ext cx="14779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 TIM1 = 60s, TIM2 = 20ms, TIM3 = 1ms, SPI, I2C, GPIO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9696346" y="2476779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</a:t>
            </a:r>
            <a:endParaRPr/>
          </a:p>
        </p:txBody>
      </p:sp>
      <p:sp>
        <p:nvSpPr>
          <p:cNvPr id="147" name="Google Shape;147;p1"/>
          <p:cNvSpPr txBox="1"/>
          <p:nvPr/>
        </p:nvSpPr>
        <p:spPr>
          <a:xfrm>
            <a:off x="4799641" y="2476779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2833680" y="5234909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6653865" y="507975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IRQs</a:t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>
            <a:off x="6655217" y="5508527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TIM1</a:t>
            </a:r>
            <a:endParaRPr/>
          </a:p>
        </p:txBody>
      </p:sp>
      <p:cxnSp>
        <p:nvCxnSpPr>
          <p:cNvPr id="151" name="Google Shape;151;p1"/>
          <p:cNvCxnSpPr>
            <a:stCxn id="109" idx="2"/>
            <a:endCxn id="149" idx="0"/>
          </p:cNvCxnSpPr>
          <p:nvPr/>
        </p:nvCxnSpPr>
        <p:spPr>
          <a:xfrm>
            <a:off x="7286118" y="4915513"/>
            <a:ext cx="0" cy="1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"/>
          <p:cNvCxnSpPr>
            <a:stCxn id="149" idx="2"/>
            <a:endCxn id="150" idx="0"/>
          </p:cNvCxnSpPr>
          <p:nvPr/>
        </p:nvCxnSpPr>
        <p:spPr>
          <a:xfrm>
            <a:off x="7286118" y="5296272"/>
            <a:ext cx="1500" cy="21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"/>
          <p:cNvCxnSpPr>
            <a:stCxn id="150" idx="2"/>
            <a:endCxn id="110" idx="0"/>
          </p:cNvCxnSpPr>
          <p:nvPr/>
        </p:nvCxnSpPr>
        <p:spPr>
          <a:xfrm flipH="1">
            <a:off x="7285970" y="5725049"/>
            <a:ext cx="1500" cy="2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1"/>
          <p:cNvSpPr txBox="1"/>
          <p:nvPr/>
        </p:nvSpPr>
        <p:spPr>
          <a:xfrm>
            <a:off x="2831012" y="5785827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7104509" y="3025048"/>
            <a:ext cx="375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</a:t>
            </a:r>
            <a:endParaRPr/>
          </a:p>
        </p:txBody>
      </p:sp>
      <p:cxnSp>
        <p:nvCxnSpPr>
          <p:cNvPr id="156" name="Google Shape;156;p1"/>
          <p:cNvCxnSpPr>
            <a:stCxn id="92" idx="1"/>
          </p:cNvCxnSpPr>
          <p:nvPr/>
        </p:nvCxnSpPr>
        <p:spPr>
          <a:xfrm flipH="1">
            <a:off x="2416714" y="2845221"/>
            <a:ext cx="6825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1"/>
          <p:cNvCxnSpPr>
            <a:stCxn id="95" idx="1"/>
          </p:cNvCxnSpPr>
          <p:nvPr/>
        </p:nvCxnSpPr>
        <p:spPr>
          <a:xfrm flipH="1">
            <a:off x="2416634" y="4128659"/>
            <a:ext cx="664800" cy="33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"/>
          <p:cNvSpPr txBox="1"/>
          <p:nvPr/>
        </p:nvSpPr>
        <p:spPr>
          <a:xfrm>
            <a:off x="1172375" y="3118016"/>
            <a:ext cx="124290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allow NRF24L01+ boot</a:t>
            </a:r>
            <a:endParaRPr/>
          </a:p>
        </p:txBody>
      </p:sp>
      <p:sp>
        <p:nvSpPr>
          <p:cNvPr id="159" name="Google Shape;159;p1"/>
          <p:cNvSpPr txBox="1"/>
          <p:nvPr/>
        </p:nvSpPr>
        <p:spPr>
          <a:xfrm>
            <a:off x="1241168" y="4340391"/>
            <a:ext cx="1242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allow ADC-DMA-TIM2 measurements (8x)</a:t>
            </a:r>
            <a:endParaRPr/>
          </a:p>
        </p:txBody>
      </p:sp>
      <p:cxnSp>
        <p:nvCxnSpPr>
          <p:cNvPr id="160" name="Google Shape;160;p1"/>
          <p:cNvCxnSpPr>
            <a:stCxn id="104" idx="3"/>
            <a:endCxn id="161" idx="0"/>
          </p:cNvCxnSpPr>
          <p:nvPr/>
        </p:nvCxnSpPr>
        <p:spPr>
          <a:xfrm>
            <a:off x="9756140" y="3018753"/>
            <a:ext cx="271800" cy="22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1"/>
          <p:cNvSpPr txBox="1"/>
          <p:nvPr/>
        </p:nvSpPr>
        <p:spPr>
          <a:xfrm>
            <a:off x="9502140" y="3240641"/>
            <a:ext cx="10515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ensure NRF had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time to send</a:t>
            </a:r>
            <a:endParaRPr/>
          </a:p>
        </p:txBody>
      </p:sp>
      <p:sp>
        <p:nvSpPr>
          <p:cNvPr id="162" name="Google Shape;162;p1"/>
          <p:cNvSpPr txBox="1"/>
          <p:nvPr/>
        </p:nvSpPr>
        <p:spPr>
          <a:xfrm>
            <a:off x="2415278" y="249538"/>
            <a:ext cx="124290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TIM1 IRQ Fired</a:t>
            </a:r>
            <a:endParaRPr/>
          </a:p>
        </p:txBody>
      </p:sp>
      <p:sp>
        <p:nvSpPr>
          <p:cNvPr id="163" name="Google Shape;163;p1"/>
          <p:cNvSpPr txBox="1"/>
          <p:nvPr/>
        </p:nvSpPr>
        <p:spPr>
          <a:xfrm rot="-5400000">
            <a:off x="2165780" y="1264681"/>
            <a:ext cx="124290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TIM1 IRQ Fired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8736868" y="4208898"/>
            <a:ext cx="124290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ADC-DMA-TIM</a:t>
            </a:r>
            <a:b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TIM2 50ms OTCnO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TIM2 Output event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Trigger TRGO TIM 2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Ring DMA, 32-bit aligned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Sensing VREFINT, VTEMP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ADC_XTC. 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to get 8 samples from each channel and average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934257" y="404372"/>
            <a:ext cx="25766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Wireless_TempSens (STM32F103C8T6 BluePill)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/>
          <p:nvPr/>
        </p:nvSpPr>
        <p:spPr>
          <a:xfrm>
            <a:off x="3843901" y="3040244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NRF OK? (STATUS = 0xE)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3843901" y="2584257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NRF (PRX)</a:t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3843901" y="2145044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Cycle</a:t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3843901" y="3479401"/>
            <a:ext cx="1264506" cy="1128039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NRF OK ?</a:t>
            </a:r>
            <a:endParaRPr/>
          </a:p>
        </p:txBody>
      </p:sp>
      <p:cxnSp>
        <p:nvCxnSpPr>
          <p:cNvPr id="174" name="Google Shape;174;p2"/>
          <p:cNvCxnSpPr>
            <a:stCxn id="172" idx="2"/>
            <a:endCxn id="171" idx="0"/>
          </p:cNvCxnSpPr>
          <p:nvPr/>
        </p:nvCxnSpPr>
        <p:spPr>
          <a:xfrm>
            <a:off x="4476154" y="2361566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"/>
          <p:cNvSpPr/>
          <p:nvPr/>
        </p:nvSpPr>
        <p:spPr>
          <a:xfrm>
            <a:off x="2579395" y="5111324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NRF (PRX)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2579395" y="4678280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Cycle</a:t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5219045" y="4310434"/>
            <a:ext cx="1264506" cy="5199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NRF Receive, 1s TimeOut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WFI Non-Blocking Loop</a:t>
            </a:r>
            <a:endParaRPr/>
          </a:p>
        </p:txBody>
      </p:sp>
      <p:cxnSp>
        <p:nvCxnSpPr>
          <p:cNvPr id="178" name="Google Shape;178;p2"/>
          <p:cNvCxnSpPr>
            <a:stCxn id="171" idx="2"/>
            <a:endCxn id="170" idx="0"/>
          </p:cNvCxnSpPr>
          <p:nvPr/>
        </p:nvCxnSpPr>
        <p:spPr>
          <a:xfrm>
            <a:off x="4476154" y="2800779"/>
            <a:ext cx="0" cy="23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2"/>
          <p:cNvCxnSpPr>
            <a:stCxn id="170" idx="2"/>
            <a:endCxn id="173" idx="0"/>
          </p:cNvCxnSpPr>
          <p:nvPr/>
        </p:nvCxnSpPr>
        <p:spPr>
          <a:xfrm>
            <a:off x="4476154" y="3256766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2"/>
          <p:cNvCxnSpPr>
            <a:stCxn id="173" idx="1"/>
            <a:endCxn id="176" idx="0"/>
          </p:cNvCxnSpPr>
          <p:nvPr/>
        </p:nvCxnSpPr>
        <p:spPr>
          <a:xfrm flipH="1">
            <a:off x="3211501" y="4043421"/>
            <a:ext cx="632400" cy="63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2"/>
          <p:cNvCxnSpPr>
            <a:stCxn id="176" idx="2"/>
            <a:endCxn id="175" idx="0"/>
          </p:cNvCxnSpPr>
          <p:nvPr/>
        </p:nvCxnSpPr>
        <p:spPr>
          <a:xfrm>
            <a:off x="3211648" y="4894802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2"/>
          <p:cNvCxnSpPr>
            <a:stCxn id="173" idx="3"/>
            <a:endCxn id="177" idx="0"/>
          </p:cNvCxnSpPr>
          <p:nvPr/>
        </p:nvCxnSpPr>
        <p:spPr>
          <a:xfrm>
            <a:off x="5108407" y="4043421"/>
            <a:ext cx="742800" cy="267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"/>
          <p:cNvCxnSpPr>
            <a:stCxn id="175" idx="2"/>
            <a:endCxn id="170" idx="1"/>
          </p:cNvCxnSpPr>
          <p:nvPr/>
        </p:nvCxnSpPr>
        <p:spPr>
          <a:xfrm rot="-5400000">
            <a:off x="2438248" y="3922046"/>
            <a:ext cx="2179200" cy="632400"/>
          </a:xfrm>
          <a:prstGeom prst="bentConnector4">
            <a:avLst>
              <a:gd fmla="val -10490" name="adj1"/>
              <a:gd fmla="val -136125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2"/>
          <p:cNvSpPr txBox="1"/>
          <p:nvPr/>
        </p:nvSpPr>
        <p:spPr>
          <a:xfrm>
            <a:off x="5083751" y="3691821"/>
            <a:ext cx="27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3608212" y="3676315"/>
            <a:ext cx="27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7262327" y="2563782"/>
            <a:ext cx="1264506" cy="1128039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 DR?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8526833" y="3448988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59s timer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8526832" y="4282607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Yield for 59s</a:t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8526833" y="3879579"/>
            <a:ext cx="1264506" cy="216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Data</a:t>
            </a:r>
            <a:endParaRPr/>
          </a:p>
        </p:txBody>
      </p:sp>
      <p:cxnSp>
        <p:nvCxnSpPr>
          <p:cNvPr id="190" name="Google Shape;190;p2"/>
          <p:cNvCxnSpPr>
            <a:stCxn id="177" idx="2"/>
            <a:endCxn id="186" idx="0"/>
          </p:cNvCxnSpPr>
          <p:nvPr/>
        </p:nvCxnSpPr>
        <p:spPr>
          <a:xfrm rot="-5400000">
            <a:off x="5739698" y="2675465"/>
            <a:ext cx="2266500" cy="2043300"/>
          </a:xfrm>
          <a:prstGeom prst="bentConnector5">
            <a:avLst>
              <a:gd fmla="val -10086" name="adj1"/>
              <a:gd fmla="val 50000" name="adj2"/>
              <a:gd fmla="val 110090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2"/>
          <p:cNvCxnSpPr>
            <a:stCxn id="186" idx="3"/>
            <a:endCxn id="187" idx="0"/>
          </p:cNvCxnSpPr>
          <p:nvPr/>
        </p:nvCxnSpPr>
        <p:spPr>
          <a:xfrm>
            <a:off x="8526833" y="3127802"/>
            <a:ext cx="632400" cy="321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2"/>
          <p:cNvCxnSpPr>
            <a:stCxn id="187" idx="2"/>
            <a:endCxn id="189" idx="0"/>
          </p:cNvCxnSpPr>
          <p:nvPr/>
        </p:nvCxnSpPr>
        <p:spPr>
          <a:xfrm>
            <a:off x="9159086" y="3665510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2"/>
          <p:cNvCxnSpPr>
            <a:stCxn id="189" idx="2"/>
            <a:endCxn id="188" idx="0"/>
          </p:cNvCxnSpPr>
          <p:nvPr/>
        </p:nvCxnSpPr>
        <p:spPr>
          <a:xfrm>
            <a:off x="9159086" y="4096101"/>
            <a:ext cx="0" cy="18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"/>
          <p:cNvSpPr/>
          <p:nvPr/>
        </p:nvSpPr>
        <p:spPr>
          <a:xfrm>
            <a:off x="5354339" y="1488754"/>
            <a:ext cx="1264506" cy="1128039"/>
          </a:xfrm>
          <a:prstGeom prst="flowChartDecision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59s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elapsed</a:t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5961192" y="1315078"/>
            <a:ext cx="50800" cy="4571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"/>
          <p:cNvCxnSpPr>
            <a:stCxn id="188" idx="2"/>
            <a:endCxn id="195" idx="5"/>
          </p:cNvCxnSpPr>
          <p:nvPr/>
        </p:nvCxnSpPr>
        <p:spPr>
          <a:xfrm flipH="1" rot="5400000">
            <a:off x="6009385" y="1349429"/>
            <a:ext cx="3144900" cy="3154500"/>
          </a:xfrm>
          <a:prstGeom prst="bentConnector4">
            <a:avLst>
              <a:gd fmla="val -17962" name="adj1"/>
              <a:gd fmla="val 6477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>
            <a:stCxn id="195" idx="4"/>
            <a:endCxn id="194" idx="0"/>
          </p:cNvCxnSpPr>
          <p:nvPr/>
        </p:nvCxnSpPr>
        <p:spPr>
          <a:xfrm>
            <a:off x="5986592" y="1360797"/>
            <a:ext cx="0" cy="12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"/>
          <p:cNvCxnSpPr>
            <a:stCxn id="194" idx="1"/>
            <a:endCxn id="195" idx="2"/>
          </p:cNvCxnSpPr>
          <p:nvPr/>
        </p:nvCxnSpPr>
        <p:spPr>
          <a:xfrm flipH="1" rot="10800000">
            <a:off x="5354339" y="1337874"/>
            <a:ext cx="606900" cy="714900"/>
          </a:xfrm>
          <a:prstGeom prst="bentConnector3">
            <a:avLst>
              <a:gd fmla="val -2385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2"/>
          <p:cNvSpPr/>
          <p:nvPr/>
        </p:nvSpPr>
        <p:spPr>
          <a:xfrm>
            <a:off x="5947022" y="3125561"/>
            <a:ext cx="50800" cy="4571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"/>
          <p:cNvCxnSpPr>
            <a:stCxn id="186" idx="1"/>
            <a:endCxn id="199" idx="6"/>
          </p:cNvCxnSpPr>
          <p:nvPr/>
        </p:nvCxnSpPr>
        <p:spPr>
          <a:xfrm flipH="1">
            <a:off x="5997827" y="3127802"/>
            <a:ext cx="12645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2"/>
          <p:cNvCxnSpPr>
            <a:stCxn id="194" idx="3"/>
            <a:endCxn id="199" idx="0"/>
          </p:cNvCxnSpPr>
          <p:nvPr/>
        </p:nvCxnSpPr>
        <p:spPr>
          <a:xfrm flipH="1">
            <a:off x="5972345" y="2052774"/>
            <a:ext cx="646500" cy="1072800"/>
          </a:xfrm>
          <a:prstGeom prst="bentConnector4">
            <a:avLst>
              <a:gd fmla="val -12965" name="adj1"/>
              <a:gd fmla="val 76287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2"/>
          <p:cNvCxnSpPr>
            <a:stCxn id="199" idx="2"/>
            <a:endCxn id="170" idx="3"/>
          </p:cNvCxnSpPr>
          <p:nvPr/>
        </p:nvCxnSpPr>
        <p:spPr>
          <a:xfrm rot="10800000">
            <a:off x="5108522" y="3148421"/>
            <a:ext cx="83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2"/>
          <p:cNvSpPr txBox="1"/>
          <p:nvPr/>
        </p:nvSpPr>
        <p:spPr>
          <a:xfrm>
            <a:off x="7968343" y="408889"/>
            <a:ext cx="332034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Wireless_TempSens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counterpart (server)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/>
        </p:nvSpPr>
        <p:spPr>
          <a:xfrm>
            <a:off x="750261" y="871620"/>
            <a:ext cx="393569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nRF24L01 Product Specification V2.0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TX max current 0dBm 11.3mA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RX max current 12.3mA</a:t>
            </a: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T_Power_ramp_up 100ms</a:t>
            </a: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T_Power_on_reset 10.3ms</a:t>
            </a: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Vcc = 1.9V to 3.6V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Standby consumption 22uA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 down consumption 900nA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5110767" y="871620"/>
            <a:ext cx="6330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LM75A Digital temperature sensor and thermal watchdog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Vcc = 2.8V to 5.5V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 mode temperature conversion every 100ms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I2C operational 100uA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I2C operational 1mA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2023-03-06T12:48:35Z</dcterms:created>
  <dc:creator>Vladimír Šustek</dc:creator>
</cp:coreProperties>
</file>