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6aa3e9b34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6aa3e9b34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6aa3e9b34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6aa3e9b34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6aa3e9b34_0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6aa3e9b34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8211dd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8211dd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Сайт для распорядка дня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Х</a:t>
            </a: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арактеристика</a:t>
            </a:r>
            <a:r>
              <a:rPr lang="ru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64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Руководитель:</a:t>
            </a:r>
            <a:r>
              <a:rPr lang="ru" sz="1400" u="sng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i="1" lang="ru" sz="14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Анастасия</a:t>
            </a:r>
            <a:endParaRPr i="1" sz="1400">
              <a:solidFill>
                <a:srgbClr val="F3F3F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Программист: </a:t>
            </a:r>
            <a:r>
              <a:rPr i="1" lang="ru" sz="14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Владимир</a:t>
            </a:r>
            <a:endParaRPr i="1" sz="14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Дизайнер: </a:t>
            </a:r>
            <a:r>
              <a:rPr i="1" lang="ru" sz="14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Владимир</a:t>
            </a:r>
            <a:endParaRPr i="1" sz="14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PR/контент менеджер:</a:t>
            </a:r>
            <a:r>
              <a:rPr i="1"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r>
              <a:rPr i="1" lang="ru" sz="14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Владислав</a:t>
            </a:r>
            <a:endParaRPr i="1" sz="14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Языки интерфейса: </a:t>
            </a:r>
            <a:r>
              <a:rPr lang="ru" sz="1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Русский</a:t>
            </a: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r>
              <a:rPr lang="ru" sz="1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Английский</a:t>
            </a: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 </a:t>
            </a:r>
            <a:r>
              <a:rPr lang="ru" sz="1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Французский</a:t>
            </a: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,</a:t>
            </a:r>
            <a:r>
              <a:rPr lang="ru" sz="14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Немецкий и т.д</a:t>
            </a:r>
            <a:r>
              <a:rPr lang="ru" sz="1400">
                <a:solidFill>
                  <a:srgbClr val="F3F3F3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.</a:t>
            </a:r>
            <a:endParaRPr sz="1400">
              <a:solidFill>
                <a:srgbClr val="F3F3F3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2922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Зачем нужен сайт для распорядка дня?</a:t>
            </a:r>
            <a:endParaRPr sz="2400">
              <a:solidFill>
                <a:srgbClr val="11111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61425" y="918950"/>
            <a:ext cx="7172700" cy="4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8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58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Режим дня</a:t>
            </a:r>
            <a:r>
              <a:rPr lang="ru" sz="145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— </a:t>
            </a:r>
            <a:r>
              <a:rPr lang="ru" sz="145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это один из главных факторов, влияющих на продуктивность. С постоянным режимом человек меньше устает, лучше себя чувствует и легче справляется с повседневными задачами.</a:t>
            </a:r>
            <a:endParaRPr sz="145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— 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Сайт для распорядка дня </a:t>
            </a:r>
            <a:r>
              <a:rPr lang="ru" sz="1500" u="sng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позволяет 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пользователям </a:t>
            </a:r>
            <a:r>
              <a:rPr lang="ru" sz="1500" u="sng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планировать 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свой день заранее, </a:t>
            </a:r>
            <a:r>
              <a:rPr lang="ru" sz="1500" u="sng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определять 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приоритеты,</a:t>
            </a:r>
            <a:r>
              <a:rPr lang="ru" sz="1500" u="sng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распределять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время на задачи и </a:t>
            </a:r>
            <a:r>
              <a:rPr lang="ru" sz="1500" u="sng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управлять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им эффективнее. Это </a:t>
            </a:r>
            <a:r>
              <a:rPr lang="ru" sz="1500" u="sng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снижает риск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пропуска важных дел и </a:t>
            </a:r>
            <a:r>
              <a:rPr lang="ru" sz="1500" u="sng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улучшает </a:t>
            </a:r>
            <a:r>
              <a:rPr lang="ru" sz="15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производительность.</a:t>
            </a:r>
            <a:endParaRPr sz="15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44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5" y="158100"/>
            <a:ext cx="8942325" cy="48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