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Commissioner"/>
      <p:regular r:id="rId10"/>
      <p:bold r:id="rId11"/>
    </p:embeddedFont>
    <p:embeddedFont>
      <p:font typeface="PT Sans"/>
      <p:regular r:id="rId12"/>
      <p:bold r:id="rId13"/>
      <p:italic r:id="rId14"/>
      <p:boldItalic r:id="rId15"/>
    </p:embeddedFont>
    <p:embeddedFont>
      <p:font typeface="Ex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mmissioner-bold.fntdata"/><Relationship Id="rId10" Type="http://schemas.openxmlformats.org/officeDocument/2006/relationships/font" Target="fonts/Commissioner-regular.fntdata"/><Relationship Id="rId13" Type="http://schemas.openxmlformats.org/officeDocument/2006/relationships/font" Target="fonts/PTSans-bold.fntdata"/><Relationship Id="rId12" Type="http://schemas.openxmlformats.org/officeDocument/2006/relationships/font" Target="fonts/PT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-boldItalic.fntdata"/><Relationship Id="rId14" Type="http://schemas.openxmlformats.org/officeDocument/2006/relationships/font" Target="fonts/PTSans-italic.fntdata"/><Relationship Id="rId17" Type="http://schemas.openxmlformats.org/officeDocument/2006/relationships/font" Target="fonts/Exo-bold.fntdata"/><Relationship Id="rId16" Type="http://schemas.openxmlformats.org/officeDocument/2006/relationships/font" Target="fonts/Exo-regular.fntdata"/><Relationship Id="rId5" Type="http://schemas.openxmlformats.org/officeDocument/2006/relationships/slide" Target="slides/slide1.xml"/><Relationship Id="rId19" Type="http://schemas.openxmlformats.org/officeDocument/2006/relationships/font" Target="fonts/Exo-boldItalic.fntdata"/><Relationship Id="rId6" Type="http://schemas.openxmlformats.org/officeDocument/2006/relationships/slide" Target="slides/slide2.xml"/><Relationship Id="rId18" Type="http://schemas.openxmlformats.org/officeDocument/2006/relationships/font" Target="fonts/Ex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90cccfa9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90cccfa9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4dda1946d_4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4dda1946d_4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cc0811177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cc0811177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25674"/>
            <a:ext cx="3929700" cy="22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673889"/>
            <a:ext cx="39297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5471077" y="1091850"/>
            <a:ext cx="2959800" cy="29598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2" name="Google Shape;12;p2"/>
          <p:cNvGrpSpPr/>
          <p:nvPr/>
        </p:nvGrpSpPr>
        <p:grpSpPr>
          <a:xfrm>
            <a:off x="2954579" y="-2280499"/>
            <a:ext cx="3234854" cy="3234854"/>
            <a:chOff x="5668963" y="-114300"/>
            <a:chExt cx="3783012" cy="3783012"/>
          </a:xfrm>
        </p:grpSpPr>
        <p:sp>
          <p:nvSpPr>
            <p:cNvPr id="13" name="Google Shape;13;p2"/>
            <p:cNvSpPr/>
            <p:nvPr/>
          </p:nvSpPr>
          <p:spPr>
            <a:xfrm>
              <a:off x="6153150" y="369888"/>
              <a:ext cx="2816225" cy="2819400"/>
            </a:xfrm>
            <a:custGeom>
              <a:rect b="b" l="l" r="r" t="t"/>
              <a:pathLst>
                <a:path extrusionOk="0" h="793" w="792">
                  <a:moveTo>
                    <a:pt x="251" y="713"/>
                  </a:moveTo>
                  <a:cubicBezTo>
                    <a:pt x="76" y="632"/>
                    <a:pt x="0" y="426"/>
                    <a:pt x="80" y="251"/>
                  </a:cubicBezTo>
                  <a:cubicBezTo>
                    <a:pt x="160" y="77"/>
                    <a:pt x="366" y="0"/>
                    <a:pt x="541" y="80"/>
                  </a:cubicBezTo>
                  <a:cubicBezTo>
                    <a:pt x="715" y="160"/>
                    <a:pt x="792" y="366"/>
                    <a:pt x="712" y="541"/>
                  </a:cubicBezTo>
                  <a:cubicBezTo>
                    <a:pt x="632" y="716"/>
                    <a:pt x="426" y="793"/>
                    <a:pt x="251" y="71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668963" y="-114300"/>
              <a:ext cx="3783012" cy="3783012"/>
            </a:xfrm>
            <a:custGeom>
              <a:rect b="b" l="l" r="r" t="t"/>
              <a:pathLst>
                <a:path extrusionOk="0" h="1064" w="1064">
                  <a:moveTo>
                    <a:pt x="337" y="957"/>
                  </a:moveTo>
                  <a:cubicBezTo>
                    <a:pt x="103" y="850"/>
                    <a:pt x="0" y="572"/>
                    <a:pt x="107" y="338"/>
                  </a:cubicBezTo>
                  <a:cubicBezTo>
                    <a:pt x="215" y="103"/>
                    <a:pt x="492" y="0"/>
                    <a:pt x="726" y="107"/>
                  </a:cubicBezTo>
                  <a:cubicBezTo>
                    <a:pt x="961" y="215"/>
                    <a:pt x="1064" y="492"/>
                    <a:pt x="957" y="727"/>
                  </a:cubicBezTo>
                  <a:cubicBezTo>
                    <a:pt x="849" y="961"/>
                    <a:pt x="572" y="1064"/>
                    <a:pt x="337" y="95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53150" y="2859088"/>
              <a:ext cx="1657350" cy="720725"/>
            </a:xfrm>
            <a:custGeom>
              <a:rect b="b" l="l" r="r" t="t"/>
              <a:pathLst>
                <a:path extrusionOk="0" h="203" w="466">
                  <a:moveTo>
                    <a:pt x="466" y="190"/>
                  </a:moveTo>
                  <a:cubicBezTo>
                    <a:pt x="374" y="203"/>
                    <a:pt x="278" y="191"/>
                    <a:pt x="188" y="150"/>
                  </a:cubicBezTo>
                  <a:cubicBezTo>
                    <a:pt x="111" y="115"/>
                    <a:pt x="48" y="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065963" y="-39688"/>
              <a:ext cx="2244726" cy="1522413"/>
            </a:xfrm>
            <a:custGeom>
              <a:rect b="b" l="l" r="r" t="t"/>
              <a:pathLst>
                <a:path extrusionOk="0" h="428" w="631">
                  <a:moveTo>
                    <a:pt x="0" y="32"/>
                  </a:moveTo>
                  <a:cubicBezTo>
                    <a:pt x="111" y="0"/>
                    <a:pt x="234" y="6"/>
                    <a:pt x="347" y="58"/>
                  </a:cubicBezTo>
                  <a:cubicBezTo>
                    <a:pt x="503" y="129"/>
                    <a:pt x="604" y="271"/>
                    <a:pt x="631" y="42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788275" y="1354138"/>
              <a:ext cx="1341438" cy="1981200"/>
            </a:xfrm>
            <a:custGeom>
              <a:rect b="b" l="l" r="r" t="t"/>
              <a:pathLst>
                <a:path extrusionOk="0" h="557" w="377">
                  <a:moveTo>
                    <a:pt x="3" y="551"/>
                  </a:moveTo>
                  <a:cubicBezTo>
                    <a:pt x="4" y="551"/>
                    <a:pt x="6" y="552"/>
                    <a:pt x="6" y="554"/>
                  </a:cubicBezTo>
                  <a:cubicBezTo>
                    <a:pt x="6" y="554"/>
                    <a:pt x="6" y="554"/>
                    <a:pt x="6" y="554"/>
                  </a:cubicBezTo>
                  <a:cubicBezTo>
                    <a:pt x="6" y="555"/>
                    <a:pt x="5" y="557"/>
                    <a:pt x="3" y="557"/>
                  </a:cubicBezTo>
                  <a:cubicBezTo>
                    <a:pt x="3" y="557"/>
                    <a:pt x="3" y="557"/>
                    <a:pt x="3" y="557"/>
                  </a:cubicBezTo>
                  <a:cubicBezTo>
                    <a:pt x="2" y="557"/>
                    <a:pt x="0" y="556"/>
                    <a:pt x="0" y="554"/>
                  </a:cubicBezTo>
                  <a:cubicBezTo>
                    <a:pt x="0" y="554"/>
                    <a:pt x="0" y="554"/>
                    <a:pt x="0" y="554"/>
                  </a:cubicBezTo>
                  <a:cubicBezTo>
                    <a:pt x="0" y="554"/>
                    <a:pt x="0" y="553"/>
                    <a:pt x="0" y="553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1" y="552"/>
                    <a:pt x="2" y="551"/>
                    <a:pt x="3" y="551"/>
                  </a:cubicBezTo>
                  <a:close/>
                  <a:moveTo>
                    <a:pt x="30" y="546"/>
                  </a:moveTo>
                  <a:cubicBezTo>
                    <a:pt x="32" y="546"/>
                    <a:pt x="33" y="547"/>
                    <a:pt x="34" y="548"/>
                  </a:cubicBezTo>
                  <a:cubicBezTo>
                    <a:pt x="34" y="548"/>
                    <a:pt x="34" y="548"/>
                    <a:pt x="34" y="548"/>
                  </a:cubicBezTo>
                  <a:cubicBezTo>
                    <a:pt x="34" y="550"/>
                    <a:pt x="33" y="551"/>
                    <a:pt x="32" y="551"/>
                  </a:cubicBezTo>
                  <a:cubicBezTo>
                    <a:pt x="32" y="551"/>
                    <a:pt x="32" y="551"/>
                    <a:pt x="32" y="551"/>
                  </a:cubicBezTo>
                  <a:cubicBezTo>
                    <a:pt x="30" y="552"/>
                    <a:pt x="28" y="551"/>
                    <a:pt x="28" y="549"/>
                  </a:cubicBezTo>
                  <a:cubicBezTo>
                    <a:pt x="28" y="549"/>
                    <a:pt x="28" y="549"/>
                    <a:pt x="28" y="549"/>
                  </a:cubicBezTo>
                  <a:cubicBezTo>
                    <a:pt x="28" y="549"/>
                    <a:pt x="28" y="548"/>
                    <a:pt x="28" y="548"/>
                  </a:cubicBezTo>
                  <a:cubicBezTo>
                    <a:pt x="28" y="548"/>
                    <a:pt x="28" y="548"/>
                    <a:pt x="28" y="548"/>
                  </a:cubicBezTo>
                  <a:cubicBezTo>
                    <a:pt x="29" y="547"/>
                    <a:pt x="29" y="546"/>
                    <a:pt x="30" y="546"/>
                  </a:cubicBezTo>
                  <a:close/>
                  <a:moveTo>
                    <a:pt x="58" y="539"/>
                  </a:moveTo>
                  <a:cubicBezTo>
                    <a:pt x="58" y="539"/>
                    <a:pt x="58" y="539"/>
                    <a:pt x="58" y="539"/>
                  </a:cubicBezTo>
                  <a:cubicBezTo>
                    <a:pt x="59" y="538"/>
                    <a:pt x="61" y="539"/>
                    <a:pt x="61" y="541"/>
                  </a:cubicBezTo>
                  <a:cubicBezTo>
                    <a:pt x="61" y="541"/>
                    <a:pt x="61" y="541"/>
                    <a:pt x="61" y="541"/>
                  </a:cubicBezTo>
                  <a:cubicBezTo>
                    <a:pt x="62" y="542"/>
                    <a:pt x="61" y="544"/>
                    <a:pt x="59" y="544"/>
                  </a:cubicBezTo>
                  <a:cubicBezTo>
                    <a:pt x="59" y="544"/>
                    <a:pt x="59" y="544"/>
                    <a:pt x="59" y="544"/>
                  </a:cubicBezTo>
                  <a:cubicBezTo>
                    <a:pt x="59" y="544"/>
                    <a:pt x="59" y="544"/>
                    <a:pt x="59" y="544"/>
                  </a:cubicBezTo>
                  <a:cubicBezTo>
                    <a:pt x="59" y="544"/>
                    <a:pt x="59" y="544"/>
                    <a:pt x="59" y="544"/>
                  </a:cubicBezTo>
                  <a:cubicBezTo>
                    <a:pt x="58" y="545"/>
                    <a:pt x="56" y="544"/>
                    <a:pt x="56" y="542"/>
                  </a:cubicBezTo>
                  <a:cubicBezTo>
                    <a:pt x="56" y="542"/>
                    <a:pt x="56" y="542"/>
                    <a:pt x="56" y="542"/>
                  </a:cubicBezTo>
                  <a:cubicBezTo>
                    <a:pt x="56" y="542"/>
                    <a:pt x="56" y="541"/>
                    <a:pt x="56" y="540"/>
                  </a:cubicBezTo>
                  <a:cubicBezTo>
                    <a:pt x="56" y="540"/>
                    <a:pt x="56" y="540"/>
                    <a:pt x="56" y="540"/>
                  </a:cubicBezTo>
                  <a:cubicBezTo>
                    <a:pt x="56" y="540"/>
                    <a:pt x="57" y="539"/>
                    <a:pt x="58" y="539"/>
                  </a:cubicBezTo>
                  <a:close/>
                  <a:moveTo>
                    <a:pt x="85" y="530"/>
                  </a:moveTo>
                  <a:cubicBezTo>
                    <a:pt x="86" y="529"/>
                    <a:pt x="88" y="530"/>
                    <a:pt x="88" y="532"/>
                  </a:cubicBezTo>
                  <a:cubicBezTo>
                    <a:pt x="88" y="532"/>
                    <a:pt x="88" y="532"/>
                    <a:pt x="88" y="532"/>
                  </a:cubicBezTo>
                  <a:cubicBezTo>
                    <a:pt x="89" y="533"/>
                    <a:pt x="88" y="535"/>
                    <a:pt x="86" y="535"/>
                  </a:cubicBezTo>
                  <a:cubicBezTo>
                    <a:pt x="86" y="535"/>
                    <a:pt x="86" y="535"/>
                    <a:pt x="86" y="535"/>
                  </a:cubicBezTo>
                  <a:cubicBezTo>
                    <a:pt x="85" y="536"/>
                    <a:pt x="83" y="535"/>
                    <a:pt x="83" y="534"/>
                  </a:cubicBezTo>
                  <a:cubicBezTo>
                    <a:pt x="83" y="534"/>
                    <a:pt x="83" y="534"/>
                    <a:pt x="83" y="534"/>
                  </a:cubicBezTo>
                  <a:cubicBezTo>
                    <a:pt x="83" y="533"/>
                    <a:pt x="83" y="532"/>
                    <a:pt x="83" y="532"/>
                  </a:cubicBezTo>
                  <a:cubicBezTo>
                    <a:pt x="83" y="532"/>
                    <a:pt x="83" y="532"/>
                    <a:pt x="83" y="532"/>
                  </a:cubicBezTo>
                  <a:cubicBezTo>
                    <a:pt x="83" y="531"/>
                    <a:pt x="84" y="530"/>
                    <a:pt x="85" y="530"/>
                  </a:cubicBezTo>
                  <a:close/>
                  <a:moveTo>
                    <a:pt x="111" y="519"/>
                  </a:moveTo>
                  <a:cubicBezTo>
                    <a:pt x="112" y="519"/>
                    <a:pt x="114" y="520"/>
                    <a:pt x="115" y="521"/>
                  </a:cubicBezTo>
                  <a:cubicBezTo>
                    <a:pt x="115" y="521"/>
                    <a:pt x="115" y="521"/>
                    <a:pt x="115" y="521"/>
                  </a:cubicBezTo>
                  <a:cubicBezTo>
                    <a:pt x="115" y="522"/>
                    <a:pt x="115" y="524"/>
                    <a:pt x="113" y="525"/>
                  </a:cubicBezTo>
                  <a:cubicBezTo>
                    <a:pt x="113" y="525"/>
                    <a:pt x="113" y="525"/>
                    <a:pt x="113" y="525"/>
                  </a:cubicBezTo>
                  <a:cubicBezTo>
                    <a:pt x="112" y="525"/>
                    <a:pt x="110" y="525"/>
                    <a:pt x="109" y="523"/>
                  </a:cubicBezTo>
                  <a:cubicBezTo>
                    <a:pt x="109" y="523"/>
                    <a:pt x="109" y="523"/>
                    <a:pt x="109" y="523"/>
                  </a:cubicBezTo>
                  <a:cubicBezTo>
                    <a:pt x="109" y="522"/>
                    <a:pt x="109" y="522"/>
                    <a:pt x="109" y="521"/>
                  </a:cubicBezTo>
                  <a:cubicBezTo>
                    <a:pt x="109" y="521"/>
                    <a:pt x="109" y="521"/>
                    <a:pt x="109" y="521"/>
                  </a:cubicBezTo>
                  <a:cubicBezTo>
                    <a:pt x="110" y="520"/>
                    <a:pt x="110" y="520"/>
                    <a:pt x="111" y="519"/>
                  </a:cubicBezTo>
                  <a:close/>
                  <a:moveTo>
                    <a:pt x="358" y="1"/>
                  </a:moveTo>
                  <a:cubicBezTo>
                    <a:pt x="360" y="0"/>
                    <a:pt x="361" y="1"/>
                    <a:pt x="362" y="3"/>
                  </a:cubicBezTo>
                  <a:cubicBezTo>
                    <a:pt x="362" y="3"/>
                    <a:pt x="362" y="3"/>
                    <a:pt x="362" y="3"/>
                  </a:cubicBezTo>
                  <a:cubicBezTo>
                    <a:pt x="362" y="4"/>
                    <a:pt x="361" y="6"/>
                    <a:pt x="360" y="6"/>
                  </a:cubicBezTo>
                  <a:cubicBezTo>
                    <a:pt x="360" y="6"/>
                    <a:pt x="360" y="6"/>
                    <a:pt x="360" y="6"/>
                  </a:cubicBezTo>
                  <a:cubicBezTo>
                    <a:pt x="358" y="6"/>
                    <a:pt x="357" y="6"/>
                    <a:pt x="356" y="4"/>
                  </a:cubicBezTo>
                  <a:cubicBezTo>
                    <a:pt x="356" y="4"/>
                    <a:pt x="356" y="4"/>
                    <a:pt x="356" y="4"/>
                  </a:cubicBezTo>
                  <a:cubicBezTo>
                    <a:pt x="356" y="3"/>
                    <a:pt x="356" y="3"/>
                    <a:pt x="356" y="2"/>
                  </a:cubicBezTo>
                  <a:cubicBezTo>
                    <a:pt x="356" y="2"/>
                    <a:pt x="356" y="2"/>
                    <a:pt x="356" y="2"/>
                  </a:cubicBezTo>
                  <a:cubicBezTo>
                    <a:pt x="357" y="1"/>
                    <a:pt x="357" y="1"/>
                    <a:pt x="358" y="1"/>
                  </a:cubicBezTo>
                  <a:close/>
                  <a:moveTo>
                    <a:pt x="136" y="507"/>
                  </a:moveTo>
                  <a:cubicBezTo>
                    <a:pt x="136" y="507"/>
                    <a:pt x="136" y="507"/>
                    <a:pt x="136" y="507"/>
                  </a:cubicBezTo>
                  <a:cubicBezTo>
                    <a:pt x="138" y="507"/>
                    <a:pt x="139" y="507"/>
                    <a:pt x="140" y="508"/>
                  </a:cubicBezTo>
                  <a:cubicBezTo>
                    <a:pt x="140" y="508"/>
                    <a:pt x="140" y="508"/>
                    <a:pt x="140" y="508"/>
                  </a:cubicBezTo>
                  <a:cubicBezTo>
                    <a:pt x="141" y="510"/>
                    <a:pt x="140" y="512"/>
                    <a:pt x="139" y="512"/>
                  </a:cubicBezTo>
                  <a:cubicBezTo>
                    <a:pt x="139" y="512"/>
                    <a:pt x="139" y="512"/>
                    <a:pt x="139" y="512"/>
                  </a:cubicBezTo>
                  <a:cubicBezTo>
                    <a:pt x="138" y="513"/>
                    <a:pt x="136" y="512"/>
                    <a:pt x="135" y="511"/>
                  </a:cubicBezTo>
                  <a:cubicBezTo>
                    <a:pt x="135" y="511"/>
                    <a:pt x="135" y="511"/>
                    <a:pt x="135" y="511"/>
                  </a:cubicBezTo>
                  <a:cubicBezTo>
                    <a:pt x="135" y="510"/>
                    <a:pt x="135" y="509"/>
                    <a:pt x="135" y="509"/>
                  </a:cubicBezTo>
                  <a:cubicBezTo>
                    <a:pt x="135" y="509"/>
                    <a:pt x="135" y="509"/>
                    <a:pt x="135" y="509"/>
                  </a:cubicBezTo>
                  <a:cubicBezTo>
                    <a:pt x="135" y="508"/>
                    <a:pt x="136" y="508"/>
                    <a:pt x="136" y="507"/>
                  </a:cubicBezTo>
                  <a:close/>
                  <a:moveTo>
                    <a:pt x="365" y="28"/>
                  </a:moveTo>
                  <a:cubicBezTo>
                    <a:pt x="366" y="28"/>
                    <a:pt x="368" y="29"/>
                    <a:pt x="368" y="30"/>
                  </a:cubicBezTo>
                  <a:cubicBezTo>
                    <a:pt x="368" y="30"/>
                    <a:pt x="368" y="30"/>
                    <a:pt x="368" y="30"/>
                  </a:cubicBezTo>
                  <a:cubicBezTo>
                    <a:pt x="368" y="30"/>
                    <a:pt x="368" y="30"/>
                    <a:pt x="368" y="30"/>
                  </a:cubicBezTo>
                  <a:cubicBezTo>
                    <a:pt x="368" y="30"/>
                    <a:pt x="368" y="30"/>
                    <a:pt x="368" y="30"/>
                  </a:cubicBezTo>
                  <a:cubicBezTo>
                    <a:pt x="369" y="32"/>
                    <a:pt x="368" y="33"/>
                    <a:pt x="366" y="34"/>
                  </a:cubicBezTo>
                  <a:cubicBezTo>
                    <a:pt x="366" y="34"/>
                    <a:pt x="366" y="34"/>
                    <a:pt x="366" y="34"/>
                  </a:cubicBezTo>
                  <a:cubicBezTo>
                    <a:pt x="365" y="34"/>
                    <a:pt x="363" y="33"/>
                    <a:pt x="363" y="32"/>
                  </a:cubicBezTo>
                  <a:cubicBezTo>
                    <a:pt x="363" y="32"/>
                    <a:pt x="363" y="32"/>
                    <a:pt x="363" y="32"/>
                  </a:cubicBezTo>
                  <a:cubicBezTo>
                    <a:pt x="363" y="31"/>
                    <a:pt x="363" y="30"/>
                    <a:pt x="363" y="30"/>
                  </a:cubicBezTo>
                  <a:cubicBezTo>
                    <a:pt x="363" y="30"/>
                    <a:pt x="363" y="30"/>
                    <a:pt x="363" y="30"/>
                  </a:cubicBezTo>
                  <a:cubicBezTo>
                    <a:pt x="363" y="29"/>
                    <a:pt x="364" y="28"/>
                    <a:pt x="365" y="28"/>
                  </a:cubicBezTo>
                  <a:close/>
                  <a:moveTo>
                    <a:pt x="161" y="493"/>
                  </a:moveTo>
                  <a:cubicBezTo>
                    <a:pt x="161" y="493"/>
                    <a:pt x="161" y="493"/>
                    <a:pt x="161" y="493"/>
                  </a:cubicBezTo>
                  <a:cubicBezTo>
                    <a:pt x="162" y="493"/>
                    <a:pt x="164" y="493"/>
                    <a:pt x="165" y="494"/>
                  </a:cubicBezTo>
                  <a:cubicBezTo>
                    <a:pt x="165" y="494"/>
                    <a:pt x="165" y="494"/>
                    <a:pt x="165" y="494"/>
                  </a:cubicBezTo>
                  <a:cubicBezTo>
                    <a:pt x="166" y="496"/>
                    <a:pt x="165" y="498"/>
                    <a:pt x="164" y="498"/>
                  </a:cubicBezTo>
                  <a:cubicBezTo>
                    <a:pt x="164" y="498"/>
                    <a:pt x="164" y="498"/>
                    <a:pt x="164" y="498"/>
                  </a:cubicBezTo>
                  <a:cubicBezTo>
                    <a:pt x="164" y="498"/>
                    <a:pt x="164" y="498"/>
                    <a:pt x="164" y="498"/>
                  </a:cubicBezTo>
                  <a:cubicBezTo>
                    <a:pt x="164" y="498"/>
                    <a:pt x="164" y="498"/>
                    <a:pt x="164" y="498"/>
                  </a:cubicBezTo>
                  <a:cubicBezTo>
                    <a:pt x="163" y="499"/>
                    <a:pt x="161" y="499"/>
                    <a:pt x="160" y="497"/>
                  </a:cubicBezTo>
                  <a:cubicBezTo>
                    <a:pt x="160" y="497"/>
                    <a:pt x="160" y="497"/>
                    <a:pt x="160" y="497"/>
                  </a:cubicBezTo>
                  <a:cubicBezTo>
                    <a:pt x="160" y="497"/>
                    <a:pt x="159" y="496"/>
                    <a:pt x="160" y="495"/>
                  </a:cubicBezTo>
                  <a:cubicBezTo>
                    <a:pt x="160" y="495"/>
                    <a:pt x="160" y="495"/>
                    <a:pt x="160" y="495"/>
                  </a:cubicBezTo>
                  <a:cubicBezTo>
                    <a:pt x="160" y="494"/>
                    <a:pt x="160" y="494"/>
                    <a:pt x="161" y="493"/>
                  </a:cubicBezTo>
                  <a:close/>
                  <a:moveTo>
                    <a:pt x="370" y="56"/>
                  </a:moveTo>
                  <a:cubicBezTo>
                    <a:pt x="372" y="56"/>
                    <a:pt x="373" y="57"/>
                    <a:pt x="373" y="59"/>
                  </a:cubicBezTo>
                  <a:cubicBezTo>
                    <a:pt x="373" y="59"/>
                    <a:pt x="373" y="59"/>
                    <a:pt x="373" y="59"/>
                  </a:cubicBezTo>
                  <a:cubicBezTo>
                    <a:pt x="373" y="59"/>
                    <a:pt x="373" y="59"/>
                    <a:pt x="373" y="59"/>
                  </a:cubicBezTo>
                  <a:cubicBezTo>
                    <a:pt x="373" y="59"/>
                    <a:pt x="373" y="59"/>
                    <a:pt x="373" y="59"/>
                  </a:cubicBezTo>
                  <a:cubicBezTo>
                    <a:pt x="373" y="60"/>
                    <a:pt x="372" y="62"/>
                    <a:pt x="371" y="62"/>
                  </a:cubicBezTo>
                  <a:cubicBezTo>
                    <a:pt x="371" y="62"/>
                    <a:pt x="371" y="62"/>
                    <a:pt x="371" y="62"/>
                  </a:cubicBezTo>
                  <a:cubicBezTo>
                    <a:pt x="369" y="62"/>
                    <a:pt x="368" y="61"/>
                    <a:pt x="368" y="59"/>
                  </a:cubicBezTo>
                  <a:cubicBezTo>
                    <a:pt x="368" y="59"/>
                    <a:pt x="368" y="59"/>
                    <a:pt x="368" y="59"/>
                  </a:cubicBezTo>
                  <a:cubicBezTo>
                    <a:pt x="367" y="59"/>
                    <a:pt x="368" y="58"/>
                    <a:pt x="368" y="58"/>
                  </a:cubicBezTo>
                  <a:cubicBezTo>
                    <a:pt x="368" y="58"/>
                    <a:pt x="368" y="58"/>
                    <a:pt x="368" y="58"/>
                  </a:cubicBezTo>
                  <a:cubicBezTo>
                    <a:pt x="368" y="57"/>
                    <a:pt x="369" y="56"/>
                    <a:pt x="370" y="56"/>
                  </a:cubicBezTo>
                  <a:close/>
                  <a:moveTo>
                    <a:pt x="185" y="478"/>
                  </a:moveTo>
                  <a:cubicBezTo>
                    <a:pt x="185" y="478"/>
                    <a:pt x="185" y="478"/>
                    <a:pt x="185" y="478"/>
                  </a:cubicBezTo>
                  <a:cubicBezTo>
                    <a:pt x="186" y="477"/>
                    <a:pt x="188" y="477"/>
                    <a:pt x="189" y="479"/>
                  </a:cubicBezTo>
                  <a:cubicBezTo>
                    <a:pt x="189" y="479"/>
                    <a:pt x="189" y="479"/>
                    <a:pt x="189" y="479"/>
                  </a:cubicBezTo>
                  <a:cubicBezTo>
                    <a:pt x="190" y="480"/>
                    <a:pt x="189" y="482"/>
                    <a:pt x="188" y="483"/>
                  </a:cubicBezTo>
                  <a:cubicBezTo>
                    <a:pt x="188" y="483"/>
                    <a:pt x="188" y="483"/>
                    <a:pt x="188" y="483"/>
                  </a:cubicBezTo>
                  <a:cubicBezTo>
                    <a:pt x="187" y="484"/>
                    <a:pt x="185" y="483"/>
                    <a:pt x="184" y="482"/>
                  </a:cubicBezTo>
                  <a:cubicBezTo>
                    <a:pt x="184" y="482"/>
                    <a:pt x="184" y="482"/>
                    <a:pt x="184" y="482"/>
                  </a:cubicBezTo>
                  <a:cubicBezTo>
                    <a:pt x="183" y="481"/>
                    <a:pt x="183" y="480"/>
                    <a:pt x="184" y="479"/>
                  </a:cubicBezTo>
                  <a:cubicBezTo>
                    <a:pt x="184" y="479"/>
                    <a:pt x="184" y="479"/>
                    <a:pt x="184" y="479"/>
                  </a:cubicBezTo>
                  <a:cubicBezTo>
                    <a:pt x="184" y="479"/>
                    <a:pt x="184" y="478"/>
                    <a:pt x="185" y="478"/>
                  </a:cubicBezTo>
                  <a:close/>
                  <a:moveTo>
                    <a:pt x="373" y="84"/>
                  </a:moveTo>
                  <a:cubicBezTo>
                    <a:pt x="375" y="84"/>
                    <a:pt x="376" y="85"/>
                    <a:pt x="376" y="87"/>
                  </a:cubicBezTo>
                  <a:cubicBezTo>
                    <a:pt x="376" y="87"/>
                    <a:pt x="376" y="87"/>
                    <a:pt x="376" y="87"/>
                  </a:cubicBezTo>
                  <a:cubicBezTo>
                    <a:pt x="376" y="89"/>
                    <a:pt x="375" y="90"/>
                    <a:pt x="374" y="90"/>
                  </a:cubicBezTo>
                  <a:cubicBezTo>
                    <a:pt x="374" y="90"/>
                    <a:pt x="374" y="90"/>
                    <a:pt x="374" y="90"/>
                  </a:cubicBezTo>
                  <a:cubicBezTo>
                    <a:pt x="372" y="90"/>
                    <a:pt x="371" y="89"/>
                    <a:pt x="371" y="87"/>
                  </a:cubicBezTo>
                  <a:cubicBezTo>
                    <a:pt x="371" y="87"/>
                    <a:pt x="371" y="87"/>
                    <a:pt x="371" y="87"/>
                  </a:cubicBezTo>
                  <a:cubicBezTo>
                    <a:pt x="371" y="87"/>
                    <a:pt x="371" y="86"/>
                    <a:pt x="371" y="86"/>
                  </a:cubicBezTo>
                  <a:cubicBezTo>
                    <a:pt x="371" y="86"/>
                    <a:pt x="371" y="86"/>
                    <a:pt x="371" y="86"/>
                  </a:cubicBezTo>
                  <a:cubicBezTo>
                    <a:pt x="371" y="85"/>
                    <a:pt x="372" y="84"/>
                    <a:pt x="373" y="84"/>
                  </a:cubicBezTo>
                  <a:close/>
                  <a:moveTo>
                    <a:pt x="207" y="461"/>
                  </a:moveTo>
                  <a:cubicBezTo>
                    <a:pt x="207" y="461"/>
                    <a:pt x="207" y="461"/>
                    <a:pt x="207" y="461"/>
                  </a:cubicBezTo>
                  <a:cubicBezTo>
                    <a:pt x="209" y="460"/>
                    <a:pt x="210" y="460"/>
                    <a:pt x="211" y="462"/>
                  </a:cubicBezTo>
                  <a:cubicBezTo>
                    <a:pt x="211" y="462"/>
                    <a:pt x="211" y="462"/>
                    <a:pt x="211" y="462"/>
                  </a:cubicBezTo>
                  <a:cubicBezTo>
                    <a:pt x="212" y="463"/>
                    <a:pt x="212" y="465"/>
                    <a:pt x="211" y="466"/>
                  </a:cubicBezTo>
                  <a:cubicBezTo>
                    <a:pt x="211" y="466"/>
                    <a:pt x="211" y="466"/>
                    <a:pt x="211" y="466"/>
                  </a:cubicBezTo>
                  <a:cubicBezTo>
                    <a:pt x="211" y="466"/>
                    <a:pt x="211" y="466"/>
                    <a:pt x="211" y="466"/>
                  </a:cubicBezTo>
                  <a:cubicBezTo>
                    <a:pt x="211" y="466"/>
                    <a:pt x="211" y="466"/>
                    <a:pt x="211" y="466"/>
                  </a:cubicBezTo>
                  <a:cubicBezTo>
                    <a:pt x="210" y="467"/>
                    <a:pt x="208" y="466"/>
                    <a:pt x="207" y="465"/>
                  </a:cubicBezTo>
                  <a:cubicBezTo>
                    <a:pt x="207" y="465"/>
                    <a:pt x="207" y="465"/>
                    <a:pt x="207" y="465"/>
                  </a:cubicBezTo>
                  <a:cubicBezTo>
                    <a:pt x="206" y="464"/>
                    <a:pt x="206" y="463"/>
                    <a:pt x="207" y="462"/>
                  </a:cubicBezTo>
                  <a:cubicBezTo>
                    <a:pt x="207" y="462"/>
                    <a:pt x="207" y="462"/>
                    <a:pt x="207" y="462"/>
                  </a:cubicBezTo>
                  <a:cubicBezTo>
                    <a:pt x="207" y="462"/>
                    <a:pt x="207" y="461"/>
                    <a:pt x="207" y="461"/>
                  </a:cubicBezTo>
                  <a:close/>
                  <a:moveTo>
                    <a:pt x="375" y="113"/>
                  </a:moveTo>
                  <a:cubicBezTo>
                    <a:pt x="376" y="113"/>
                    <a:pt x="377" y="114"/>
                    <a:pt x="377" y="116"/>
                  </a:cubicBezTo>
                  <a:cubicBezTo>
                    <a:pt x="377" y="116"/>
                    <a:pt x="377" y="116"/>
                    <a:pt x="377" y="116"/>
                  </a:cubicBezTo>
                  <a:cubicBezTo>
                    <a:pt x="377" y="117"/>
                    <a:pt x="376" y="119"/>
                    <a:pt x="375" y="119"/>
                  </a:cubicBezTo>
                  <a:cubicBezTo>
                    <a:pt x="375" y="119"/>
                    <a:pt x="375" y="119"/>
                    <a:pt x="375" y="119"/>
                  </a:cubicBezTo>
                  <a:cubicBezTo>
                    <a:pt x="373" y="119"/>
                    <a:pt x="372" y="117"/>
                    <a:pt x="372" y="116"/>
                  </a:cubicBezTo>
                  <a:cubicBezTo>
                    <a:pt x="372" y="116"/>
                    <a:pt x="372" y="116"/>
                    <a:pt x="372" y="116"/>
                  </a:cubicBezTo>
                  <a:cubicBezTo>
                    <a:pt x="372" y="115"/>
                    <a:pt x="372" y="115"/>
                    <a:pt x="372" y="114"/>
                  </a:cubicBezTo>
                  <a:cubicBezTo>
                    <a:pt x="372" y="114"/>
                    <a:pt x="372" y="114"/>
                    <a:pt x="372" y="114"/>
                  </a:cubicBezTo>
                  <a:cubicBezTo>
                    <a:pt x="372" y="114"/>
                    <a:pt x="373" y="113"/>
                    <a:pt x="375" y="113"/>
                  </a:cubicBezTo>
                  <a:close/>
                  <a:moveTo>
                    <a:pt x="229" y="443"/>
                  </a:moveTo>
                  <a:cubicBezTo>
                    <a:pt x="230" y="442"/>
                    <a:pt x="232" y="442"/>
                    <a:pt x="233" y="443"/>
                  </a:cubicBezTo>
                  <a:cubicBezTo>
                    <a:pt x="233" y="443"/>
                    <a:pt x="233" y="443"/>
                    <a:pt x="233" y="443"/>
                  </a:cubicBezTo>
                  <a:cubicBezTo>
                    <a:pt x="234" y="444"/>
                    <a:pt x="234" y="446"/>
                    <a:pt x="233" y="447"/>
                  </a:cubicBezTo>
                  <a:cubicBezTo>
                    <a:pt x="233" y="447"/>
                    <a:pt x="233" y="447"/>
                    <a:pt x="233" y="447"/>
                  </a:cubicBezTo>
                  <a:cubicBezTo>
                    <a:pt x="232" y="448"/>
                    <a:pt x="230" y="448"/>
                    <a:pt x="229" y="447"/>
                  </a:cubicBezTo>
                  <a:cubicBezTo>
                    <a:pt x="229" y="447"/>
                    <a:pt x="229" y="447"/>
                    <a:pt x="229" y="447"/>
                  </a:cubicBezTo>
                  <a:cubicBezTo>
                    <a:pt x="228" y="446"/>
                    <a:pt x="228" y="445"/>
                    <a:pt x="228" y="444"/>
                  </a:cubicBezTo>
                  <a:cubicBezTo>
                    <a:pt x="228" y="444"/>
                    <a:pt x="228" y="444"/>
                    <a:pt x="228" y="444"/>
                  </a:cubicBezTo>
                  <a:cubicBezTo>
                    <a:pt x="228" y="443"/>
                    <a:pt x="229" y="443"/>
                    <a:pt x="229" y="443"/>
                  </a:cubicBezTo>
                  <a:close/>
                  <a:moveTo>
                    <a:pt x="374" y="141"/>
                  </a:moveTo>
                  <a:cubicBezTo>
                    <a:pt x="376" y="141"/>
                    <a:pt x="377" y="143"/>
                    <a:pt x="377" y="144"/>
                  </a:cubicBezTo>
                  <a:cubicBezTo>
                    <a:pt x="377" y="144"/>
                    <a:pt x="377" y="144"/>
                    <a:pt x="377" y="144"/>
                  </a:cubicBezTo>
                  <a:cubicBezTo>
                    <a:pt x="377" y="146"/>
                    <a:pt x="375" y="147"/>
                    <a:pt x="374" y="147"/>
                  </a:cubicBezTo>
                  <a:cubicBezTo>
                    <a:pt x="374" y="147"/>
                    <a:pt x="374" y="147"/>
                    <a:pt x="374" y="147"/>
                  </a:cubicBezTo>
                  <a:cubicBezTo>
                    <a:pt x="372" y="147"/>
                    <a:pt x="371" y="145"/>
                    <a:pt x="371" y="144"/>
                  </a:cubicBezTo>
                  <a:cubicBezTo>
                    <a:pt x="371" y="144"/>
                    <a:pt x="371" y="144"/>
                    <a:pt x="371" y="144"/>
                  </a:cubicBezTo>
                  <a:cubicBezTo>
                    <a:pt x="371" y="144"/>
                    <a:pt x="371" y="143"/>
                    <a:pt x="371" y="143"/>
                  </a:cubicBezTo>
                  <a:cubicBezTo>
                    <a:pt x="371" y="143"/>
                    <a:pt x="371" y="143"/>
                    <a:pt x="371" y="143"/>
                  </a:cubicBezTo>
                  <a:cubicBezTo>
                    <a:pt x="372" y="142"/>
                    <a:pt x="373" y="141"/>
                    <a:pt x="374" y="141"/>
                  </a:cubicBezTo>
                  <a:close/>
                  <a:moveTo>
                    <a:pt x="249" y="423"/>
                  </a:moveTo>
                  <a:cubicBezTo>
                    <a:pt x="250" y="422"/>
                    <a:pt x="252" y="422"/>
                    <a:pt x="253" y="423"/>
                  </a:cubicBezTo>
                  <a:cubicBezTo>
                    <a:pt x="253" y="423"/>
                    <a:pt x="253" y="423"/>
                    <a:pt x="253" y="423"/>
                  </a:cubicBezTo>
                  <a:cubicBezTo>
                    <a:pt x="254" y="424"/>
                    <a:pt x="254" y="426"/>
                    <a:pt x="253" y="427"/>
                  </a:cubicBezTo>
                  <a:cubicBezTo>
                    <a:pt x="253" y="427"/>
                    <a:pt x="253" y="427"/>
                    <a:pt x="253" y="427"/>
                  </a:cubicBezTo>
                  <a:cubicBezTo>
                    <a:pt x="252" y="428"/>
                    <a:pt x="250" y="428"/>
                    <a:pt x="249" y="427"/>
                  </a:cubicBezTo>
                  <a:cubicBezTo>
                    <a:pt x="249" y="427"/>
                    <a:pt x="249" y="427"/>
                    <a:pt x="249" y="427"/>
                  </a:cubicBezTo>
                  <a:cubicBezTo>
                    <a:pt x="248" y="426"/>
                    <a:pt x="248" y="425"/>
                    <a:pt x="249" y="424"/>
                  </a:cubicBezTo>
                  <a:cubicBezTo>
                    <a:pt x="249" y="424"/>
                    <a:pt x="249" y="424"/>
                    <a:pt x="249" y="424"/>
                  </a:cubicBezTo>
                  <a:cubicBezTo>
                    <a:pt x="249" y="424"/>
                    <a:pt x="249" y="423"/>
                    <a:pt x="249" y="423"/>
                  </a:cubicBezTo>
                  <a:close/>
                  <a:moveTo>
                    <a:pt x="372" y="170"/>
                  </a:moveTo>
                  <a:cubicBezTo>
                    <a:pt x="373" y="170"/>
                    <a:pt x="374" y="171"/>
                    <a:pt x="374" y="173"/>
                  </a:cubicBezTo>
                  <a:cubicBezTo>
                    <a:pt x="374" y="173"/>
                    <a:pt x="374" y="173"/>
                    <a:pt x="374" y="173"/>
                  </a:cubicBezTo>
                  <a:cubicBezTo>
                    <a:pt x="374" y="174"/>
                    <a:pt x="373" y="175"/>
                    <a:pt x="371" y="175"/>
                  </a:cubicBezTo>
                  <a:cubicBezTo>
                    <a:pt x="371" y="175"/>
                    <a:pt x="371" y="175"/>
                    <a:pt x="371" y="175"/>
                  </a:cubicBezTo>
                  <a:cubicBezTo>
                    <a:pt x="370" y="175"/>
                    <a:pt x="368" y="174"/>
                    <a:pt x="369" y="172"/>
                  </a:cubicBezTo>
                  <a:cubicBezTo>
                    <a:pt x="369" y="172"/>
                    <a:pt x="369" y="172"/>
                    <a:pt x="369" y="172"/>
                  </a:cubicBezTo>
                  <a:cubicBezTo>
                    <a:pt x="369" y="172"/>
                    <a:pt x="369" y="172"/>
                    <a:pt x="369" y="171"/>
                  </a:cubicBezTo>
                  <a:cubicBezTo>
                    <a:pt x="369" y="171"/>
                    <a:pt x="369" y="171"/>
                    <a:pt x="369" y="171"/>
                  </a:cubicBezTo>
                  <a:cubicBezTo>
                    <a:pt x="369" y="170"/>
                    <a:pt x="371" y="169"/>
                    <a:pt x="372" y="170"/>
                  </a:cubicBezTo>
                  <a:close/>
                  <a:moveTo>
                    <a:pt x="268" y="402"/>
                  </a:moveTo>
                  <a:cubicBezTo>
                    <a:pt x="269" y="401"/>
                    <a:pt x="271" y="401"/>
                    <a:pt x="272" y="402"/>
                  </a:cubicBezTo>
                  <a:cubicBezTo>
                    <a:pt x="272" y="402"/>
                    <a:pt x="272" y="402"/>
                    <a:pt x="272" y="402"/>
                  </a:cubicBezTo>
                  <a:cubicBezTo>
                    <a:pt x="273" y="403"/>
                    <a:pt x="274" y="405"/>
                    <a:pt x="273" y="406"/>
                  </a:cubicBezTo>
                  <a:cubicBezTo>
                    <a:pt x="273" y="406"/>
                    <a:pt x="273" y="406"/>
                    <a:pt x="273" y="406"/>
                  </a:cubicBezTo>
                  <a:cubicBezTo>
                    <a:pt x="272" y="407"/>
                    <a:pt x="270" y="407"/>
                    <a:pt x="269" y="406"/>
                  </a:cubicBezTo>
                  <a:cubicBezTo>
                    <a:pt x="269" y="406"/>
                    <a:pt x="269" y="406"/>
                    <a:pt x="269" y="406"/>
                  </a:cubicBezTo>
                  <a:cubicBezTo>
                    <a:pt x="268" y="405"/>
                    <a:pt x="267" y="404"/>
                    <a:pt x="268" y="403"/>
                  </a:cubicBezTo>
                  <a:cubicBezTo>
                    <a:pt x="268" y="403"/>
                    <a:pt x="268" y="403"/>
                    <a:pt x="268" y="403"/>
                  </a:cubicBezTo>
                  <a:cubicBezTo>
                    <a:pt x="268" y="403"/>
                    <a:pt x="268" y="402"/>
                    <a:pt x="268" y="402"/>
                  </a:cubicBezTo>
                  <a:close/>
                  <a:moveTo>
                    <a:pt x="368" y="198"/>
                  </a:moveTo>
                  <a:cubicBezTo>
                    <a:pt x="369" y="198"/>
                    <a:pt x="370" y="200"/>
                    <a:pt x="370" y="201"/>
                  </a:cubicBezTo>
                  <a:cubicBezTo>
                    <a:pt x="370" y="201"/>
                    <a:pt x="370" y="201"/>
                    <a:pt x="370" y="201"/>
                  </a:cubicBezTo>
                  <a:cubicBezTo>
                    <a:pt x="370" y="203"/>
                    <a:pt x="368" y="204"/>
                    <a:pt x="367" y="203"/>
                  </a:cubicBezTo>
                  <a:cubicBezTo>
                    <a:pt x="367" y="203"/>
                    <a:pt x="367" y="203"/>
                    <a:pt x="367" y="203"/>
                  </a:cubicBezTo>
                  <a:cubicBezTo>
                    <a:pt x="365" y="203"/>
                    <a:pt x="364" y="202"/>
                    <a:pt x="364" y="200"/>
                  </a:cubicBezTo>
                  <a:cubicBezTo>
                    <a:pt x="364" y="200"/>
                    <a:pt x="364" y="200"/>
                    <a:pt x="364" y="200"/>
                  </a:cubicBezTo>
                  <a:cubicBezTo>
                    <a:pt x="364" y="200"/>
                    <a:pt x="364" y="200"/>
                    <a:pt x="365" y="199"/>
                  </a:cubicBezTo>
                  <a:cubicBezTo>
                    <a:pt x="365" y="199"/>
                    <a:pt x="365" y="199"/>
                    <a:pt x="365" y="199"/>
                  </a:cubicBezTo>
                  <a:cubicBezTo>
                    <a:pt x="365" y="198"/>
                    <a:pt x="366" y="198"/>
                    <a:pt x="368" y="198"/>
                  </a:cubicBezTo>
                  <a:close/>
                  <a:moveTo>
                    <a:pt x="286" y="380"/>
                  </a:moveTo>
                  <a:cubicBezTo>
                    <a:pt x="287" y="379"/>
                    <a:pt x="289" y="378"/>
                    <a:pt x="290" y="379"/>
                  </a:cubicBezTo>
                  <a:cubicBezTo>
                    <a:pt x="290" y="379"/>
                    <a:pt x="290" y="379"/>
                    <a:pt x="290" y="379"/>
                  </a:cubicBezTo>
                  <a:cubicBezTo>
                    <a:pt x="291" y="380"/>
                    <a:pt x="291" y="382"/>
                    <a:pt x="290" y="383"/>
                  </a:cubicBezTo>
                  <a:cubicBezTo>
                    <a:pt x="290" y="383"/>
                    <a:pt x="290" y="383"/>
                    <a:pt x="290" y="383"/>
                  </a:cubicBezTo>
                  <a:cubicBezTo>
                    <a:pt x="289" y="385"/>
                    <a:pt x="288" y="385"/>
                    <a:pt x="286" y="384"/>
                  </a:cubicBezTo>
                  <a:cubicBezTo>
                    <a:pt x="286" y="384"/>
                    <a:pt x="286" y="384"/>
                    <a:pt x="286" y="384"/>
                  </a:cubicBezTo>
                  <a:cubicBezTo>
                    <a:pt x="285" y="383"/>
                    <a:pt x="285" y="382"/>
                    <a:pt x="286" y="380"/>
                  </a:cubicBezTo>
                  <a:cubicBezTo>
                    <a:pt x="286" y="380"/>
                    <a:pt x="286" y="380"/>
                    <a:pt x="286" y="380"/>
                  </a:cubicBezTo>
                  <a:cubicBezTo>
                    <a:pt x="286" y="380"/>
                    <a:pt x="286" y="380"/>
                    <a:pt x="286" y="380"/>
                  </a:cubicBezTo>
                  <a:close/>
                  <a:moveTo>
                    <a:pt x="362" y="226"/>
                  </a:moveTo>
                  <a:cubicBezTo>
                    <a:pt x="363" y="226"/>
                    <a:pt x="364" y="228"/>
                    <a:pt x="364" y="229"/>
                  </a:cubicBezTo>
                  <a:cubicBezTo>
                    <a:pt x="364" y="229"/>
                    <a:pt x="364" y="229"/>
                    <a:pt x="364" y="229"/>
                  </a:cubicBezTo>
                  <a:cubicBezTo>
                    <a:pt x="364" y="229"/>
                    <a:pt x="364" y="229"/>
                    <a:pt x="364" y="229"/>
                  </a:cubicBezTo>
                  <a:cubicBezTo>
                    <a:pt x="364" y="229"/>
                    <a:pt x="364" y="229"/>
                    <a:pt x="364" y="229"/>
                  </a:cubicBezTo>
                  <a:cubicBezTo>
                    <a:pt x="363" y="231"/>
                    <a:pt x="362" y="231"/>
                    <a:pt x="360" y="231"/>
                  </a:cubicBezTo>
                  <a:cubicBezTo>
                    <a:pt x="360" y="231"/>
                    <a:pt x="360" y="231"/>
                    <a:pt x="360" y="231"/>
                  </a:cubicBezTo>
                  <a:cubicBezTo>
                    <a:pt x="359" y="231"/>
                    <a:pt x="358" y="229"/>
                    <a:pt x="358" y="228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358" y="227"/>
                    <a:pt x="358" y="227"/>
                    <a:pt x="358" y="227"/>
                  </a:cubicBezTo>
                  <a:cubicBezTo>
                    <a:pt x="358" y="227"/>
                    <a:pt x="358" y="227"/>
                    <a:pt x="358" y="227"/>
                  </a:cubicBezTo>
                  <a:cubicBezTo>
                    <a:pt x="359" y="226"/>
                    <a:pt x="360" y="225"/>
                    <a:pt x="362" y="226"/>
                  </a:cubicBezTo>
                  <a:close/>
                  <a:moveTo>
                    <a:pt x="302" y="357"/>
                  </a:moveTo>
                  <a:cubicBezTo>
                    <a:pt x="302" y="357"/>
                    <a:pt x="302" y="357"/>
                    <a:pt x="302" y="357"/>
                  </a:cubicBezTo>
                  <a:cubicBezTo>
                    <a:pt x="303" y="355"/>
                    <a:pt x="304" y="355"/>
                    <a:pt x="306" y="356"/>
                  </a:cubicBezTo>
                  <a:cubicBezTo>
                    <a:pt x="306" y="356"/>
                    <a:pt x="306" y="356"/>
                    <a:pt x="306" y="356"/>
                  </a:cubicBezTo>
                  <a:cubicBezTo>
                    <a:pt x="307" y="357"/>
                    <a:pt x="308" y="358"/>
                    <a:pt x="307" y="360"/>
                  </a:cubicBezTo>
                  <a:cubicBezTo>
                    <a:pt x="307" y="360"/>
                    <a:pt x="307" y="360"/>
                    <a:pt x="307" y="360"/>
                  </a:cubicBezTo>
                  <a:cubicBezTo>
                    <a:pt x="307" y="360"/>
                    <a:pt x="307" y="360"/>
                    <a:pt x="307" y="360"/>
                  </a:cubicBezTo>
                  <a:cubicBezTo>
                    <a:pt x="307" y="360"/>
                    <a:pt x="307" y="360"/>
                    <a:pt x="307" y="360"/>
                  </a:cubicBezTo>
                  <a:cubicBezTo>
                    <a:pt x="306" y="361"/>
                    <a:pt x="304" y="361"/>
                    <a:pt x="303" y="361"/>
                  </a:cubicBezTo>
                  <a:cubicBezTo>
                    <a:pt x="303" y="361"/>
                    <a:pt x="303" y="361"/>
                    <a:pt x="303" y="361"/>
                  </a:cubicBezTo>
                  <a:cubicBezTo>
                    <a:pt x="302" y="360"/>
                    <a:pt x="301" y="358"/>
                    <a:pt x="302" y="357"/>
                  </a:cubicBezTo>
                  <a:cubicBezTo>
                    <a:pt x="302" y="357"/>
                    <a:pt x="302" y="357"/>
                    <a:pt x="302" y="357"/>
                  </a:cubicBezTo>
                  <a:cubicBezTo>
                    <a:pt x="302" y="357"/>
                    <a:pt x="302" y="357"/>
                    <a:pt x="302" y="357"/>
                  </a:cubicBezTo>
                  <a:close/>
                  <a:moveTo>
                    <a:pt x="354" y="253"/>
                  </a:moveTo>
                  <a:cubicBezTo>
                    <a:pt x="355" y="253"/>
                    <a:pt x="356" y="255"/>
                    <a:pt x="356" y="257"/>
                  </a:cubicBezTo>
                  <a:cubicBezTo>
                    <a:pt x="356" y="257"/>
                    <a:pt x="356" y="257"/>
                    <a:pt x="356" y="257"/>
                  </a:cubicBezTo>
                  <a:cubicBezTo>
                    <a:pt x="355" y="258"/>
                    <a:pt x="354" y="259"/>
                    <a:pt x="352" y="258"/>
                  </a:cubicBezTo>
                  <a:cubicBezTo>
                    <a:pt x="352" y="258"/>
                    <a:pt x="352" y="258"/>
                    <a:pt x="352" y="258"/>
                  </a:cubicBezTo>
                  <a:cubicBezTo>
                    <a:pt x="351" y="258"/>
                    <a:pt x="350" y="256"/>
                    <a:pt x="350" y="255"/>
                  </a:cubicBezTo>
                  <a:cubicBezTo>
                    <a:pt x="350" y="255"/>
                    <a:pt x="350" y="255"/>
                    <a:pt x="350" y="255"/>
                  </a:cubicBezTo>
                  <a:cubicBezTo>
                    <a:pt x="350" y="255"/>
                    <a:pt x="350" y="255"/>
                    <a:pt x="350" y="254"/>
                  </a:cubicBezTo>
                  <a:cubicBezTo>
                    <a:pt x="350" y="254"/>
                    <a:pt x="350" y="254"/>
                    <a:pt x="350" y="254"/>
                  </a:cubicBezTo>
                  <a:cubicBezTo>
                    <a:pt x="351" y="253"/>
                    <a:pt x="353" y="253"/>
                    <a:pt x="354" y="253"/>
                  </a:cubicBezTo>
                  <a:close/>
                  <a:moveTo>
                    <a:pt x="316" y="332"/>
                  </a:moveTo>
                  <a:cubicBezTo>
                    <a:pt x="317" y="331"/>
                    <a:pt x="319" y="331"/>
                    <a:pt x="320" y="331"/>
                  </a:cubicBezTo>
                  <a:cubicBezTo>
                    <a:pt x="320" y="331"/>
                    <a:pt x="320" y="331"/>
                    <a:pt x="320" y="331"/>
                  </a:cubicBezTo>
                  <a:cubicBezTo>
                    <a:pt x="322" y="332"/>
                    <a:pt x="322" y="334"/>
                    <a:pt x="321" y="335"/>
                  </a:cubicBezTo>
                  <a:cubicBezTo>
                    <a:pt x="321" y="335"/>
                    <a:pt x="321" y="335"/>
                    <a:pt x="321" y="335"/>
                  </a:cubicBezTo>
                  <a:cubicBezTo>
                    <a:pt x="321" y="337"/>
                    <a:pt x="319" y="337"/>
                    <a:pt x="318" y="336"/>
                  </a:cubicBezTo>
                  <a:cubicBezTo>
                    <a:pt x="318" y="336"/>
                    <a:pt x="318" y="336"/>
                    <a:pt x="318" y="336"/>
                  </a:cubicBezTo>
                  <a:cubicBezTo>
                    <a:pt x="316" y="336"/>
                    <a:pt x="316" y="334"/>
                    <a:pt x="316" y="333"/>
                  </a:cubicBezTo>
                  <a:cubicBezTo>
                    <a:pt x="316" y="333"/>
                    <a:pt x="316" y="333"/>
                    <a:pt x="316" y="333"/>
                  </a:cubicBezTo>
                  <a:cubicBezTo>
                    <a:pt x="316" y="333"/>
                    <a:pt x="316" y="332"/>
                    <a:pt x="316" y="332"/>
                  </a:cubicBezTo>
                  <a:close/>
                  <a:moveTo>
                    <a:pt x="344" y="280"/>
                  </a:moveTo>
                  <a:cubicBezTo>
                    <a:pt x="346" y="280"/>
                    <a:pt x="347" y="282"/>
                    <a:pt x="346" y="283"/>
                  </a:cubicBezTo>
                  <a:cubicBezTo>
                    <a:pt x="346" y="283"/>
                    <a:pt x="346" y="283"/>
                    <a:pt x="346" y="283"/>
                  </a:cubicBezTo>
                  <a:cubicBezTo>
                    <a:pt x="345" y="285"/>
                    <a:pt x="344" y="286"/>
                    <a:pt x="342" y="285"/>
                  </a:cubicBezTo>
                  <a:cubicBezTo>
                    <a:pt x="342" y="285"/>
                    <a:pt x="342" y="285"/>
                    <a:pt x="342" y="285"/>
                  </a:cubicBezTo>
                  <a:cubicBezTo>
                    <a:pt x="341" y="284"/>
                    <a:pt x="340" y="283"/>
                    <a:pt x="341" y="281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341" y="280"/>
                    <a:pt x="343" y="279"/>
                    <a:pt x="344" y="280"/>
                  </a:cubicBezTo>
                  <a:close/>
                  <a:moveTo>
                    <a:pt x="329" y="307"/>
                  </a:moveTo>
                  <a:cubicBezTo>
                    <a:pt x="329" y="307"/>
                    <a:pt x="329" y="307"/>
                    <a:pt x="329" y="307"/>
                  </a:cubicBezTo>
                  <a:cubicBezTo>
                    <a:pt x="330" y="306"/>
                    <a:pt x="332" y="305"/>
                    <a:pt x="333" y="306"/>
                  </a:cubicBezTo>
                  <a:cubicBezTo>
                    <a:pt x="333" y="306"/>
                    <a:pt x="333" y="306"/>
                    <a:pt x="333" y="306"/>
                  </a:cubicBezTo>
                  <a:cubicBezTo>
                    <a:pt x="335" y="307"/>
                    <a:pt x="335" y="308"/>
                    <a:pt x="334" y="310"/>
                  </a:cubicBezTo>
                  <a:cubicBezTo>
                    <a:pt x="334" y="310"/>
                    <a:pt x="334" y="310"/>
                    <a:pt x="334" y="310"/>
                  </a:cubicBezTo>
                  <a:cubicBezTo>
                    <a:pt x="334" y="311"/>
                    <a:pt x="332" y="312"/>
                    <a:pt x="331" y="311"/>
                  </a:cubicBezTo>
                  <a:cubicBezTo>
                    <a:pt x="331" y="311"/>
                    <a:pt x="331" y="311"/>
                    <a:pt x="331" y="311"/>
                  </a:cubicBezTo>
                  <a:cubicBezTo>
                    <a:pt x="329" y="310"/>
                    <a:pt x="329" y="309"/>
                    <a:pt x="329" y="307"/>
                  </a:cubicBezTo>
                  <a:cubicBezTo>
                    <a:pt x="329" y="307"/>
                    <a:pt x="329" y="307"/>
                    <a:pt x="329" y="307"/>
                  </a:cubicBezTo>
                  <a:cubicBezTo>
                    <a:pt x="329" y="307"/>
                    <a:pt x="329" y="307"/>
                    <a:pt x="329" y="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210300" y="438150"/>
              <a:ext cx="2782888" cy="2644775"/>
            </a:xfrm>
            <a:custGeom>
              <a:rect b="b" l="l" r="r" t="t"/>
              <a:pathLst>
                <a:path extrusionOk="0" h="744" w="783">
                  <a:moveTo>
                    <a:pt x="593" y="0"/>
                  </a:moveTo>
                  <a:cubicBezTo>
                    <a:pt x="687" y="55"/>
                    <a:pt x="756" y="146"/>
                    <a:pt x="783" y="250"/>
                  </a:cubicBezTo>
                  <a:cubicBezTo>
                    <a:pt x="633" y="288"/>
                    <a:pt x="633" y="288"/>
                    <a:pt x="633" y="288"/>
                  </a:cubicBezTo>
                  <a:cubicBezTo>
                    <a:pt x="617" y="224"/>
                    <a:pt x="574" y="167"/>
                    <a:pt x="516" y="134"/>
                  </a:cubicBezTo>
                  <a:lnTo>
                    <a:pt x="593" y="0"/>
                  </a:lnTo>
                  <a:close/>
                  <a:moveTo>
                    <a:pt x="0" y="513"/>
                  </a:moveTo>
                  <a:cubicBezTo>
                    <a:pt x="145" y="461"/>
                    <a:pt x="145" y="461"/>
                    <a:pt x="145" y="461"/>
                  </a:cubicBezTo>
                  <a:cubicBezTo>
                    <a:pt x="168" y="525"/>
                    <a:pt x="214" y="576"/>
                    <a:pt x="276" y="604"/>
                  </a:cubicBezTo>
                  <a:cubicBezTo>
                    <a:pt x="277" y="604"/>
                    <a:pt x="277" y="604"/>
                    <a:pt x="277" y="604"/>
                  </a:cubicBezTo>
                  <a:cubicBezTo>
                    <a:pt x="213" y="744"/>
                    <a:pt x="213" y="744"/>
                    <a:pt x="213" y="744"/>
                  </a:cubicBezTo>
                  <a:cubicBezTo>
                    <a:pt x="212" y="744"/>
                    <a:pt x="212" y="744"/>
                    <a:pt x="212" y="744"/>
                  </a:cubicBezTo>
                  <a:cubicBezTo>
                    <a:pt x="112" y="698"/>
                    <a:pt x="37" y="616"/>
                    <a:pt x="0" y="51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15038" y="231775"/>
              <a:ext cx="3092450" cy="3092450"/>
            </a:xfrm>
            <a:custGeom>
              <a:rect b="b" l="l" r="r" t="t"/>
              <a:pathLst>
                <a:path extrusionOk="0" h="870" w="870">
                  <a:moveTo>
                    <a:pt x="276" y="783"/>
                  </a:moveTo>
                  <a:cubicBezTo>
                    <a:pt x="84" y="695"/>
                    <a:pt x="0" y="468"/>
                    <a:pt x="87" y="276"/>
                  </a:cubicBezTo>
                  <a:cubicBezTo>
                    <a:pt x="175" y="84"/>
                    <a:pt x="402" y="0"/>
                    <a:pt x="594" y="88"/>
                  </a:cubicBezTo>
                  <a:cubicBezTo>
                    <a:pt x="786" y="176"/>
                    <a:pt x="870" y="402"/>
                    <a:pt x="782" y="594"/>
                  </a:cubicBezTo>
                  <a:cubicBezTo>
                    <a:pt x="694" y="786"/>
                    <a:pt x="468" y="870"/>
                    <a:pt x="276" y="78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135688" y="2840038"/>
              <a:ext cx="34925" cy="36513"/>
            </a:xfrm>
            <a:custGeom>
              <a:rect b="b" l="l" r="r" t="t"/>
              <a:pathLst>
                <a:path extrusionOk="0" h="10" w="10">
                  <a:moveTo>
                    <a:pt x="3" y="9"/>
                  </a:move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7" y="1"/>
                  </a:cubicBezTo>
                  <a:cubicBezTo>
                    <a:pt x="9" y="2"/>
                    <a:pt x="10" y="5"/>
                    <a:pt x="9" y="7"/>
                  </a:cubicBezTo>
                  <a:cubicBezTo>
                    <a:pt x="8" y="9"/>
                    <a:pt x="5" y="10"/>
                    <a:pt x="3" y="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791450" y="3519488"/>
              <a:ext cx="36513" cy="31750"/>
            </a:xfrm>
            <a:custGeom>
              <a:rect b="b" l="l" r="r" t="t"/>
              <a:pathLst>
                <a:path extrusionOk="0" h="9" w="10">
                  <a:moveTo>
                    <a:pt x="3" y="8"/>
                  </a:moveTo>
                  <a:cubicBezTo>
                    <a:pt x="1" y="7"/>
                    <a:pt x="0" y="5"/>
                    <a:pt x="1" y="3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1"/>
                    <a:pt x="10" y="4"/>
                    <a:pt x="9" y="6"/>
                  </a:cubicBezTo>
                  <a:cubicBezTo>
                    <a:pt x="8" y="8"/>
                    <a:pt x="5" y="9"/>
                    <a:pt x="3" y="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293225" y="1465263"/>
              <a:ext cx="34925" cy="34925"/>
            </a:xfrm>
            <a:custGeom>
              <a:rect b="b" l="l" r="r" t="t"/>
              <a:pathLst>
                <a:path extrusionOk="0" h="10" w="10">
                  <a:moveTo>
                    <a:pt x="3" y="9"/>
                  </a:move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9" y="2"/>
                    <a:pt x="10" y="5"/>
                    <a:pt x="9" y="7"/>
                  </a:cubicBezTo>
                  <a:cubicBezTo>
                    <a:pt x="8" y="9"/>
                    <a:pt x="5" y="10"/>
                    <a:pt x="3" y="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048500" y="57150"/>
              <a:ext cx="36513" cy="34925"/>
            </a:xfrm>
            <a:custGeom>
              <a:rect b="b" l="l" r="r" t="t"/>
              <a:pathLst>
                <a:path extrusionOk="0" h="10" w="10">
                  <a:moveTo>
                    <a:pt x="3" y="9"/>
                  </a:move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9" y="2"/>
                    <a:pt x="10" y="5"/>
                    <a:pt x="9" y="7"/>
                  </a:cubicBezTo>
                  <a:cubicBezTo>
                    <a:pt x="8" y="9"/>
                    <a:pt x="6" y="10"/>
                    <a:pt x="3" y="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 txBox="1"/>
          <p:nvPr>
            <p:ph hasCustomPrompt="1" type="title"/>
          </p:nvPr>
        </p:nvSpPr>
        <p:spPr>
          <a:xfrm>
            <a:off x="713225" y="1564975"/>
            <a:ext cx="3781200" cy="11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1"/>
          <p:cNvSpPr txBox="1"/>
          <p:nvPr>
            <p:ph idx="1" type="subTitle"/>
          </p:nvPr>
        </p:nvSpPr>
        <p:spPr>
          <a:xfrm>
            <a:off x="713225" y="2929050"/>
            <a:ext cx="37812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7" name="Google Shape;237;p11"/>
          <p:cNvSpPr/>
          <p:nvPr>
            <p:ph idx="2" type="pic"/>
          </p:nvPr>
        </p:nvSpPr>
        <p:spPr>
          <a:xfrm>
            <a:off x="5471077" y="1091850"/>
            <a:ext cx="2959800" cy="29598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238" name="Google Shape;238;p11"/>
          <p:cNvGrpSpPr/>
          <p:nvPr/>
        </p:nvGrpSpPr>
        <p:grpSpPr>
          <a:xfrm>
            <a:off x="-659175" y="-2695349"/>
            <a:ext cx="6259132" cy="9391249"/>
            <a:chOff x="-659175" y="-2695349"/>
            <a:chExt cx="6259132" cy="9391249"/>
          </a:xfrm>
        </p:grpSpPr>
        <p:grpSp>
          <p:nvGrpSpPr>
            <p:cNvPr id="239" name="Google Shape;239;p11"/>
            <p:cNvGrpSpPr/>
            <p:nvPr/>
          </p:nvGrpSpPr>
          <p:grpSpPr>
            <a:xfrm rot="5400000">
              <a:off x="2365104" y="-2695349"/>
              <a:ext cx="3234854" cy="3234854"/>
              <a:chOff x="5668963" y="-114300"/>
              <a:chExt cx="3783012" cy="3783012"/>
            </a:xfrm>
          </p:grpSpPr>
          <p:sp>
            <p:nvSpPr>
              <p:cNvPr id="240" name="Google Shape;240;p11"/>
              <p:cNvSpPr/>
              <p:nvPr/>
            </p:nvSpPr>
            <p:spPr>
              <a:xfrm>
                <a:off x="6153150" y="369888"/>
                <a:ext cx="2816225" cy="2819400"/>
              </a:xfrm>
              <a:custGeom>
                <a:rect b="b" l="l" r="r" t="t"/>
                <a:pathLst>
                  <a:path extrusionOk="0" h="793" w="792">
                    <a:moveTo>
                      <a:pt x="251" y="713"/>
                    </a:moveTo>
                    <a:cubicBezTo>
                      <a:pt x="76" y="632"/>
                      <a:pt x="0" y="426"/>
                      <a:pt x="80" y="251"/>
                    </a:cubicBezTo>
                    <a:cubicBezTo>
                      <a:pt x="160" y="77"/>
                      <a:pt x="366" y="0"/>
                      <a:pt x="541" y="80"/>
                    </a:cubicBezTo>
                    <a:cubicBezTo>
                      <a:pt x="715" y="160"/>
                      <a:pt x="792" y="366"/>
                      <a:pt x="712" y="541"/>
                    </a:cubicBezTo>
                    <a:cubicBezTo>
                      <a:pt x="632" y="716"/>
                      <a:pt x="426" y="793"/>
                      <a:pt x="251" y="7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5668963" y="-114300"/>
                <a:ext cx="3783012" cy="3783012"/>
              </a:xfrm>
              <a:custGeom>
                <a:rect b="b" l="l" r="r" t="t"/>
                <a:pathLst>
                  <a:path extrusionOk="0" h="1064" w="1064">
                    <a:moveTo>
                      <a:pt x="337" y="957"/>
                    </a:moveTo>
                    <a:cubicBezTo>
                      <a:pt x="103" y="850"/>
                      <a:pt x="0" y="572"/>
                      <a:pt x="107" y="338"/>
                    </a:cubicBezTo>
                    <a:cubicBezTo>
                      <a:pt x="215" y="103"/>
                      <a:pt x="492" y="0"/>
                      <a:pt x="726" y="107"/>
                    </a:cubicBezTo>
                    <a:cubicBezTo>
                      <a:pt x="961" y="215"/>
                      <a:pt x="1064" y="492"/>
                      <a:pt x="957" y="727"/>
                    </a:cubicBezTo>
                    <a:cubicBezTo>
                      <a:pt x="849" y="961"/>
                      <a:pt x="572" y="1064"/>
                      <a:pt x="337" y="9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6153150" y="2859088"/>
                <a:ext cx="1657350" cy="720725"/>
              </a:xfrm>
              <a:custGeom>
                <a:rect b="b" l="l" r="r" t="t"/>
                <a:pathLst>
                  <a:path extrusionOk="0" h="203" w="466">
                    <a:moveTo>
                      <a:pt x="466" y="190"/>
                    </a:moveTo>
                    <a:cubicBezTo>
                      <a:pt x="374" y="203"/>
                      <a:pt x="278" y="191"/>
                      <a:pt x="188" y="150"/>
                    </a:cubicBezTo>
                    <a:cubicBezTo>
                      <a:pt x="111" y="115"/>
                      <a:pt x="48" y="6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7065963" y="-39688"/>
                <a:ext cx="2244726" cy="1522413"/>
              </a:xfrm>
              <a:custGeom>
                <a:rect b="b" l="l" r="r" t="t"/>
                <a:pathLst>
                  <a:path extrusionOk="0" h="428" w="631">
                    <a:moveTo>
                      <a:pt x="0" y="32"/>
                    </a:moveTo>
                    <a:cubicBezTo>
                      <a:pt x="111" y="0"/>
                      <a:pt x="234" y="6"/>
                      <a:pt x="347" y="58"/>
                    </a:cubicBezTo>
                    <a:cubicBezTo>
                      <a:pt x="503" y="129"/>
                      <a:pt x="604" y="271"/>
                      <a:pt x="631" y="4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7788275" y="1354138"/>
                <a:ext cx="1341438" cy="1981200"/>
              </a:xfrm>
              <a:custGeom>
                <a:rect b="b" l="l" r="r" t="t"/>
                <a:pathLst>
                  <a:path extrusionOk="0" h="557" w="377">
                    <a:moveTo>
                      <a:pt x="3" y="551"/>
                    </a:moveTo>
                    <a:cubicBezTo>
                      <a:pt x="4" y="551"/>
                      <a:pt x="6" y="552"/>
                      <a:pt x="6" y="554"/>
                    </a:cubicBezTo>
                    <a:cubicBezTo>
                      <a:pt x="6" y="554"/>
                      <a:pt x="6" y="554"/>
                      <a:pt x="6" y="554"/>
                    </a:cubicBezTo>
                    <a:cubicBezTo>
                      <a:pt x="6" y="555"/>
                      <a:pt x="5" y="557"/>
                      <a:pt x="3" y="557"/>
                    </a:cubicBezTo>
                    <a:cubicBezTo>
                      <a:pt x="3" y="557"/>
                      <a:pt x="3" y="557"/>
                      <a:pt x="3" y="557"/>
                    </a:cubicBezTo>
                    <a:cubicBezTo>
                      <a:pt x="2" y="557"/>
                      <a:pt x="0" y="556"/>
                      <a:pt x="0" y="554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54"/>
                      <a:pt x="0" y="553"/>
                      <a:pt x="0" y="553"/>
                    </a:cubicBezTo>
                    <a:cubicBezTo>
                      <a:pt x="0" y="553"/>
                      <a:pt x="0" y="553"/>
                      <a:pt x="0" y="553"/>
                    </a:cubicBezTo>
                    <a:cubicBezTo>
                      <a:pt x="1" y="552"/>
                      <a:pt x="2" y="551"/>
                      <a:pt x="3" y="551"/>
                    </a:cubicBezTo>
                    <a:close/>
                    <a:moveTo>
                      <a:pt x="30" y="546"/>
                    </a:moveTo>
                    <a:cubicBezTo>
                      <a:pt x="32" y="546"/>
                      <a:pt x="33" y="547"/>
                      <a:pt x="34" y="548"/>
                    </a:cubicBezTo>
                    <a:cubicBezTo>
                      <a:pt x="34" y="548"/>
                      <a:pt x="34" y="548"/>
                      <a:pt x="34" y="548"/>
                    </a:cubicBezTo>
                    <a:cubicBezTo>
                      <a:pt x="34" y="550"/>
                      <a:pt x="33" y="551"/>
                      <a:pt x="32" y="551"/>
                    </a:cubicBezTo>
                    <a:cubicBezTo>
                      <a:pt x="32" y="551"/>
                      <a:pt x="32" y="551"/>
                      <a:pt x="32" y="551"/>
                    </a:cubicBezTo>
                    <a:cubicBezTo>
                      <a:pt x="30" y="552"/>
                      <a:pt x="28" y="551"/>
                      <a:pt x="28" y="549"/>
                    </a:cubicBezTo>
                    <a:cubicBezTo>
                      <a:pt x="28" y="549"/>
                      <a:pt x="28" y="549"/>
                      <a:pt x="28" y="549"/>
                    </a:cubicBezTo>
                    <a:cubicBezTo>
                      <a:pt x="28" y="549"/>
                      <a:pt x="28" y="548"/>
                      <a:pt x="28" y="548"/>
                    </a:cubicBezTo>
                    <a:cubicBezTo>
                      <a:pt x="28" y="548"/>
                      <a:pt x="28" y="548"/>
                      <a:pt x="28" y="548"/>
                    </a:cubicBezTo>
                    <a:cubicBezTo>
                      <a:pt x="29" y="547"/>
                      <a:pt x="29" y="546"/>
                      <a:pt x="30" y="546"/>
                    </a:cubicBezTo>
                    <a:close/>
                    <a:moveTo>
                      <a:pt x="58" y="539"/>
                    </a:moveTo>
                    <a:cubicBezTo>
                      <a:pt x="58" y="539"/>
                      <a:pt x="58" y="539"/>
                      <a:pt x="58" y="539"/>
                    </a:cubicBezTo>
                    <a:cubicBezTo>
                      <a:pt x="59" y="538"/>
                      <a:pt x="61" y="539"/>
                      <a:pt x="61" y="541"/>
                    </a:cubicBezTo>
                    <a:cubicBezTo>
                      <a:pt x="61" y="541"/>
                      <a:pt x="61" y="541"/>
                      <a:pt x="61" y="541"/>
                    </a:cubicBezTo>
                    <a:cubicBezTo>
                      <a:pt x="62" y="542"/>
                      <a:pt x="61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8" y="545"/>
                      <a:pt x="56" y="544"/>
                      <a:pt x="56" y="542"/>
                    </a:cubicBezTo>
                    <a:cubicBezTo>
                      <a:pt x="56" y="542"/>
                      <a:pt x="56" y="542"/>
                      <a:pt x="56" y="542"/>
                    </a:cubicBezTo>
                    <a:cubicBezTo>
                      <a:pt x="56" y="542"/>
                      <a:pt x="56" y="541"/>
                      <a:pt x="56" y="540"/>
                    </a:cubicBezTo>
                    <a:cubicBezTo>
                      <a:pt x="56" y="540"/>
                      <a:pt x="56" y="540"/>
                      <a:pt x="56" y="540"/>
                    </a:cubicBezTo>
                    <a:cubicBezTo>
                      <a:pt x="56" y="540"/>
                      <a:pt x="57" y="539"/>
                      <a:pt x="58" y="539"/>
                    </a:cubicBezTo>
                    <a:close/>
                    <a:moveTo>
                      <a:pt x="85" y="530"/>
                    </a:moveTo>
                    <a:cubicBezTo>
                      <a:pt x="86" y="529"/>
                      <a:pt x="88" y="530"/>
                      <a:pt x="88" y="532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89" y="533"/>
                      <a:pt x="88" y="535"/>
                      <a:pt x="86" y="535"/>
                    </a:cubicBezTo>
                    <a:cubicBezTo>
                      <a:pt x="86" y="535"/>
                      <a:pt x="86" y="535"/>
                      <a:pt x="86" y="535"/>
                    </a:cubicBezTo>
                    <a:cubicBezTo>
                      <a:pt x="85" y="536"/>
                      <a:pt x="83" y="535"/>
                      <a:pt x="83" y="534"/>
                    </a:cubicBezTo>
                    <a:cubicBezTo>
                      <a:pt x="83" y="534"/>
                      <a:pt x="83" y="534"/>
                      <a:pt x="83" y="534"/>
                    </a:cubicBezTo>
                    <a:cubicBezTo>
                      <a:pt x="83" y="533"/>
                      <a:pt x="83" y="532"/>
                      <a:pt x="83" y="532"/>
                    </a:cubicBezTo>
                    <a:cubicBezTo>
                      <a:pt x="83" y="532"/>
                      <a:pt x="83" y="532"/>
                      <a:pt x="83" y="532"/>
                    </a:cubicBezTo>
                    <a:cubicBezTo>
                      <a:pt x="83" y="531"/>
                      <a:pt x="84" y="530"/>
                      <a:pt x="85" y="530"/>
                    </a:cubicBezTo>
                    <a:close/>
                    <a:moveTo>
                      <a:pt x="111" y="519"/>
                    </a:moveTo>
                    <a:cubicBezTo>
                      <a:pt x="112" y="519"/>
                      <a:pt x="114" y="520"/>
                      <a:pt x="115" y="521"/>
                    </a:cubicBezTo>
                    <a:cubicBezTo>
                      <a:pt x="115" y="521"/>
                      <a:pt x="115" y="521"/>
                      <a:pt x="115" y="521"/>
                    </a:cubicBezTo>
                    <a:cubicBezTo>
                      <a:pt x="115" y="522"/>
                      <a:pt x="115" y="524"/>
                      <a:pt x="113" y="525"/>
                    </a:cubicBezTo>
                    <a:cubicBezTo>
                      <a:pt x="113" y="525"/>
                      <a:pt x="113" y="525"/>
                      <a:pt x="113" y="525"/>
                    </a:cubicBezTo>
                    <a:cubicBezTo>
                      <a:pt x="112" y="525"/>
                      <a:pt x="110" y="525"/>
                      <a:pt x="109" y="523"/>
                    </a:cubicBezTo>
                    <a:cubicBezTo>
                      <a:pt x="109" y="523"/>
                      <a:pt x="109" y="523"/>
                      <a:pt x="109" y="523"/>
                    </a:cubicBezTo>
                    <a:cubicBezTo>
                      <a:pt x="109" y="522"/>
                      <a:pt x="109" y="522"/>
                      <a:pt x="109" y="521"/>
                    </a:cubicBezTo>
                    <a:cubicBezTo>
                      <a:pt x="109" y="521"/>
                      <a:pt x="109" y="521"/>
                      <a:pt x="109" y="521"/>
                    </a:cubicBezTo>
                    <a:cubicBezTo>
                      <a:pt x="110" y="520"/>
                      <a:pt x="110" y="520"/>
                      <a:pt x="111" y="519"/>
                    </a:cubicBezTo>
                    <a:close/>
                    <a:moveTo>
                      <a:pt x="358" y="1"/>
                    </a:moveTo>
                    <a:cubicBezTo>
                      <a:pt x="360" y="0"/>
                      <a:pt x="361" y="1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4"/>
                      <a:pt x="361" y="6"/>
                      <a:pt x="360" y="6"/>
                    </a:cubicBezTo>
                    <a:cubicBezTo>
                      <a:pt x="360" y="6"/>
                      <a:pt x="360" y="6"/>
                      <a:pt x="360" y="6"/>
                    </a:cubicBezTo>
                    <a:cubicBezTo>
                      <a:pt x="358" y="6"/>
                      <a:pt x="357" y="6"/>
                      <a:pt x="356" y="4"/>
                    </a:cubicBezTo>
                    <a:cubicBezTo>
                      <a:pt x="356" y="4"/>
                      <a:pt x="356" y="4"/>
                      <a:pt x="356" y="4"/>
                    </a:cubicBezTo>
                    <a:cubicBezTo>
                      <a:pt x="356" y="3"/>
                      <a:pt x="356" y="3"/>
                      <a:pt x="356" y="2"/>
                    </a:cubicBezTo>
                    <a:cubicBezTo>
                      <a:pt x="356" y="2"/>
                      <a:pt x="356" y="2"/>
                      <a:pt x="356" y="2"/>
                    </a:cubicBezTo>
                    <a:cubicBezTo>
                      <a:pt x="357" y="1"/>
                      <a:pt x="357" y="1"/>
                      <a:pt x="358" y="1"/>
                    </a:cubicBezTo>
                    <a:close/>
                    <a:moveTo>
                      <a:pt x="136" y="507"/>
                    </a:moveTo>
                    <a:cubicBezTo>
                      <a:pt x="136" y="507"/>
                      <a:pt x="136" y="507"/>
                      <a:pt x="136" y="507"/>
                    </a:cubicBezTo>
                    <a:cubicBezTo>
                      <a:pt x="138" y="507"/>
                      <a:pt x="139" y="507"/>
                      <a:pt x="140" y="508"/>
                    </a:cubicBezTo>
                    <a:cubicBezTo>
                      <a:pt x="140" y="508"/>
                      <a:pt x="140" y="508"/>
                      <a:pt x="140" y="508"/>
                    </a:cubicBezTo>
                    <a:cubicBezTo>
                      <a:pt x="141" y="510"/>
                      <a:pt x="140" y="512"/>
                      <a:pt x="139" y="512"/>
                    </a:cubicBezTo>
                    <a:cubicBezTo>
                      <a:pt x="139" y="512"/>
                      <a:pt x="139" y="512"/>
                      <a:pt x="139" y="512"/>
                    </a:cubicBezTo>
                    <a:cubicBezTo>
                      <a:pt x="138" y="513"/>
                      <a:pt x="136" y="512"/>
                      <a:pt x="135" y="511"/>
                    </a:cubicBezTo>
                    <a:cubicBezTo>
                      <a:pt x="135" y="511"/>
                      <a:pt x="135" y="511"/>
                      <a:pt x="135" y="511"/>
                    </a:cubicBezTo>
                    <a:cubicBezTo>
                      <a:pt x="135" y="510"/>
                      <a:pt x="135" y="509"/>
                      <a:pt x="135" y="509"/>
                    </a:cubicBezTo>
                    <a:cubicBezTo>
                      <a:pt x="135" y="509"/>
                      <a:pt x="135" y="509"/>
                      <a:pt x="135" y="509"/>
                    </a:cubicBezTo>
                    <a:cubicBezTo>
                      <a:pt x="135" y="508"/>
                      <a:pt x="136" y="508"/>
                      <a:pt x="136" y="507"/>
                    </a:cubicBezTo>
                    <a:close/>
                    <a:moveTo>
                      <a:pt x="365" y="28"/>
                    </a:moveTo>
                    <a:cubicBezTo>
                      <a:pt x="366" y="28"/>
                      <a:pt x="368" y="29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9" y="32"/>
                      <a:pt x="368" y="33"/>
                      <a:pt x="366" y="3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5" y="34"/>
                      <a:pt x="363" y="33"/>
                      <a:pt x="363" y="32"/>
                    </a:cubicBezTo>
                    <a:cubicBezTo>
                      <a:pt x="363" y="32"/>
                      <a:pt x="363" y="32"/>
                      <a:pt x="363" y="32"/>
                    </a:cubicBezTo>
                    <a:cubicBezTo>
                      <a:pt x="363" y="31"/>
                      <a:pt x="363" y="30"/>
                      <a:pt x="363" y="30"/>
                    </a:cubicBezTo>
                    <a:cubicBezTo>
                      <a:pt x="363" y="30"/>
                      <a:pt x="363" y="30"/>
                      <a:pt x="363" y="30"/>
                    </a:cubicBezTo>
                    <a:cubicBezTo>
                      <a:pt x="363" y="29"/>
                      <a:pt x="364" y="28"/>
                      <a:pt x="365" y="28"/>
                    </a:cubicBezTo>
                    <a:close/>
                    <a:moveTo>
                      <a:pt x="161" y="493"/>
                    </a:moveTo>
                    <a:cubicBezTo>
                      <a:pt x="161" y="493"/>
                      <a:pt x="161" y="493"/>
                      <a:pt x="161" y="493"/>
                    </a:cubicBezTo>
                    <a:cubicBezTo>
                      <a:pt x="162" y="493"/>
                      <a:pt x="164" y="493"/>
                      <a:pt x="165" y="494"/>
                    </a:cubicBezTo>
                    <a:cubicBezTo>
                      <a:pt x="165" y="494"/>
                      <a:pt x="165" y="494"/>
                      <a:pt x="165" y="494"/>
                    </a:cubicBezTo>
                    <a:cubicBezTo>
                      <a:pt x="166" y="496"/>
                      <a:pt x="165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3" y="499"/>
                      <a:pt x="161" y="499"/>
                      <a:pt x="160" y="497"/>
                    </a:cubicBezTo>
                    <a:cubicBezTo>
                      <a:pt x="160" y="497"/>
                      <a:pt x="160" y="497"/>
                      <a:pt x="160" y="497"/>
                    </a:cubicBezTo>
                    <a:cubicBezTo>
                      <a:pt x="160" y="497"/>
                      <a:pt x="159" y="496"/>
                      <a:pt x="160" y="495"/>
                    </a:cubicBezTo>
                    <a:cubicBezTo>
                      <a:pt x="160" y="495"/>
                      <a:pt x="160" y="495"/>
                      <a:pt x="160" y="495"/>
                    </a:cubicBezTo>
                    <a:cubicBezTo>
                      <a:pt x="160" y="494"/>
                      <a:pt x="160" y="494"/>
                      <a:pt x="161" y="493"/>
                    </a:cubicBezTo>
                    <a:close/>
                    <a:moveTo>
                      <a:pt x="370" y="56"/>
                    </a:moveTo>
                    <a:cubicBezTo>
                      <a:pt x="372" y="56"/>
                      <a:pt x="373" y="57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60"/>
                      <a:pt x="372" y="62"/>
                      <a:pt x="371" y="62"/>
                    </a:cubicBezTo>
                    <a:cubicBezTo>
                      <a:pt x="371" y="62"/>
                      <a:pt x="371" y="62"/>
                      <a:pt x="371" y="62"/>
                    </a:cubicBezTo>
                    <a:cubicBezTo>
                      <a:pt x="369" y="62"/>
                      <a:pt x="368" y="61"/>
                      <a:pt x="368" y="59"/>
                    </a:cubicBezTo>
                    <a:cubicBezTo>
                      <a:pt x="368" y="59"/>
                      <a:pt x="368" y="59"/>
                      <a:pt x="368" y="59"/>
                    </a:cubicBezTo>
                    <a:cubicBezTo>
                      <a:pt x="367" y="59"/>
                      <a:pt x="368" y="58"/>
                      <a:pt x="368" y="58"/>
                    </a:cubicBezTo>
                    <a:cubicBezTo>
                      <a:pt x="368" y="58"/>
                      <a:pt x="368" y="58"/>
                      <a:pt x="368" y="58"/>
                    </a:cubicBezTo>
                    <a:cubicBezTo>
                      <a:pt x="368" y="57"/>
                      <a:pt x="369" y="56"/>
                      <a:pt x="370" y="56"/>
                    </a:cubicBezTo>
                    <a:close/>
                    <a:moveTo>
                      <a:pt x="185" y="478"/>
                    </a:moveTo>
                    <a:cubicBezTo>
                      <a:pt x="185" y="478"/>
                      <a:pt x="185" y="478"/>
                      <a:pt x="185" y="478"/>
                    </a:cubicBezTo>
                    <a:cubicBezTo>
                      <a:pt x="186" y="477"/>
                      <a:pt x="188" y="477"/>
                      <a:pt x="189" y="479"/>
                    </a:cubicBezTo>
                    <a:cubicBezTo>
                      <a:pt x="189" y="479"/>
                      <a:pt x="189" y="479"/>
                      <a:pt x="189" y="479"/>
                    </a:cubicBezTo>
                    <a:cubicBezTo>
                      <a:pt x="190" y="480"/>
                      <a:pt x="189" y="482"/>
                      <a:pt x="188" y="483"/>
                    </a:cubicBezTo>
                    <a:cubicBezTo>
                      <a:pt x="188" y="483"/>
                      <a:pt x="188" y="483"/>
                      <a:pt x="188" y="483"/>
                    </a:cubicBezTo>
                    <a:cubicBezTo>
                      <a:pt x="187" y="484"/>
                      <a:pt x="185" y="483"/>
                      <a:pt x="184" y="482"/>
                    </a:cubicBezTo>
                    <a:cubicBezTo>
                      <a:pt x="184" y="482"/>
                      <a:pt x="184" y="482"/>
                      <a:pt x="184" y="482"/>
                    </a:cubicBezTo>
                    <a:cubicBezTo>
                      <a:pt x="183" y="481"/>
                      <a:pt x="183" y="480"/>
                      <a:pt x="184" y="479"/>
                    </a:cubicBezTo>
                    <a:cubicBezTo>
                      <a:pt x="184" y="479"/>
                      <a:pt x="184" y="479"/>
                      <a:pt x="184" y="479"/>
                    </a:cubicBezTo>
                    <a:cubicBezTo>
                      <a:pt x="184" y="479"/>
                      <a:pt x="184" y="478"/>
                      <a:pt x="185" y="478"/>
                    </a:cubicBezTo>
                    <a:close/>
                    <a:moveTo>
                      <a:pt x="373" y="84"/>
                    </a:moveTo>
                    <a:cubicBezTo>
                      <a:pt x="375" y="84"/>
                      <a:pt x="376" y="85"/>
                      <a:pt x="376" y="87"/>
                    </a:cubicBezTo>
                    <a:cubicBezTo>
                      <a:pt x="376" y="87"/>
                      <a:pt x="376" y="87"/>
                      <a:pt x="376" y="87"/>
                    </a:cubicBezTo>
                    <a:cubicBezTo>
                      <a:pt x="376" y="89"/>
                      <a:pt x="375" y="90"/>
                      <a:pt x="374" y="90"/>
                    </a:cubicBezTo>
                    <a:cubicBezTo>
                      <a:pt x="374" y="90"/>
                      <a:pt x="374" y="90"/>
                      <a:pt x="374" y="90"/>
                    </a:cubicBezTo>
                    <a:cubicBezTo>
                      <a:pt x="372" y="90"/>
                      <a:pt x="371" y="89"/>
                      <a:pt x="371" y="87"/>
                    </a:cubicBezTo>
                    <a:cubicBezTo>
                      <a:pt x="371" y="87"/>
                      <a:pt x="371" y="87"/>
                      <a:pt x="371" y="87"/>
                    </a:cubicBezTo>
                    <a:cubicBezTo>
                      <a:pt x="371" y="87"/>
                      <a:pt x="371" y="86"/>
                      <a:pt x="371" y="86"/>
                    </a:cubicBezTo>
                    <a:cubicBezTo>
                      <a:pt x="371" y="86"/>
                      <a:pt x="371" y="86"/>
                      <a:pt x="371" y="86"/>
                    </a:cubicBezTo>
                    <a:cubicBezTo>
                      <a:pt x="371" y="85"/>
                      <a:pt x="372" y="84"/>
                      <a:pt x="373" y="84"/>
                    </a:cubicBezTo>
                    <a:close/>
                    <a:moveTo>
                      <a:pt x="207" y="461"/>
                    </a:moveTo>
                    <a:cubicBezTo>
                      <a:pt x="207" y="461"/>
                      <a:pt x="207" y="461"/>
                      <a:pt x="207" y="461"/>
                    </a:cubicBezTo>
                    <a:cubicBezTo>
                      <a:pt x="209" y="460"/>
                      <a:pt x="210" y="460"/>
                      <a:pt x="211" y="462"/>
                    </a:cubicBezTo>
                    <a:cubicBezTo>
                      <a:pt x="211" y="462"/>
                      <a:pt x="211" y="462"/>
                      <a:pt x="211" y="462"/>
                    </a:cubicBezTo>
                    <a:cubicBezTo>
                      <a:pt x="212" y="463"/>
                      <a:pt x="212" y="465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0" y="467"/>
                      <a:pt x="208" y="466"/>
                      <a:pt x="207" y="465"/>
                    </a:cubicBezTo>
                    <a:cubicBezTo>
                      <a:pt x="207" y="465"/>
                      <a:pt x="207" y="465"/>
                      <a:pt x="207" y="465"/>
                    </a:cubicBezTo>
                    <a:cubicBezTo>
                      <a:pt x="206" y="464"/>
                      <a:pt x="206" y="463"/>
                      <a:pt x="207" y="462"/>
                    </a:cubicBezTo>
                    <a:cubicBezTo>
                      <a:pt x="207" y="462"/>
                      <a:pt x="207" y="462"/>
                      <a:pt x="207" y="462"/>
                    </a:cubicBezTo>
                    <a:cubicBezTo>
                      <a:pt x="207" y="462"/>
                      <a:pt x="207" y="461"/>
                      <a:pt x="207" y="461"/>
                    </a:cubicBezTo>
                    <a:close/>
                    <a:moveTo>
                      <a:pt x="375" y="113"/>
                    </a:moveTo>
                    <a:cubicBezTo>
                      <a:pt x="376" y="113"/>
                      <a:pt x="377" y="114"/>
                      <a:pt x="377" y="116"/>
                    </a:cubicBezTo>
                    <a:cubicBezTo>
                      <a:pt x="377" y="116"/>
                      <a:pt x="377" y="116"/>
                      <a:pt x="377" y="116"/>
                    </a:cubicBezTo>
                    <a:cubicBezTo>
                      <a:pt x="377" y="117"/>
                      <a:pt x="376" y="119"/>
                      <a:pt x="375" y="119"/>
                    </a:cubicBezTo>
                    <a:cubicBezTo>
                      <a:pt x="375" y="119"/>
                      <a:pt x="375" y="119"/>
                      <a:pt x="375" y="119"/>
                    </a:cubicBezTo>
                    <a:cubicBezTo>
                      <a:pt x="373" y="119"/>
                      <a:pt x="372" y="117"/>
                      <a:pt x="372" y="116"/>
                    </a:cubicBezTo>
                    <a:cubicBezTo>
                      <a:pt x="372" y="116"/>
                      <a:pt x="372" y="116"/>
                      <a:pt x="372" y="116"/>
                    </a:cubicBezTo>
                    <a:cubicBezTo>
                      <a:pt x="372" y="115"/>
                      <a:pt x="372" y="115"/>
                      <a:pt x="372" y="114"/>
                    </a:cubicBezTo>
                    <a:cubicBezTo>
                      <a:pt x="372" y="114"/>
                      <a:pt x="372" y="114"/>
                      <a:pt x="372" y="114"/>
                    </a:cubicBezTo>
                    <a:cubicBezTo>
                      <a:pt x="372" y="114"/>
                      <a:pt x="373" y="113"/>
                      <a:pt x="375" y="113"/>
                    </a:cubicBezTo>
                    <a:close/>
                    <a:moveTo>
                      <a:pt x="229" y="443"/>
                    </a:moveTo>
                    <a:cubicBezTo>
                      <a:pt x="230" y="442"/>
                      <a:pt x="232" y="442"/>
                      <a:pt x="233" y="443"/>
                    </a:cubicBezTo>
                    <a:cubicBezTo>
                      <a:pt x="233" y="443"/>
                      <a:pt x="233" y="443"/>
                      <a:pt x="233" y="443"/>
                    </a:cubicBezTo>
                    <a:cubicBezTo>
                      <a:pt x="234" y="444"/>
                      <a:pt x="234" y="446"/>
                      <a:pt x="233" y="447"/>
                    </a:cubicBezTo>
                    <a:cubicBezTo>
                      <a:pt x="233" y="447"/>
                      <a:pt x="233" y="447"/>
                      <a:pt x="233" y="447"/>
                    </a:cubicBezTo>
                    <a:cubicBezTo>
                      <a:pt x="232" y="448"/>
                      <a:pt x="230" y="448"/>
                      <a:pt x="229" y="447"/>
                    </a:cubicBezTo>
                    <a:cubicBezTo>
                      <a:pt x="229" y="447"/>
                      <a:pt x="229" y="447"/>
                      <a:pt x="229" y="447"/>
                    </a:cubicBezTo>
                    <a:cubicBezTo>
                      <a:pt x="228" y="446"/>
                      <a:pt x="228" y="445"/>
                      <a:pt x="228" y="444"/>
                    </a:cubicBezTo>
                    <a:cubicBezTo>
                      <a:pt x="228" y="444"/>
                      <a:pt x="228" y="444"/>
                      <a:pt x="228" y="444"/>
                    </a:cubicBezTo>
                    <a:cubicBezTo>
                      <a:pt x="228" y="443"/>
                      <a:pt x="229" y="443"/>
                      <a:pt x="229" y="443"/>
                    </a:cubicBezTo>
                    <a:close/>
                    <a:moveTo>
                      <a:pt x="374" y="141"/>
                    </a:moveTo>
                    <a:cubicBezTo>
                      <a:pt x="376" y="141"/>
                      <a:pt x="377" y="143"/>
                      <a:pt x="377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7" y="146"/>
                      <a:pt x="375" y="147"/>
                      <a:pt x="374" y="147"/>
                    </a:cubicBezTo>
                    <a:cubicBezTo>
                      <a:pt x="374" y="147"/>
                      <a:pt x="374" y="147"/>
                      <a:pt x="374" y="147"/>
                    </a:cubicBezTo>
                    <a:cubicBezTo>
                      <a:pt x="372" y="147"/>
                      <a:pt x="371" y="145"/>
                      <a:pt x="371" y="144"/>
                    </a:cubicBezTo>
                    <a:cubicBezTo>
                      <a:pt x="371" y="144"/>
                      <a:pt x="371" y="144"/>
                      <a:pt x="371" y="144"/>
                    </a:cubicBezTo>
                    <a:cubicBezTo>
                      <a:pt x="371" y="144"/>
                      <a:pt x="371" y="143"/>
                      <a:pt x="371" y="143"/>
                    </a:cubicBezTo>
                    <a:cubicBezTo>
                      <a:pt x="371" y="143"/>
                      <a:pt x="371" y="143"/>
                      <a:pt x="371" y="143"/>
                    </a:cubicBezTo>
                    <a:cubicBezTo>
                      <a:pt x="372" y="142"/>
                      <a:pt x="373" y="141"/>
                      <a:pt x="374" y="141"/>
                    </a:cubicBezTo>
                    <a:close/>
                    <a:moveTo>
                      <a:pt x="249" y="423"/>
                    </a:moveTo>
                    <a:cubicBezTo>
                      <a:pt x="250" y="422"/>
                      <a:pt x="252" y="422"/>
                      <a:pt x="253" y="423"/>
                    </a:cubicBezTo>
                    <a:cubicBezTo>
                      <a:pt x="253" y="423"/>
                      <a:pt x="253" y="423"/>
                      <a:pt x="253" y="423"/>
                    </a:cubicBezTo>
                    <a:cubicBezTo>
                      <a:pt x="254" y="424"/>
                      <a:pt x="254" y="426"/>
                      <a:pt x="25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52" y="428"/>
                      <a:pt x="250" y="428"/>
                      <a:pt x="249" y="427"/>
                    </a:cubicBezTo>
                    <a:cubicBezTo>
                      <a:pt x="249" y="427"/>
                      <a:pt x="249" y="427"/>
                      <a:pt x="249" y="427"/>
                    </a:cubicBezTo>
                    <a:cubicBezTo>
                      <a:pt x="248" y="426"/>
                      <a:pt x="248" y="425"/>
                      <a:pt x="249" y="424"/>
                    </a:cubicBezTo>
                    <a:cubicBezTo>
                      <a:pt x="249" y="424"/>
                      <a:pt x="249" y="424"/>
                      <a:pt x="249" y="424"/>
                    </a:cubicBezTo>
                    <a:cubicBezTo>
                      <a:pt x="249" y="424"/>
                      <a:pt x="249" y="423"/>
                      <a:pt x="249" y="423"/>
                    </a:cubicBezTo>
                    <a:close/>
                    <a:moveTo>
                      <a:pt x="372" y="170"/>
                    </a:moveTo>
                    <a:cubicBezTo>
                      <a:pt x="373" y="170"/>
                      <a:pt x="374" y="171"/>
                      <a:pt x="374" y="173"/>
                    </a:cubicBezTo>
                    <a:cubicBezTo>
                      <a:pt x="374" y="173"/>
                      <a:pt x="374" y="173"/>
                      <a:pt x="374" y="173"/>
                    </a:cubicBezTo>
                    <a:cubicBezTo>
                      <a:pt x="374" y="174"/>
                      <a:pt x="373" y="175"/>
                      <a:pt x="371" y="175"/>
                    </a:cubicBezTo>
                    <a:cubicBezTo>
                      <a:pt x="371" y="175"/>
                      <a:pt x="371" y="175"/>
                      <a:pt x="371" y="175"/>
                    </a:cubicBezTo>
                    <a:cubicBezTo>
                      <a:pt x="370" y="175"/>
                      <a:pt x="368" y="174"/>
                      <a:pt x="369" y="172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69" y="172"/>
                      <a:pt x="369" y="172"/>
                      <a:pt x="369" y="171"/>
                    </a:cubicBezTo>
                    <a:cubicBezTo>
                      <a:pt x="369" y="171"/>
                      <a:pt x="369" y="171"/>
                      <a:pt x="369" y="171"/>
                    </a:cubicBezTo>
                    <a:cubicBezTo>
                      <a:pt x="369" y="170"/>
                      <a:pt x="371" y="169"/>
                      <a:pt x="372" y="170"/>
                    </a:cubicBezTo>
                    <a:close/>
                    <a:moveTo>
                      <a:pt x="268" y="402"/>
                    </a:moveTo>
                    <a:cubicBezTo>
                      <a:pt x="269" y="401"/>
                      <a:pt x="271" y="401"/>
                      <a:pt x="272" y="402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273" y="403"/>
                      <a:pt x="274" y="405"/>
                      <a:pt x="273" y="406"/>
                    </a:cubicBezTo>
                    <a:cubicBezTo>
                      <a:pt x="273" y="406"/>
                      <a:pt x="273" y="406"/>
                      <a:pt x="273" y="406"/>
                    </a:cubicBezTo>
                    <a:cubicBezTo>
                      <a:pt x="272" y="407"/>
                      <a:pt x="270" y="407"/>
                      <a:pt x="269" y="406"/>
                    </a:cubicBezTo>
                    <a:cubicBezTo>
                      <a:pt x="269" y="406"/>
                      <a:pt x="269" y="406"/>
                      <a:pt x="269" y="406"/>
                    </a:cubicBezTo>
                    <a:cubicBezTo>
                      <a:pt x="268" y="405"/>
                      <a:pt x="267" y="404"/>
                      <a:pt x="268" y="403"/>
                    </a:cubicBezTo>
                    <a:cubicBezTo>
                      <a:pt x="268" y="403"/>
                      <a:pt x="268" y="403"/>
                      <a:pt x="268" y="403"/>
                    </a:cubicBezTo>
                    <a:cubicBezTo>
                      <a:pt x="268" y="403"/>
                      <a:pt x="268" y="402"/>
                      <a:pt x="268" y="402"/>
                    </a:cubicBezTo>
                    <a:close/>
                    <a:moveTo>
                      <a:pt x="368" y="198"/>
                    </a:moveTo>
                    <a:cubicBezTo>
                      <a:pt x="369" y="198"/>
                      <a:pt x="370" y="200"/>
                      <a:pt x="370" y="201"/>
                    </a:cubicBezTo>
                    <a:cubicBezTo>
                      <a:pt x="370" y="201"/>
                      <a:pt x="370" y="201"/>
                      <a:pt x="370" y="201"/>
                    </a:cubicBezTo>
                    <a:cubicBezTo>
                      <a:pt x="370" y="203"/>
                      <a:pt x="368" y="204"/>
                      <a:pt x="367" y="203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65" y="203"/>
                      <a:pt x="364" y="202"/>
                      <a:pt x="364" y="200"/>
                    </a:cubicBezTo>
                    <a:cubicBezTo>
                      <a:pt x="364" y="200"/>
                      <a:pt x="364" y="200"/>
                      <a:pt x="364" y="200"/>
                    </a:cubicBezTo>
                    <a:cubicBezTo>
                      <a:pt x="364" y="200"/>
                      <a:pt x="364" y="200"/>
                      <a:pt x="365" y="199"/>
                    </a:cubicBezTo>
                    <a:cubicBezTo>
                      <a:pt x="365" y="199"/>
                      <a:pt x="365" y="199"/>
                      <a:pt x="365" y="199"/>
                    </a:cubicBezTo>
                    <a:cubicBezTo>
                      <a:pt x="365" y="198"/>
                      <a:pt x="366" y="198"/>
                      <a:pt x="368" y="198"/>
                    </a:cubicBezTo>
                    <a:close/>
                    <a:moveTo>
                      <a:pt x="286" y="380"/>
                    </a:moveTo>
                    <a:cubicBezTo>
                      <a:pt x="287" y="379"/>
                      <a:pt x="289" y="378"/>
                      <a:pt x="290" y="379"/>
                    </a:cubicBezTo>
                    <a:cubicBezTo>
                      <a:pt x="290" y="379"/>
                      <a:pt x="290" y="379"/>
                      <a:pt x="290" y="379"/>
                    </a:cubicBezTo>
                    <a:cubicBezTo>
                      <a:pt x="291" y="380"/>
                      <a:pt x="291" y="382"/>
                      <a:pt x="290" y="383"/>
                    </a:cubicBezTo>
                    <a:cubicBezTo>
                      <a:pt x="290" y="383"/>
                      <a:pt x="290" y="383"/>
                      <a:pt x="290" y="383"/>
                    </a:cubicBezTo>
                    <a:cubicBezTo>
                      <a:pt x="289" y="385"/>
                      <a:pt x="288" y="385"/>
                      <a:pt x="286" y="384"/>
                    </a:cubicBezTo>
                    <a:cubicBezTo>
                      <a:pt x="286" y="384"/>
                      <a:pt x="286" y="384"/>
                      <a:pt x="286" y="384"/>
                    </a:cubicBezTo>
                    <a:cubicBezTo>
                      <a:pt x="285" y="383"/>
                      <a:pt x="285" y="382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lose/>
                    <a:moveTo>
                      <a:pt x="362" y="226"/>
                    </a:moveTo>
                    <a:cubicBezTo>
                      <a:pt x="363" y="226"/>
                      <a:pt x="364" y="228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3" y="231"/>
                      <a:pt x="362" y="231"/>
                      <a:pt x="360" y="231"/>
                    </a:cubicBezTo>
                    <a:cubicBezTo>
                      <a:pt x="360" y="231"/>
                      <a:pt x="360" y="231"/>
                      <a:pt x="360" y="231"/>
                    </a:cubicBezTo>
                    <a:cubicBezTo>
                      <a:pt x="359" y="231"/>
                      <a:pt x="358" y="229"/>
                      <a:pt x="358" y="228"/>
                    </a:cubicBezTo>
                    <a:cubicBezTo>
                      <a:pt x="358" y="228"/>
                      <a:pt x="358" y="228"/>
                      <a:pt x="358" y="228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9" y="226"/>
                      <a:pt x="360" y="225"/>
                      <a:pt x="362" y="226"/>
                    </a:cubicBezTo>
                    <a:close/>
                    <a:moveTo>
                      <a:pt x="302" y="357"/>
                    </a:move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3" y="355"/>
                      <a:pt x="304" y="355"/>
                      <a:pt x="306" y="356"/>
                    </a:cubicBezTo>
                    <a:cubicBezTo>
                      <a:pt x="306" y="356"/>
                      <a:pt x="306" y="356"/>
                      <a:pt x="306" y="356"/>
                    </a:cubicBezTo>
                    <a:cubicBezTo>
                      <a:pt x="307" y="357"/>
                      <a:pt x="308" y="358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6" y="361"/>
                      <a:pt x="304" y="361"/>
                      <a:pt x="303" y="361"/>
                    </a:cubicBezTo>
                    <a:cubicBezTo>
                      <a:pt x="303" y="361"/>
                      <a:pt x="303" y="361"/>
                      <a:pt x="303" y="361"/>
                    </a:cubicBezTo>
                    <a:cubicBezTo>
                      <a:pt x="302" y="360"/>
                      <a:pt x="301" y="358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lose/>
                    <a:moveTo>
                      <a:pt x="354" y="253"/>
                    </a:moveTo>
                    <a:cubicBezTo>
                      <a:pt x="355" y="253"/>
                      <a:pt x="356" y="255"/>
                      <a:pt x="356" y="257"/>
                    </a:cubicBezTo>
                    <a:cubicBezTo>
                      <a:pt x="356" y="257"/>
                      <a:pt x="356" y="257"/>
                      <a:pt x="356" y="257"/>
                    </a:cubicBezTo>
                    <a:cubicBezTo>
                      <a:pt x="355" y="258"/>
                      <a:pt x="354" y="259"/>
                      <a:pt x="352" y="258"/>
                    </a:cubicBezTo>
                    <a:cubicBezTo>
                      <a:pt x="352" y="258"/>
                      <a:pt x="352" y="258"/>
                      <a:pt x="352" y="258"/>
                    </a:cubicBezTo>
                    <a:cubicBezTo>
                      <a:pt x="351" y="258"/>
                      <a:pt x="350" y="256"/>
                      <a:pt x="350" y="255"/>
                    </a:cubicBezTo>
                    <a:cubicBezTo>
                      <a:pt x="350" y="255"/>
                      <a:pt x="350" y="255"/>
                      <a:pt x="350" y="255"/>
                    </a:cubicBezTo>
                    <a:cubicBezTo>
                      <a:pt x="350" y="255"/>
                      <a:pt x="350" y="255"/>
                      <a:pt x="350" y="254"/>
                    </a:cubicBezTo>
                    <a:cubicBezTo>
                      <a:pt x="350" y="254"/>
                      <a:pt x="350" y="254"/>
                      <a:pt x="350" y="254"/>
                    </a:cubicBezTo>
                    <a:cubicBezTo>
                      <a:pt x="351" y="253"/>
                      <a:pt x="353" y="253"/>
                      <a:pt x="354" y="253"/>
                    </a:cubicBezTo>
                    <a:close/>
                    <a:moveTo>
                      <a:pt x="316" y="332"/>
                    </a:moveTo>
                    <a:cubicBezTo>
                      <a:pt x="317" y="331"/>
                      <a:pt x="319" y="331"/>
                      <a:pt x="320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2" y="332"/>
                      <a:pt x="322" y="334"/>
                      <a:pt x="321" y="335"/>
                    </a:cubicBezTo>
                    <a:cubicBezTo>
                      <a:pt x="321" y="335"/>
                      <a:pt x="321" y="335"/>
                      <a:pt x="321" y="335"/>
                    </a:cubicBezTo>
                    <a:cubicBezTo>
                      <a:pt x="321" y="337"/>
                      <a:pt x="319" y="337"/>
                      <a:pt x="318" y="336"/>
                    </a:cubicBezTo>
                    <a:cubicBezTo>
                      <a:pt x="318" y="336"/>
                      <a:pt x="318" y="336"/>
                      <a:pt x="318" y="336"/>
                    </a:cubicBezTo>
                    <a:cubicBezTo>
                      <a:pt x="316" y="336"/>
                      <a:pt x="316" y="334"/>
                      <a:pt x="316" y="333"/>
                    </a:cubicBezTo>
                    <a:cubicBezTo>
                      <a:pt x="316" y="333"/>
                      <a:pt x="316" y="333"/>
                      <a:pt x="316" y="333"/>
                    </a:cubicBezTo>
                    <a:cubicBezTo>
                      <a:pt x="316" y="333"/>
                      <a:pt x="316" y="332"/>
                      <a:pt x="316" y="332"/>
                    </a:cubicBezTo>
                    <a:close/>
                    <a:moveTo>
                      <a:pt x="344" y="280"/>
                    </a:moveTo>
                    <a:cubicBezTo>
                      <a:pt x="346" y="280"/>
                      <a:pt x="347" y="282"/>
                      <a:pt x="346" y="283"/>
                    </a:cubicBezTo>
                    <a:cubicBezTo>
                      <a:pt x="346" y="283"/>
                      <a:pt x="346" y="283"/>
                      <a:pt x="346" y="283"/>
                    </a:cubicBezTo>
                    <a:cubicBezTo>
                      <a:pt x="345" y="285"/>
                      <a:pt x="344" y="286"/>
                      <a:pt x="342" y="285"/>
                    </a:cubicBezTo>
                    <a:cubicBezTo>
                      <a:pt x="342" y="285"/>
                      <a:pt x="342" y="285"/>
                      <a:pt x="342" y="285"/>
                    </a:cubicBezTo>
                    <a:cubicBezTo>
                      <a:pt x="341" y="284"/>
                      <a:pt x="340" y="283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0"/>
                      <a:pt x="343" y="279"/>
                      <a:pt x="344" y="280"/>
                    </a:cubicBezTo>
                    <a:close/>
                    <a:moveTo>
                      <a:pt x="329" y="307"/>
                    </a:move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30" y="306"/>
                      <a:pt x="332" y="305"/>
                      <a:pt x="333" y="306"/>
                    </a:cubicBezTo>
                    <a:cubicBezTo>
                      <a:pt x="333" y="306"/>
                      <a:pt x="333" y="306"/>
                      <a:pt x="333" y="306"/>
                    </a:cubicBezTo>
                    <a:cubicBezTo>
                      <a:pt x="335" y="307"/>
                      <a:pt x="335" y="308"/>
                      <a:pt x="334" y="310"/>
                    </a:cubicBezTo>
                    <a:cubicBezTo>
                      <a:pt x="334" y="310"/>
                      <a:pt x="334" y="310"/>
                      <a:pt x="334" y="310"/>
                    </a:cubicBezTo>
                    <a:cubicBezTo>
                      <a:pt x="334" y="311"/>
                      <a:pt x="332" y="312"/>
                      <a:pt x="331" y="311"/>
                    </a:cubicBezTo>
                    <a:cubicBezTo>
                      <a:pt x="331" y="311"/>
                      <a:pt x="331" y="311"/>
                      <a:pt x="331" y="311"/>
                    </a:cubicBezTo>
                    <a:cubicBezTo>
                      <a:pt x="329" y="310"/>
                      <a:pt x="329" y="309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6210300" y="438150"/>
                <a:ext cx="2782888" cy="2644775"/>
              </a:xfrm>
              <a:custGeom>
                <a:rect b="b" l="l" r="r" t="t"/>
                <a:pathLst>
                  <a:path extrusionOk="0" h="744" w="783">
                    <a:moveTo>
                      <a:pt x="593" y="0"/>
                    </a:moveTo>
                    <a:cubicBezTo>
                      <a:pt x="687" y="55"/>
                      <a:pt x="756" y="146"/>
                      <a:pt x="783" y="250"/>
                    </a:cubicBezTo>
                    <a:cubicBezTo>
                      <a:pt x="633" y="288"/>
                      <a:pt x="633" y="288"/>
                      <a:pt x="633" y="288"/>
                    </a:cubicBezTo>
                    <a:cubicBezTo>
                      <a:pt x="617" y="224"/>
                      <a:pt x="574" y="167"/>
                      <a:pt x="516" y="134"/>
                    </a:cubicBezTo>
                    <a:lnTo>
                      <a:pt x="593" y="0"/>
                    </a:lnTo>
                    <a:close/>
                    <a:moveTo>
                      <a:pt x="0" y="513"/>
                    </a:moveTo>
                    <a:cubicBezTo>
                      <a:pt x="145" y="461"/>
                      <a:pt x="145" y="461"/>
                      <a:pt x="145" y="461"/>
                    </a:cubicBezTo>
                    <a:cubicBezTo>
                      <a:pt x="168" y="525"/>
                      <a:pt x="214" y="576"/>
                      <a:pt x="276" y="604"/>
                    </a:cubicBezTo>
                    <a:cubicBezTo>
                      <a:pt x="277" y="604"/>
                      <a:pt x="277" y="604"/>
                      <a:pt x="277" y="604"/>
                    </a:cubicBezTo>
                    <a:cubicBezTo>
                      <a:pt x="213" y="744"/>
                      <a:pt x="213" y="744"/>
                      <a:pt x="213" y="744"/>
                    </a:cubicBezTo>
                    <a:cubicBezTo>
                      <a:pt x="212" y="744"/>
                      <a:pt x="212" y="744"/>
                      <a:pt x="212" y="744"/>
                    </a:cubicBezTo>
                    <a:cubicBezTo>
                      <a:pt x="112" y="698"/>
                      <a:pt x="37" y="616"/>
                      <a:pt x="0" y="5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>
                <a:off x="6015038" y="231775"/>
                <a:ext cx="3092450" cy="3092450"/>
              </a:xfrm>
              <a:custGeom>
                <a:rect b="b" l="l" r="r" t="t"/>
                <a:pathLst>
                  <a:path extrusionOk="0" h="870" w="870">
                    <a:moveTo>
                      <a:pt x="276" y="783"/>
                    </a:moveTo>
                    <a:cubicBezTo>
                      <a:pt x="84" y="695"/>
                      <a:pt x="0" y="468"/>
                      <a:pt x="87" y="276"/>
                    </a:cubicBezTo>
                    <a:cubicBezTo>
                      <a:pt x="175" y="84"/>
                      <a:pt x="402" y="0"/>
                      <a:pt x="594" y="88"/>
                    </a:cubicBezTo>
                    <a:cubicBezTo>
                      <a:pt x="786" y="176"/>
                      <a:pt x="870" y="402"/>
                      <a:pt x="782" y="594"/>
                    </a:cubicBezTo>
                    <a:cubicBezTo>
                      <a:pt x="694" y="786"/>
                      <a:pt x="468" y="870"/>
                      <a:pt x="276" y="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6135688" y="2840038"/>
                <a:ext cx="34925" cy="36513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4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7791450" y="3519488"/>
                <a:ext cx="36513" cy="31750"/>
              </a:xfrm>
              <a:custGeom>
                <a:rect b="b" l="l" r="r" t="t"/>
                <a:pathLst>
                  <a:path extrusionOk="0" h="9" w="10">
                    <a:moveTo>
                      <a:pt x="3" y="8"/>
                    </a:moveTo>
                    <a:cubicBezTo>
                      <a:pt x="1" y="7"/>
                      <a:pt x="0" y="5"/>
                      <a:pt x="1" y="3"/>
                    </a:cubicBezTo>
                    <a:cubicBezTo>
                      <a:pt x="2" y="0"/>
                      <a:pt x="4" y="0"/>
                      <a:pt x="7" y="0"/>
                    </a:cubicBezTo>
                    <a:cubicBezTo>
                      <a:pt x="9" y="1"/>
                      <a:pt x="10" y="4"/>
                      <a:pt x="9" y="6"/>
                    </a:cubicBezTo>
                    <a:cubicBezTo>
                      <a:pt x="8" y="8"/>
                      <a:pt x="5" y="9"/>
                      <a:pt x="3" y="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9293225" y="1465263"/>
                <a:ext cx="34925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>
                <a:off x="7048500" y="57150"/>
                <a:ext cx="36513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6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11"/>
            <p:cNvGrpSpPr/>
            <p:nvPr/>
          </p:nvGrpSpPr>
          <p:grpSpPr>
            <a:xfrm rot="10800000">
              <a:off x="-659175" y="4189238"/>
              <a:ext cx="2744788" cy="2506662"/>
              <a:chOff x="3802063" y="4344988"/>
              <a:chExt cx="2744788" cy="2506662"/>
            </a:xfrm>
          </p:grpSpPr>
          <p:cxnSp>
            <p:nvCxnSpPr>
              <p:cNvPr id="252" name="Google Shape;252;p11"/>
              <p:cNvCxnSpPr/>
              <p:nvPr/>
            </p:nvCxnSpPr>
            <p:spPr>
              <a:xfrm flipH="1">
                <a:off x="4592651" y="4795838"/>
                <a:ext cx="1954200" cy="168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3" name="Google Shape;253;p11"/>
              <p:cNvCxnSpPr/>
              <p:nvPr/>
            </p:nvCxnSpPr>
            <p:spPr>
              <a:xfrm flipH="1">
                <a:off x="4162400" y="5051425"/>
                <a:ext cx="1959000" cy="168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4" name="Google Shape;254;p11"/>
              <p:cNvCxnSpPr/>
              <p:nvPr/>
            </p:nvCxnSpPr>
            <p:spPr>
              <a:xfrm flipH="1">
                <a:off x="4595776" y="4344988"/>
                <a:ext cx="1643100" cy="141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11"/>
              <p:cNvCxnSpPr/>
              <p:nvPr/>
            </p:nvCxnSpPr>
            <p:spPr>
              <a:xfrm flipH="1">
                <a:off x="4148276" y="4632325"/>
                <a:ext cx="1646100" cy="141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6" name="Google Shape;256;p11"/>
              <p:cNvSpPr/>
              <p:nvPr/>
            </p:nvSpPr>
            <p:spPr>
              <a:xfrm>
                <a:off x="3802063" y="5976938"/>
                <a:ext cx="409575" cy="407988"/>
              </a:xfrm>
              <a:custGeom>
                <a:rect b="b" l="l" r="r" t="t"/>
                <a:pathLst>
                  <a:path extrusionOk="0" h="115" w="115">
                    <a:moveTo>
                      <a:pt x="2" y="61"/>
                    </a:moveTo>
                    <a:cubicBezTo>
                      <a:pt x="4" y="92"/>
                      <a:pt x="30" y="115"/>
                      <a:pt x="61" y="113"/>
                    </a:cubicBezTo>
                    <a:cubicBezTo>
                      <a:pt x="91" y="111"/>
                      <a:pt x="115" y="84"/>
                      <a:pt x="113" y="54"/>
                    </a:cubicBezTo>
                    <a:cubicBezTo>
                      <a:pt x="111" y="23"/>
                      <a:pt x="84" y="0"/>
                      <a:pt x="54" y="2"/>
                    </a:cubicBezTo>
                    <a:cubicBezTo>
                      <a:pt x="23" y="4"/>
                      <a:pt x="0" y="30"/>
                      <a:pt x="2" y="6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>
                <a:off x="3927475" y="6100763"/>
                <a:ext cx="160338" cy="160338"/>
              </a:xfrm>
              <a:custGeom>
                <a:rect b="b" l="l" r="r" t="t"/>
                <a:pathLst>
                  <a:path extrusionOk="0" h="45" w="45">
                    <a:moveTo>
                      <a:pt x="0" y="24"/>
                    </a:moveTo>
                    <a:cubicBezTo>
                      <a:pt x="1" y="36"/>
                      <a:pt x="12" y="45"/>
                      <a:pt x="24" y="44"/>
                    </a:cubicBezTo>
                    <a:cubicBezTo>
                      <a:pt x="36" y="44"/>
                      <a:pt x="45" y="33"/>
                      <a:pt x="44" y="21"/>
                    </a:cubicBezTo>
                    <a:cubicBezTo>
                      <a:pt x="43" y="9"/>
                      <a:pt x="33" y="0"/>
                      <a:pt x="21" y="1"/>
                    </a:cubicBezTo>
                    <a:cubicBezTo>
                      <a:pt x="9" y="1"/>
                      <a:pt x="0" y="12"/>
                      <a:pt x="0" y="2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>
                <a:off x="4090988" y="6762750"/>
                <a:ext cx="42863" cy="38100"/>
              </a:xfrm>
              <a:custGeom>
                <a:rect b="b" l="l" r="r" t="t"/>
                <a:pathLst>
                  <a:path extrusionOk="0" h="11" w="12">
                    <a:moveTo>
                      <a:pt x="1" y="6"/>
                    </a:moveTo>
                    <a:cubicBezTo>
                      <a:pt x="1" y="9"/>
                      <a:pt x="4" y="11"/>
                      <a:pt x="7" y="11"/>
                    </a:cubicBezTo>
                    <a:cubicBezTo>
                      <a:pt x="10" y="11"/>
                      <a:pt x="12" y="8"/>
                      <a:pt x="12" y="5"/>
                    </a:cubicBezTo>
                    <a:cubicBezTo>
                      <a:pt x="12" y="2"/>
                      <a:pt x="9" y="0"/>
                      <a:pt x="6" y="0"/>
                    </a:cubicBezTo>
                    <a:cubicBezTo>
                      <a:pt x="3" y="0"/>
                      <a:pt x="0" y="3"/>
                      <a:pt x="1" y="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>
                <a:off x="4567238" y="5753100"/>
                <a:ext cx="31750" cy="31750"/>
              </a:xfrm>
              <a:custGeom>
                <a:rect b="b" l="l" r="r" t="t"/>
                <a:pathLst>
                  <a:path extrusionOk="0" h="9" w="9">
                    <a:moveTo>
                      <a:pt x="0" y="5"/>
                    </a:moveTo>
                    <a:cubicBezTo>
                      <a:pt x="0" y="8"/>
                      <a:pt x="2" y="9"/>
                      <a:pt x="5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8" y="2"/>
                      <a:pt x="6" y="0"/>
                      <a:pt x="4" y="1"/>
                    </a:cubicBezTo>
                    <a:cubicBezTo>
                      <a:pt x="2" y="1"/>
                      <a:pt x="0" y="3"/>
                      <a:pt x="0" y="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>
                <a:off x="4564063" y="6477000"/>
                <a:ext cx="31750" cy="33338"/>
              </a:xfrm>
              <a:custGeom>
                <a:rect b="b" l="l" r="r" t="t"/>
                <a:pathLst>
                  <a:path extrusionOk="0" h="9" w="9">
                    <a:moveTo>
                      <a:pt x="0" y="5"/>
                    </a:moveTo>
                    <a:cubicBezTo>
                      <a:pt x="0" y="7"/>
                      <a:pt x="2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>
                <a:off x="4044950" y="6711950"/>
                <a:ext cx="138113" cy="139700"/>
              </a:xfrm>
              <a:custGeom>
                <a:rect b="b" l="l" r="r" t="t"/>
                <a:pathLst>
                  <a:path extrusionOk="0" h="39" w="39">
                    <a:moveTo>
                      <a:pt x="0" y="21"/>
                    </a:moveTo>
                    <a:cubicBezTo>
                      <a:pt x="1" y="31"/>
                      <a:pt x="10" y="39"/>
                      <a:pt x="20" y="39"/>
                    </a:cubicBezTo>
                    <a:cubicBezTo>
                      <a:pt x="31" y="38"/>
                      <a:pt x="39" y="29"/>
                      <a:pt x="38" y="18"/>
                    </a:cubicBezTo>
                    <a:cubicBezTo>
                      <a:pt x="38" y="8"/>
                      <a:pt x="29" y="0"/>
                      <a:pt x="18" y="0"/>
                    </a:cubicBezTo>
                    <a:cubicBezTo>
                      <a:pt x="7" y="1"/>
                      <a:pt x="0" y="10"/>
                      <a:pt x="0" y="2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5" name="Google Shape;265;p13"/>
          <p:cNvSpPr txBox="1"/>
          <p:nvPr>
            <p:ph hasCustomPrompt="1" idx="2" type="title"/>
          </p:nvPr>
        </p:nvSpPr>
        <p:spPr>
          <a:xfrm>
            <a:off x="1505375" y="1408676"/>
            <a:ext cx="734700" cy="734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/>
          <p:nvPr>
            <p:ph hasCustomPrompt="1" idx="3" type="title"/>
          </p:nvPr>
        </p:nvSpPr>
        <p:spPr>
          <a:xfrm>
            <a:off x="1505375" y="3080124"/>
            <a:ext cx="734700" cy="734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 txBox="1"/>
          <p:nvPr>
            <p:ph hasCustomPrompt="1" idx="4" type="title"/>
          </p:nvPr>
        </p:nvSpPr>
        <p:spPr>
          <a:xfrm>
            <a:off x="4204650" y="1408676"/>
            <a:ext cx="734700" cy="734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8" name="Google Shape;268;p13"/>
          <p:cNvSpPr txBox="1"/>
          <p:nvPr>
            <p:ph hasCustomPrompt="1" idx="5" type="title"/>
          </p:nvPr>
        </p:nvSpPr>
        <p:spPr>
          <a:xfrm>
            <a:off x="4204650" y="3080124"/>
            <a:ext cx="734700" cy="734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9" name="Google Shape;269;p13"/>
          <p:cNvSpPr txBox="1"/>
          <p:nvPr>
            <p:ph hasCustomPrompt="1" idx="6" type="title"/>
          </p:nvPr>
        </p:nvSpPr>
        <p:spPr>
          <a:xfrm>
            <a:off x="6903925" y="1408676"/>
            <a:ext cx="734700" cy="734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0" name="Google Shape;270;p13"/>
          <p:cNvSpPr txBox="1"/>
          <p:nvPr>
            <p:ph hasCustomPrompt="1" idx="7" type="title"/>
          </p:nvPr>
        </p:nvSpPr>
        <p:spPr>
          <a:xfrm>
            <a:off x="6903925" y="3080124"/>
            <a:ext cx="734700" cy="734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1" type="subTitle"/>
          </p:nvPr>
        </p:nvSpPr>
        <p:spPr>
          <a:xfrm>
            <a:off x="720000" y="2203575"/>
            <a:ext cx="23055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1800">
                <a:latin typeface="Exo"/>
                <a:ea typeface="Exo"/>
                <a:cs typeface="Exo"/>
                <a:sym typeface="Ex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8" type="subTitle"/>
          </p:nvPr>
        </p:nvSpPr>
        <p:spPr>
          <a:xfrm>
            <a:off x="3419275" y="2203575"/>
            <a:ext cx="23055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1800">
                <a:latin typeface="Exo"/>
                <a:ea typeface="Exo"/>
                <a:cs typeface="Exo"/>
                <a:sym typeface="Ex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9" type="subTitle"/>
          </p:nvPr>
        </p:nvSpPr>
        <p:spPr>
          <a:xfrm>
            <a:off x="6118550" y="2203575"/>
            <a:ext cx="23055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1800">
                <a:latin typeface="Exo"/>
                <a:ea typeface="Exo"/>
                <a:cs typeface="Exo"/>
                <a:sym typeface="Ex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idx="13" type="subTitle"/>
          </p:nvPr>
        </p:nvSpPr>
        <p:spPr>
          <a:xfrm>
            <a:off x="720000" y="3875075"/>
            <a:ext cx="23055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1800">
                <a:latin typeface="Exo"/>
                <a:ea typeface="Exo"/>
                <a:cs typeface="Exo"/>
                <a:sym typeface="Ex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4" type="subTitle"/>
          </p:nvPr>
        </p:nvSpPr>
        <p:spPr>
          <a:xfrm>
            <a:off x="3419275" y="3875075"/>
            <a:ext cx="23055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1800">
                <a:latin typeface="Exo"/>
                <a:ea typeface="Exo"/>
                <a:cs typeface="Exo"/>
                <a:sym typeface="Ex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5" type="subTitle"/>
          </p:nvPr>
        </p:nvSpPr>
        <p:spPr>
          <a:xfrm>
            <a:off x="6118550" y="3875075"/>
            <a:ext cx="23055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1800">
                <a:latin typeface="Exo"/>
                <a:ea typeface="Exo"/>
                <a:cs typeface="Exo"/>
                <a:sym typeface="Ex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grpSp>
        <p:nvGrpSpPr>
          <p:cNvPr id="277" name="Google Shape;277;p13"/>
          <p:cNvGrpSpPr/>
          <p:nvPr/>
        </p:nvGrpSpPr>
        <p:grpSpPr>
          <a:xfrm>
            <a:off x="-1876821" y="-2227574"/>
            <a:ext cx="13177954" cy="9652429"/>
            <a:chOff x="-1876821" y="-2227574"/>
            <a:chExt cx="13177954" cy="9652429"/>
          </a:xfrm>
        </p:grpSpPr>
        <p:grpSp>
          <p:nvGrpSpPr>
            <p:cNvPr id="278" name="Google Shape;278;p13"/>
            <p:cNvGrpSpPr/>
            <p:nvPr/>
          </p:nvGrpSpPr>
          <p:grpSpPr>
            <a:xfrm rot="5400000">
              <a:off x="-1876821" y="-2227574"/>
              <a:ext cx="3234854" cy="3234854"/>
              <a:chOff x="5668963" y="-114300"/>
              <a:chExt cx="3783012" cy="3783012"/>
            </a:xfrm>
          </p:grpSpPr>
          <p:sp>
            <p:nvSpPr>
              <p:cNvPr id="279" name="Google Shape;279;p13"/>
              <p:cNvSpPr/>
              <p:nvPr/>
            </p:nvSpPr>
            <p:spPr>
              <a:xfrm>
                <a:off x="5668963" y="-114300"/>
                <a:ext cx="3783012" cy="3783012"/>
              </a:xfrm>
              <a:custGeom>
                <a:rect b="b" l="l" r="r" t="t"/>
                <a:pathLst>
                  <a:path extrusionOk="0" h="1064" w="1064">
                    <a:moveTo>
                      <a:pt x="337" y="957"/>
                    </a:moveTo>
                    <a:cubicBezTo>
                      <a:pt x="103" y="850"/>
                      <a:pt x="0" y="572"/>
                      <a:pt x="107" y="338"/>
                    </a:cubicBezTo>
                    <a:cubicBezTo>
                      <a:pt x="215" y="103"/>
                      <a:pt x="492" y="0"/>
                      <a:pt x="726" y="107"/>
                    </a:cubicBezTo>
                    <a:cubicBezTo>
                      <a:pt x="961" y="215"/>
                      <a:pt x="1064" y="492"/>
                      <a:pt x="957" y="727"/>
                    </a:cubicBezTo>
                    <a:cubicBezTo>
                      <a:pt x="849" y="961"/>
                      <a:pt x="572" y="1064"/>
                      <a:pt x="337" y="9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6015038" y="231775"/>
                <a:ext cx="3092450" cy="3092450"/>
              </a:xfrm>
              <a:custGeom>
                <a:rect b="b" l="l" r="r" t="t"/>
                <a:pathLst>
                  <a:path extrusionOk="0" h="870" w="870">
                    <a:moveTo>
                      <a:pt x="276" y="783"/>
                    </a:moveTo>
                    <a:cubicBezTo>
                      <a:pt x="84" y="695"/>
                      <a:pt x="0" y="468"/>
                      <a:pt x="87" y="276"/>
                    </a:cubicBezTo>
                    <a:cubicBezTo>
                      <a:pt x="175" y="84"/>
                      <a:pt x="402" y="0"/>
                      <a:pt x="594" y="88"/>
                    </a:cubicBezTo>
                    <a:cubicBezTo>
                      <a:pt x="786" y="176"/>
                      <a:pt x="870" y="402"/>
                      <a:pt x="782" y="594"/>
                    </a:cubicBezTo>
                    <a:cubicBezTo>
                      <a:pt x="694" y="786"/>
                      <a:pt x="468" y="870"/>
                      <a:pt x="276" y="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6135688" y="2840038"/>
                <a:ext cx="34925" cy="36513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4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6153150" y="2859088"/>
                <a:ext cx="1657350" cy="720725"/>
              </a:xfrm>
              <a:custGeom>
                <a:rect b="b" l="l" r="r" t="t"/>
                <a:pathLst>
                  <a:path extrusionOk="0" h="203" w="466">
                    <a:moveTo>
                      <a:pt x="466" y="190"/>
                    </a:moveTo>
                    <a:cubicBezTo>
                      <a:pt x="374" y="203"/>
                      <a:pt x="278" y="191"/>
                      <a:pt x="188" y="150"/>
                    </a:cubicBezTo>
                    <a:cubicBezTo>
                      <a:pt x="111" y="115"/>
                      <a:pt x="48" y="6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6153150" y="369888"/>
                <a:ext cx="2816225" cy="2819400"/>
              </a:xfrm>
              <a:custGeom>
                <a:rect b="b" l="l" r="r" t="t"/>
                <a:pathLst>
                  <a:path extrusionOk="0" h="793" w="792">
                    <a:moveTo>
                      <a:pt x="251" y="713"/>
                    </a:moveTo>
                    <a:cubicBezTo>
                      <a:pt x="76" y="632"/>
                      <a:pt x="0" y="426"/>
                      <a:pt x="80" y="251"/>
                    </a:cubicBezTo>
                    <a:cubicBezTo>
                      <a:pt x="160" y="77"/>
                      <a:pt x="366" y="0"/>
                      <a:pt x="541" y="80"/>
                    </a:cubicBezTo>
                    <a:cubicBezTo>
                      <a:pt x="715" y="160"/>
                      <a:pt x="792" y="366"/>
                      <a:pt x="712" y="541"/>
                    </a:cubicBezTo>
                    <a:cubicBezTo>
                      <a:pt x="632" y="716"/>
                      <a:pt x="426" y="793"/>
                      <a:pt x="251" y="7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6210300" y="438150"/>
                <a:ext cx="2782888" cy="2644775"/>
              </a:xfrm>
              <a:custGeom>
                <a:rect b="b" l="l" r="r" t="t"/>
                <a:pathLst>
                  <a:path extrusionOk="0" h="744" w="783">
                    <a:moveTo>
                      <a:pt x="593" y="0"/>
                    </a:moveTo>
                    <a:cubicBezTo>
                      <a:pt x="687" y="55"/>
                      <a:pt x="756" y="146"/>
                      <a:pt x="783" y="250"/>
                    </a:cubicBezTo>
                    <a:cubicBezTo>
                      <a:pt x="633" y="288"/>
                      <a:pt x="633" y="288"/>
                      <a:pt x="633" y="288"/>
                    </a:cubicBezTo>
                    <a:cubicBezTo>
                      <a:pt x="617" y="224"/>
                      <a:pt x="574" y="167"/>
                      <a:pt x="516" y="134"/>
                    </a:cubicBezTo>
                    <a:lnTo>
                      <a:pt x="593" y="0"/>
                    </a:lnTo>
                    <a:close/>
                    <a:moveTo>
                      <a:pt x="0" y="513"/>
                    </a:moveTo>
                    <a:cubicBezTo>
                      <a:pt x="145" y="461"/>
                      <a:pt x="145" y="461"/>
                      <a:pt x="145" y="461"/>
                    </a:cubicBezTo>
                    <a:cubicBezTo>
                      <a:pt x="168" y="525"/>
                      <a:pt x="214" y="576"/>
                      <a:pt x="276" y="604"/>
                    </a:cubicBezTo>
                    <a:cubicBezTo>
                      <a:pt x="277" y="604"/>
                      <a:pt x="277" y="604"/>
                      <a:pt x="277" y="604"/>
                    </a:cubicBezTo>
                    <a:cubicBezTo>
                      <a:pt x="213" y="744"/>
                      <a:pt x="213" y="744"/>
                      <a:pt x="213" y="744"/>
                    </a:cubicBezTo>
                    <a:cubicBezTo>
                      <a:pt x="212" y="744"/>
                      <a:pt x="212" y="744"/>
                      <a:pt x="212" y="744"/>
                    </a:cubicBezTo>
                    <a:cubicBezTo>
                      <a:pt x="112" y="698"/>
                      <a:pt x="37" y="616"/>
                      <a:pt x="0" y="5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7048500" y="57150"/>
                <a:ext cx="36513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6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7065963" y="-39688"/>
                <a:ext cx="2244726" cy="1522413"/>
              </a:xfrm>
              <a:custGeom>
                <a:rect b="b" l="l" r="r" t="t"/>
                <a:pathLst>
                  <a:path extrusionOk="0" h="428" w="631">
                    <a:moveTo>
                      <a:pt x="0" y="32"/>
                    </a:moveTo>
                    <a:cubicBezTo>
                      <a:pt x="111" y="0"/>
                      <a:pt x="234" y="6"/>
                      <a:pt x="347" y="58"/>
                    </a:cubicBezTo>
                    <a:cubicBezTo>
                      <a:pt x="503" y="129"/>
                      <a:pt x="604" y="271"/>
                      <a:pt x="631" y="4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7788275" y="1354138"/>
                <a:ext cx="1341438" cy="1981200"/>
              </a:xfrm>
              <a:custGeom>
                <a:rect b="b" l="l" r="r" t="t"/>
                <a:pathLst>
                  <a:path extrusionOk="0" h="557" w="377">
                    <a:moveTo>
                      <a:pt x="3" y="551"/>
                    </a:moveTo>
                    <a:cubicBezTo>
                      <a:pt x="4" y="551"/>
                      <a:pt x="6" y="552"/>
                      <a:pt x="6" y="554"/>
                    </a:cubicBezTo>
                    <a:cubicBezTo>
                      <a:pt x="6" y="554"/>
                      <a:pt x="6" y="554"/>
                      <a:pt x="6" y="554"/>
                    </a:cubicBezTo>
                    <a:cubicBezTo>
                      <a:pt x="6" y="555"/>
                      <a:pt x="5" y="557"/>
                      <a:pt x="3" y="557"/>
                    </a:cubicBezTo>
                    <a:cubicBezTo>
                      <a:pt x="3" y="557"/>
                      <a:pt x="3" y="557"/>
                      <a:pt x="3" y="557"/>
                    </a:cubicBezTo>
                    <a:cubicBezTo>
                      <a:pt x="2" y="557"/>
                      <a:pt x="0" y="556"/>
                      <a:pt x="0" y="554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54"/>
                      <a:pt x="0" y="553"/>
                      <a:pt x="0" y="553"/>
                    </a:cubicBezTo>
                    <a:cubicBezTo>
                      <a:pt x="0" y="553"/>
                      <a:pt x="0" y="553"/>
                      <a:pt x="0" y="553"/>
                    </a:cubicBezTo>
                    <a:cubicBezTo>
                      <a:pt x="1" y="552"/>
                      <a:pt x="2" y="551"/>
                      <a:pt x="3" y="551"/>
                    </a:cubicBezTo>
                    <a:close/>
                    <a:moveTo>
                      <a:pt x="30" y="546"/>
                    </a:moveTo>
                    <a:cubicBezTo>
                      <a:pt x="32" y="546"/>
                      <a:pt x="33" y="547"/>
                      <a:pt x="34" y="548"/>
                    </a:cubicBezTo>
                    <a:cubicBezTo>
                      <a:pt x="34" y="548"/>
                      <a:pt x="34" y="548"/>
                      <a:pt x="34" y="548"/>
                    </a:cubicBezTo>
                    <a:cubicBezTo>
                      <a:pt x="34" y="550"/>
                      <a:pt x="33" y="551"/>
                      <a:pt x="32" y="551"/>
                    </a:cubicBezTo>
                    <a:cubicBezTo>
                      <a:pt x="32" y="551"/>
                      <a:pt x="32" y="551"/>
                      <a:pt x="32" y="551"/>
                    </a:cubicBezTo>
                    <a:cubicBezTo>
                      <a:pt x="30" y="552"/>
                      <a:pt x="28" y="551"/>
                      <a:pt x="28" y="549"/>
                    </a:cubicBezTo>
                    <a:cubicBezTo>
                      <a:pt x="28" y="549"/>
                      <a:pt x="28" y="549"/>
                      <a:pt x="28" y="549"/>
                    </a:cubicBezTo>
                    <a:cubicBezTo>
                      <a:pt x="28" y="549"/>
                      <a:pt x="28" y="548"/>
                      <a:pt x="28" y="548"/>
                    </a:cubicBezTo>
                    <a:cubicBezTo>
                      <a:pt x="28" y="548"/>
                      <a:pt x="28" y="548"/>
                      <a:pt x="28" y="548"/>
                    </a:cubicBezTo>
                    <a:cubicBezTo>
                      <a:pt x="29" y="547"/>
                      <a:pt x="29" y="546"/>
                      <a:pt x="30" y="546"/>
                    </a:cubicBezTo>
                    <a:close/>
                    <a:moveTo>
                      <a:pt x="58" y="539"/>
                    </a:moveTo>
                    <a:cubicBezTo>
                      <a:pt x="58" y="539"/>
                      <a:pt x="58" y="539"/>
                      <a:pt x="58" y="539"/>
                    </a:cubicBezTo>
                    <a:cubicBezTo>
                      <a:pt x="59" y="538"/>
                      <a:pt x="61" y="539"/>
                      <a:pt x="61" y="541"/>
                    </a:cubicBezTo>
                    <a:cubicBezTo>
                      <a:pt x="61" y="541"/>
                      <a:pt x="61" y="541"/>
                      <a:pt x="61" y="541"/>
                    </a:cubicBezTo>
                    <a:cubicBezTo>
                      <a:pt x="62" y="542"/>
                      <a:pt x="61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8" y="545"/>
                      <a:pt x="56" y="544"/>
                      <a:pt x="56" y="542"/>
                    </a:cubicBezTo>
                    <a:cubicBezTo>
                      <a:pt x="56" y="542"/>
                      <a:pt x="56" y="542"/>
                      <a:pt x="56" y="542"/>
                    </a:cubicBezTo>
                    <a:cubicBezTo>
                      <a:pt x="56" y="542"/>
                      <a:pt x="56" y="541"/>
                      <a:pt x="56" y="540"/>
                    </a:cubicBezTo>
                    <a:cubicBezTo>
                      <a:pt x="56" y="540"/>
                      <a:pt x="56" y="540"/>
                      <a:pt x="56" y="540"/>
                    </a:cubicBezTo>
                    <a:cubicBezTo>
                      <a:pt x="56" y="540"/>
                      <a:pt x="57" y="539"/>
                      <a:pt x="58" y="539"/>
                    </a:cubicBezTo>
                    <a:close/>
                    <a:moveTo>
                      <a:pt x="85" y="530"/>
                    </a:moveTo>
                    <a:cubicBezTo>
                      <a:pt x="86" y="529"/>
                      <a:pt x="88" y="530"/>
                      <a:pt x="88" y="532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89" y="533"/>
                      <a:pt x="88" y="535"/>
                      <a:pt x="86" y="535"/>
                    </a:cubicBezTo>
                    <a:cubicBezTo>
                      <a:pt x="86" y="535"/>
                      <a:pt x="86" y="535"/>
                      <a:pt x="86" y="535"/>
                    </a:cubicBezTo>
                    <a:cubicBezTo>
                      <a:pt x="85" y="536"/>
                      <a:pt x="83" y="535"/>
                      <a:pt x="83" y="534"/>
                    </a:cubicBezTo>
                    <a:cubicBezTo>
                      <a:pt x="83" y="534"/>
                      <a:pt x="83" y="534"/>
                      <a:pt x="83" y="534"/>
                    </a:cubicBezTo>
                    <a:cubicBezTo>
                      <a:pt x="83" y="533"/>
                      <a:pt x="83" y="532"/>
                      <a:pt x="83" y="532"/>
                    </a:cubicBezTo>
                    <a:cubicBezTo>
                      <a:pt x="83" y="532"/>
                      <a:pt x="83" y="532"/>
                      <a:pt x="83" y="532"/>
                    </a:cubicBezTo>
                    <a:cubicBezTo>
                      <a:pt x="83" y="531"/>
                      <a:pt x="84" y="530"/>
                      <a:pt x="85" y="530"/>
                    </a:cubicBezTo>
                    <a:close/>
                    <a:moveTo>
                      <a:pt x="111" y="519"/>
                    </a:moveTo>
                    <a:cubicBezTo>
                      <a:pt x="112" y="519"/>
                      <a:pt x="114" y="520"/>
                      <a:pt x="115" y="521"/>
                    </a:cubicBezTo>
                    <a:cubicBezTo>
                      <a:pt x="115" y="521"/>
                      <a:pt x="115" y="521"/>
                      <a:pt x="115" y="521"/>
                    </a:cubicBezTo>
                    <a:cubicBezTo>
                      <a:pt x="115" y="522"/>
                      <a:pt x="115" y="524"/>
                      <a:pt x="113" y="525"/>
                    </a:cubicBezTo>
                    <a:cubicBezTo>
                      <a:pt x="113" y="525"/>
                      <a:pt x="113" y="525"/>
                      <a:pt x="113" y="525"/>
                    </a:cubicBezTo>
                    <a:cubicBezTo>
                      <a:pt x="112" y="525"/>
                      <a:pt x="110" y="525"/>
                      <a:pt x="109" y="523"/>
                    </a:cubicBezTo>
                    <a:cubicBezTo>
                      <a:pt x="109" y="523"/>
                      <a:pt x="109" y="523"/>
                      <a:pt x="109" y="523"/>
                    </a:cubicBezTo>
                    <a:cubicBezTo>
                      <a:pt x="109" y="522"/>
                      <a:pt x="109" y="522"/>
                      <a:pt x="109" y="521"/>
                    </a:cubicBezTo>
                    <a:cubicBezTo>
                      <a:pt x="109" y="521"/>
                      <a:pt x="109" y="521"/>
                      <a:pt x="109" y="521"/>
                    </a:cubicBezTo>
                    <a:cubicBezTo>
                      <a:pt x="110" y="520"/>
                      <a:pt x="110" y="520"/>
                      <a:pt x="111" y="519"/>
                    </a:cubicBezTo>
                    <a:close/>
                    <a:moveTo>
                      <a:pt x="358" y="1"/>
                    </a:moveTo>
                    <a:cubicBezTo>
                      <a:pt x="360" y="0"/>
                      <a:pt x="361" y="1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4"/>
                      <a:pt x="361" y="6"/>
                      <a:pt x="360" y="6"/>
                    </a:cubicBezTo>
                    <a:cubicBezTo>
                      <a:pt x="360" y="6"/>
                      <a:pt x="360" y="6"/>
                      <a:pt x="360" y="6"/>
                    </a:cubicBezTo>
                    <a:cubicBezTo>
                      <a:pt x="358" y="6"/>
                      <a:pt x="357" y="6"/>
                      <a:pt x="356" y="4"/>
                    </a:cubicBezTo>
                    <a:cubicBezTo>
                      <a:pt x="356" y="4"/>
                      <a:pt x="356" y="4"/>
                      <a:pt x="356" y="4"/>
                    </a:cubicBezTo>
                    <a:cubicBezTo>
                      <a:pt x="356" y="3"/>
                      <a:pt x="356" y="3"/>
                      <a:pt x="356" y="2"/>
                    </a:cubicBezTo>
                    <a:cubicBezTo>
                      <a:pt x="356" y="2"/>
                      <a:pt x="356" y="2"/>
                      <a:pt x="356" y="2"/>
                    </a:cubicBezTo>
                    <a:cubicBezTo>
                      <a:pt x="357" y="1"/>
                      <a:pt x="357" y="1"/>
                      <a:pt x="358" y="1"/>
                    </a:cubicBezTo>
                    <a:close/>
                    <a:moveTo>
                      <a:pt x="136" y="507"/>
                    </a:moveTo>
                    <a:cubicBezTo>
                      <a:pt x="136" y="507"/>
                      <a:pt x="136" y="507"/>
                      <a:pt x="136" y="507"/>
                    </a:cubicBezTo>
                    <a:cubicBezTo>
                      <a:pt x="138" y="507"/>
                      <a:pt x="139" y="507"/>
                      <a:pt x="140" y="508"/>
                    </a:cubicBezTo>
                    <a:cubicBezTo>
                      <a:pt x="140" y="508"/>
                      <a:pt x="140" y="508"/>
                      <a:pt x="140" y="508"/>
                    </a:cubicBezTo>
                    <a:cubicBezTo>
                      <a:pt x="141" y="510"/>
                      <a:pt x="140" y="512"/>
                      <a:pt x="139" y="512"/>
                    </a:cubicBezTo>
                    <a:cubicBezTo>
                      <a:pt x="139" y="512"/>
                      <a:pt x="139" y="512"/>
                      <a:pt x="139" y="512"/>
                    </a:cubicBezTo>
                    <a:cubicBezTo>
                      <a:pt x="138" y="513"/>
                      <a:pt x="136" y="512"/>
                      <a:pt x="135" y="511"/>
                    </a:cubicBezTo>
                    <a:cubicBezTo>
                      <a:pt x="135" y="511"/>
                      <a:pt x="135" y="511"/>
                      <a:pt x="135" y="511"/>
                    </a:cubicBezTo>
                    <a:cubicBezTo>
                      <a:pt x="135" y="510"/>
                      <a:pt x="135" y="509"/>
                      <a:pt x="135" y="509"/>
                    </a:cubicBezTo>
                    <a:cubicBezTo>
                      <a:pt x="135" y="509"/>
                      <a:pt x="135" y="509"/>
                      <a:pt x="135" y="509"/>
                    </a:cubicBezTo>
                    <a:cubicBezTo>
                      <a:pt x="135" y="508"/>
                      <a:pt x="136" y="508"/>
                      <a:pt x="136" y="507"/>
                    </a:cubicBezTo>
                    <a:close/>
                    <a:moveTo>
                      <a:pt x="365" y="28"/>
                    </a:moveTo>
                    <a:cubicBezTo>
                      <a:pt x="366" y="28"/>
                      <a:pt x="368" y="29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9" y="32"/>
                      <a:pt x="368" y="33"/>
                      <a:pt x="366" y="3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5" y="34"/>
                      <a:pt x="363" y="33"/>
                      <a:pt x="363" y="32"/>
                    </a:cubicBezTo>
                    <a:cubicBezTo>
                      <a:pt x="363" y="32"/>
                      <a:pt x="363" y="32"/>
                      <a:pt x="363" y="32"/>
                    </a:cubicBezTo>
                    <a:cubicBezTo>
                      <a:pt x="363" y="31"/>
                      <a:pt x="363" y="30"/>
                      <a:pt x="363" y="30"/>
                    </a:cubicBezTo>
                    <a:cubicBezTo>
                      <a:pt x="363" y="30"/>
                      <a:pt x="363" y="30"/>
                      <a:pt x="363" y="30"/>
                    </a:cubicBezTo>
                    <a:cubicBezTo>
                      <a:pt x="363" y="29"/>
                      <a:pt x="364" y="28"/>
                      <a:pt x="365" y="28"/>
                    </a:cubicBezTo>
                    <a:close/>
                    <a:moveTo>
                      <a:pt x="161" y="493"/>
                    </a:moveTo>
                    <a:cubicBezTo>
                      <a:pt x="161" y="493"/>
                      <a:pt x="161" y="493"/>
                      <a:pt x="161" y="493"/>
                    </a:cubicBezTo>
                    <a:cubicBezTo>
                      <a:pt x="162" y="493"/>
                      <a:pt x="164" y="493"/>
                      <a:pt x="165" y="494"/>
                    </a:cubicBezTo>
                    <a:cubicBezTo>
                      <a:pt x="165" y="494"/>
                      <a:pt x="165" y="494"/>
                      <a:pt x="165" y="494"/>
                    </a:cubicBezTo>
                    <a:cubicBezTo>
                      <a:pt x="166" y="496"/>
                      <a:pt x="165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3" y="499"/>
                      <a:pt x="161" y="499"/>
                      <a:pt x="160" y="497"/>
                    </a:cubicBezTo>
                    <a:cubicBezTo>
                      <a:pt x="160" y="497"/>
                      <a:pt x="160" y="497"/>
                      <a:pt x="160" y="497"/>
                    </a:cubicBezTo>
                    <a:cubicBezTo>
                      <a:pt x="160" y="497"/>
                      <a:pt x="159" y="496"/>
                      <a:pt x="160" y="495"/>
                    </a:cubicBezTo>
                    <a:cubicBezTo>
                      <a:pt x="160" y="495"/>
                      <a:pt x="160" y="495"/>
                      <a:pt x="160" y="495"/>
                    </a:cubicBezTo>
                    <a:cubicBezTo>
                      <a:pt x="160" y="494"/>
                      <a:pt x="160" y="494"/>
                      <a:pt x="161" y="493"/>
                    </a:cubicBezTo>
                    <a:close/>
                    <a:moveTo>
                      <a:pt x="370" y="56"/>
                    </a:moveTo>
                    <a:cubicBezTo>
                      <a:pt x="372" y="56"/>
                      <a:pt x="373" y="57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60"/>
                      <a:pt x="372" y="62"/>
                      <a:pt x="371" y="62"/>
                    </a:cubicBezTo>
                    <a:cubicBezTo>
                      <a:pt x="371" y="62"/>
                      <a:pt x="371" y="62"/>
                      <a:pt x="371" y="62"/>
                    </a:cubicBezTo>
                    <a:cubicBezTo>
                      <a:pt x="369" y="62"/>
                      <a:pt x="368" y="61"/>
                      <a:pt x="368" y="59"/>
                    </a:cubicBezTo>
                    <a:cubicBezTo>
                      <a:pt x="368" y="59"/>
                      <a:pt x="368" y="59"/>
                      <a:pt x="368" y="59"/>
                    </a:cubicBezTo>
                    <a:cubicBezTo>
                      <a:pt x="367" y="59"/>
                      <a:pt x="368" y="58"/>
                      <a:pt x="368" y="58"/>
                    </a:cubicBezTo>
                    <a:cubicBezTo>
                      <a:pt x="368" y="58"/>
                      <a:pt x="368" y="58"/>
                      <a:pt x="368" y="58"/>
                    </a:cubicBezTo>
                    <a:cubicBezTo>
                      <a:pt x="368" y="57"/>
                      <a:pt x="369" y="56"/>
                      <a:pt x="370" y="56"/>
                    </a:cubicBezTo>
                    <a:close/>
                    <a:moveTo>
                      <a:pt x="185" y="478"/>
                    </a:moveTo>
                    <a:cubicBezTo>
                      <a:pt x="185" y="478"/>
                      <a:pt x="185" y="478"/>
                      <a:pt x="185" y="478"/>
                    </a:cubicBezTo>
                    <a:cubicBezTo>
                      <a:pt x="186" y="477"/>
                      <a:pt x="188" y="477"/>
                      <a:pt x="189" y="479"/>
                    </a:cubicBezTo>
                    <a:cubicBezTo>
                      <a:pt x="189" y="479"/>
                      <a:pt x="189" y="479"/>
                      <a:pt x="189" y="479"/>
                    </a:cubicBezTo>
                    <a:cubicBezTo>
                      <a:pt x="190" y="480"/>
                      <a:pt x="189" y="482"/>
                      <a:pt x="188" y="483"/>
                    </a:cubicBezTo>
                    <a:cubicBezTo>
                      <a:pt x="188" y="483"/>
                      <a:pt x="188" y="483"/>
                      <a:pt x="188" y="483"/>
                    </a:cubicBezTo>
                    <a:cubicBezTo>
                      <a:pt x="187" y="484"/>
                      <a:pt x="185" y="483"/>
                      <a:pt x="184" y="482"/>
                    </a:cubicBezTo>
                    <a:cubicBezTo>
                      <a:pt x="184" y="482"/>
                      <a:pt x="184" y="482"/>
                      <a:pt x="184" y="482"/>
                    </a:cubicBezTo>
                    <a:cubicBezTo>
                      <a:pt x="183" y="481"/>
                      <a:pt x="183" y="480"/>
                      <a:pt x="184" y="479"/>
                    </a:cubicBezTo>
                    <a:cubicBezTo>
                      <a:pt x="184" y="479"/>
                      <a:pt x="184" y="479"/>
                      <a:pt x="184" y="479"/>
                    </a:cubicBezTo>
                    <a:cubicBezTo>
                      <a:pt x="184" y="479"/>
                      <a:pt x="184" y="478"/>
                      <a:pt x="185" y="478"/>
                    </a:cubicBezTo>
                    <a:close/>
                    <a:moveTo>
                      <a:pt x="373" y="84"/>
                    </a:moveTo>
                    <a:cubicBezTo>
                      <a:pt x="375" y="84"/>
                      <a:pt x="376" y="85"/>
                      <a:pt x="376" y="87"/>
                    </a:cubicBezTo>
                    <a:cubicBezTo>
                      <a:pt x="376" y="87"/>
                      <a:pt x="376" y="87"/>
                      <a:pt x="376" y="87"/>
                    </a:cubicBezTo>
                    <a:cubicBezTo>
                      <a:pt x="376" y="89"/>
                      <a:pt x="375" y="90"/>
                      <a:pt x="374" y="90"/>
                    </a:cubicBezTo>
                    <a:cubicBezTo>
                      <a:pt x="374" y="90"/>
                      <a:pt x="374" y="90"/>
                      <a:pt x="374" y="90"/>
                    </a:cubicBezTo>
                    <a:cubicBezTo>
                      <a:pt x="372" y="90"/>
                      <a:pt x="371" y="89"/>
                      <a:pt x="371" y="87"/>
                    </a:cubicBezTo>
                    <a:cubicBezTo>
                      <a:pt x="371" y="87"/>
                      <a:pt x="371" y="87"/>
                      <a:pt x="371" y="87"/>
                    </a:cubicBezTo>
                    <a:cubicBezTo>
                      <a:pt x="371" y="87"/>
                      <a:pt x="371" y="86"/>
                      <a:pt x="371" y="86"/>
                    </a:cubicBezTo>
                    <a:cubicBezTo>
                      <a:pt x="371" y="86"/>
                      <a:pt x="371" y="86"/>
                      <a:pt x="371" y="86"/>
                    </a:cubicBezTo>
                    <a:cubicBezTo>
                      <a:pt x="371" y="85"/>
                      <a:pt x="372" y="84"/>
                      <a:pt x="373" y="84"/>
                    </a:cubicBezTo>
                    <a:close/>
                    <a:moveTo>
                      <a:pt x="207" y="461"/>
                    </a:moveTo>
                    <a:cubicBezTo>
                      <a:pt x="207" y="461"/>
                      <a:pt x="207" y="461"/>
                      <a:pt x="207" y="461"/>
                    </a:cubicBezTo>
                    <a:cubicBezTo>
                      <a:pt x="209" y="460"/>
                      <a:pt x="210" y="460"/>
                      <a:pt x="211" y="462"/>
                    </a:cubicBezTo>
                    <a:cubicBezTo>
                      <a:pt x="211" y="462"/>
                      <a:pt x="211" y="462"/>
                      <a:pt x="211" y="462"/>
                    </a:cubicBezTo>
                    <a:cubicBezTo>
                      <a:pt x="212" y="463"/>
                      <a:pt x="212" y="465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0" y="467"/>
                      <a:pt x="208" y="466"/>
                      <a:pt x="207" y="465"/>
                    </a:cubicBezTo>
                    <a:cubicBezTo>
                      <a:pt x="207" y="465"/>
                      <a:pt x="207" y="465"/>
                      <a:pt x="207" y="465"/>
                    </a:cubicBezTo>
                    <a:cubicBezTo>
                      <a:pt x="206" y="464"/>
                      <a:pt x="206" y="463"/>
                      <a:pt x="207" y="462"/>
                    </a:cubicBezTo>
                    <a:cubicBezTo>
                      <a:pt x="207" y="462"/>
                      <a:pt x="207" y="462"/>
                      <a:pt x="207" y="462"/>
                    </a:cubicBezTo>
                    <a:cubicBezTo>
                      <a:pt x="207" y="462"/>
                      <a:pt x="207" y="461"/>
                      <a:pt x="207" y="461"/>
                    </a:cubicBezTo>
                    <a:close/>
                    <a:moveTo>
                      <a:pt x="375" y="113"/>
                    </a:moveTo>
                    <a:cubicBezTo>
                      <a:pt x="376" y="113"/>
                      <a:pt x="377" y="114"/>
                      <a:pt x="377" y="116"/>
                    </a:cubicBezTo>
                    <a:cubicBezTo>
                      <a:pt x="377" y="116"/>
                      <a:pt x="377" y="116"/>
                      <a:pt x="377" y="116"/>
                    </a:cubicBezTo>
                    <a:cubicBezTo>
                      <a:pt x="377" y="117"/>
                      <a:pt x="376" y="119"/>
                      <a:pt x="375" y="119"/>
                    </a:cubicBezTo>
                    <a:cubicBezTo>
                      <a:pt x="375" y="119"/>
                      <a:pt x="375" y="119"/>
                      <a:pt x="375" y="119"/>
                    </a:cubicBezTo>
                    <a:cubicBezTo>
                      <a:pt x="373" y="119"/>
                      <a:pt x="372" y="117"/>
                      <a:pt x="372" y="116"/>
                    </a:cubicBezTo>
                    <a:cubicBezTo>
                      <a:pt x="372" y="116"/>
                      <a:pt x="372" y="116"/>
                      <a:pt x="372" y="116"/>
                    </a:cubicBezTo>
                    <a:cubicBezTo>
                      <a:pt x="372" y="115"/>
                      <a:pt x="372" y="115"/>
                      <a:pt x="372" y="114"/>
                    </a:cubicBezTo>
                    <a:cubicBezTo>
                      <a:pt x="372" y="114"/>
                      <a:pt x="372" y="114"/>
                      <a:pt x="372" y="114"/>
                    </a:cubicBezTo>
                    <a:cubicBezTo>
                      <a:pt x="372" y="114"/>
                      <a:pt x="373" y="113"/>
                      <a:pt x="375" y="113"/>
                    </a:cubicBezTo>
                    <a:close/>
                    <a:moveTo>
                      <a:pt x="229" y="443"/>
                    </a:moveTo>
                    <a:cubicBezTo>
                      <a:pt x="230" y="442"/>
                      <a:pt x="232" y="442"/>
                      <a:pt x="233" y="443"/>
                    </a:cubicBezTo>
                    <a:cubicBezTo>
                      <a:pt x="233" y="443"/>
                      <a:pt x="233" y="443"/>
                      <a:pt x="233" y="443"/>
                    </a:cubicBezTo>
                    <a:cubicBezTo>
                      <a:pt x="234" y="444"/>
                      <a:pt x="234" y="446"/>
                      <a:pt x="233" y="447"/>
                    </a:cubicBezTo>
                    <a:cubicBezTo>
                      <a:pt x="233" y="447"/>
                      <a:pt x="233" y="447"/>
                      <a:pt x="233" y="447"/>
                    </a:cubicBezTo>
                    <a:cubicBezTo>
                      <a:pt x="232" y="448"/>
                      <a:pt x="230" y="448"/>
                      <a:pt x="229" y="447"/>
                    </a:cubicBezTo>
                    <a:cubicBezTo>
                      <a:pt x="229" y="447"/>
                      <a:pt x="229" y="447"/>
                      <a:pt x="229" y="447"/>
                    </a:cubicBezTo>
                    <a:cubicBezTo>
                      <a:pt x="228" y="446"/>
                      <a:pt x="228" y="445"/>
                      <a:pt x="228" y="444"/>
                    </a:cubicBezTo>
                    <a:cubicBezTo>
                      <a:pt x="228" y="444"/>
                      <a:pt x="228" y="444"/>
                      <a:pt x="228" y="444"/>
                    </a:cubicBezTo>
                    <a:cubicBezTo>
                      <a:pt x="228" y="443"/>
                      <a:pt x="229" y="443"/>
                      <a:pt x="229" y="443"/>
                    </a:cubicBezTo>
                    <a:close/>
                    <a:moveTo>
                      <a:pt x="374" y="141"/>
                    </a:moveTo>
                    <a:cubicBezTo>
                      <a:pt x="376" y="141"/>
                      <a:pt x="377" y="143"/>
                      <a:pt x="377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7" y="146"/>
                      <a:pt x="375" y="147"/>
                      <a:pt x="374" y="147"/>
                    </a:cubicBezTo>
                    <a:cubicBezTo>
                      <a:pt x="374" y="147"/>
                      <a:pt x="374" y="147"/>
                      <a:pt x="374" y="147"/>
                    </a:cubicBezTo>
                    <a:cubicBezTo>
                      <a:pt x="372" y="147"/>
                      <a:pt x="371" y="145"/>
                      <a:pt x="371" y="144"/>
                    </a:cubicBezTo>
                    <a:cubicBezTo>
                      <a:pt x="371" y="144"/>
                      <a:pt x="371" y="144"/>
                      <a:pt x="371" y="144"/>
                    </a:cubicBezTo>
                    <a:cubicBezTo>
                      <a:pt x="371" y="144"/>
                      <a:pt x="371" y="143"/>
                      <a:pt x="371" y="143"/>
                    </a:cubicBezTo>
                    <a:cubicBezTo>
                      <a:pt x="371" y="143"/>
                      <a:pt x="371" y="143"/>
                      <a:pt x="371" y="143"/>
                    </a:cubicBezTo>
                    <a:cubicBezTo>
                      <a:pt x="372" y="142"/>
                      <a:pt x="373" y="141"/>
                      <a:pt x="374" y="141"/>
                    </a:cubicBezTo>
                    <a:close/>
                    <a:moveTo>
                      <a:pt x="249" y="423"/>
                    </a:moveTo>
                    <a:cubicBezTo>
                      <a:pt x="250" y="422"/>
                      <a:pt x="252" y="422"/>
                      <a:pt x="253" y="423"/>
                    </a:cubicBezTo>
                    <a:cubicBezTo>
                      <a:pt x="253" y="423"/>
                      <a:pt x="253" y="423"/>
                      <a:pt x="253" y="423"/>
                    </a:cubicBezTo>
                    <a:cubicBezTo>
                      <a:pt x="254" y="424"/>
                      <a:pt x="254" y="426"/>
                      <a:pt x="25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52" y="428"/>
                      <a:pt x="250" y="428"/>
                      <a:pt x="249" y="427"/>
                    </a:cubicBezTo>
                    <a:cubicBezTo>
                      <a:pt x="249" y="427"/>
                      <a:pt x="249" y="427"/>
                      <a:pt x="249" y="427"/>
                    </a:cubicBezTo>
                    <a:cubicBezTo>
                      <a:pt x="248" y="426"/>
                      <a:pt x="248" y="425"/>
                      <a:pt x="249" y="424"/>
                    </a:cubicBezTo>
                    <a:cubicBezTo>
                      <a:pt x="249" y="424"/>
                      <a:pt x="249" y="424"/>
                      <a:pt x="249" y="424"/>
                    </a:cubicBezTo>
                    <a:cubicBezTo>
                      <a:pt x="249" y="424"/>
                      <a:pt x="249" y="423"/>
                      <a:pt x="249" y="423"/>
                    </a:cubicBezTo>
                    <a:close/>
                    <a:moveTo>
                      <a:pt x="372" y="170"/>
                    </a:moveTo>
                    <a:cubicBezTo>
                      <a:pt x="373" y="170"/>
                      <a:pt x="374" y="171"/>
                      <a:pt x="374" y="173"/>
                    </a:cubicBezTo>
                    <a:cubicBezTo>
                      <a:pt x="374" y="173"/>
                      <a:pt x="374" y="173"/>
                      <a:pt x="374" y="173"/>
                    </a:cubicBezTo>
                    <a:cubicBezTo>
                      <a:pt x="374" y="174"/>
                      <a:pt x="373" y="175"/>
                      <a:pt x="371" y="175"/>
                    </a:cubicBezTo>
                    <a:cubicBezTo>
                      <a:pt x="371" y="175"/>
                      <a:pt x="371" y="175"/>
                      <a:pt x="371" y="175"/>
                    </a:cubicBezTo>
                    <a:cubicBezTo>
                      <a:pt x="370" y="175"/>
                      <a:pt x="368" y="174"/>
                      <a:pt x="369" y="172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69" y="172"/>
                      <a:pt x="369" y="172"/>
                      <a:pt x="369" y="171"/>
                    </a:cubicBezTo>
                    <a:cubicBezTo>
                      <a:pt x="369" y="171"/>
                      <a:pt x="369" y="171"/>
                      <a:pt x="369" y="171"/>
                    </a:cubicBezTo>
                    <a:cubicBezTo>
                      <a:pt x="369" y="170"/>
                      <a:pt x="371" y="169"/>
                      <a:pt x="372" y="170"/>
                    </a:cubicBezTo>
                    <a:close/>
                    <a:moveTo>
                      <a:pt x="268" y="402"/>
                    </a:moveTo>
                    <a:cubicBezTo>
                      <a:pt x="269" y="401"/>
                      <a:pt x="271" y="401"/>
                      <a:pt x="272" y="402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273" y="403"/>
                      <a:pt x="274" y="405"/>
                      <a:pt x="273" y="406"/>
                    </a:cubicBezTo>
                    <a:cubicBezTo>
                      <a:pt x="273" y="406"/>
                      <a:pt x="273" y="406"/>
                      <a:pt x="273" y="406"/>
                    </a:cubicBezTo>
                    <a:cubicBezTo>
                      <a:pt x="272" y="407"/>
                      <a:pt x="270" y="407"/>
                      <a:pt x="269" y="406"/>
                    </a:cubicBezTo>
                    <a:cubicBezTo>
                      <a:pt x="269" y="406"/>
                      <a:pt x="269" y="406"/>
                      <a:pt x="269" y="406"/>
                    </a:cubicBezTo>
                    <a:cubicBezTo>
                      <a:pt x="268" y="405"/>
                      <a:pt x="267" y="404"/>
                      <a:pt x="268" y="403"/>
                    </a:cubicBezTo>
                    <a:cubicBezTo>
                      <a:pt x="268" y="403"/>
                      <a:pt x="268" y="403"/>
                      <a:pt x="268" y="403"/>
                    </a:cubicBezTo>
                    <a:cubicBezTo>
                      <a:pt x="268" y="403"/>
                      <a:pt x="268" y="402"/>
                      <a:pt x="268" y="402"/>
                    </a:cubicBezTo>
                    <a:close/>
                    <a:moveTo>
                      <a:pt x="368" y="198"/>
                    </a:moveTo>
                    <a:cubicBezTo>
                      <a:pt x="369" y="198"/>
                      <a:pt x="370" y="200"/>
                      <a:pt x="370" y="201"/>
                    </a:cubicBezTo>
                    <a:cubicBezTo>
                      <a:pt x="370" y="201"/>
                      <a:pt x="370" y="201"/>
                      <a:pt x="370" y="201"/>
                    </a:cubicBezTo>
                    <a:cubicBezTo>
                      <a:pt x="370" y="203"/>
                      <a:pt x="368" y="204"/>
                      <a:pt x="367" y="203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65" y="203"/>
                      <a:pt x="364" y="202"/>
                      <a:pt x="364" y="200"/>
                    </a:cubicBezTo>
                    <a:cubicBezTo>
                      <a:pt x="364" y="200"/>
                      <a:pt x="364" y="200"/>
                      <a:pt x="364" y="200"/>
                    </a:cubicBezTo>
                    <a:cubicBezTo>
                      <a:pt x="364" y="200"/>
                      <a:pt x="364" y="200"/>
                      <a:pt x="365" y="199"/>
                    </a:cubicBezTo>
                    <a:cubicBezTo>
                      <a:pt x="365" y="199"/>
                      <a:pt x="365" y="199"/>
                      <a:pt x="365" y="199"/>
                    </a:cubicBezTo>
                    <a:cubicBezTo>
                      <a:pt x="365" y="198"/>
                      <a:pt x="366" y="198"/>
                      <a:pt x="368" y="198"/>
                    </a:cubicBezTo>
                    <a:close/>
                    <a:moveTo>
                      <a:pt x="286" y="380"/>
                    </a:moveTo>
                    <a:cubicBezTo>
                      <a:pt x="287" y="379"/>
                      <a:pt x="289" y="378"/>
                      <a:pt x="290" y="379"/>
                    </a:cubicBezTo>
                    <a:cubicBezTo>
                      <a:pt x="290" y="379"/>
                      <a:pt x="290" y="379"/>
                      <a:pt x="290" y="379"/>
                    </a:cubicBezTo>
                    <a:cubicBezTo>
                      <a:pt x="291" y="380"/>
                      <a:pt x="291" y="382"/>
                      <a:pt x="290" y="383"/>
                    </a:cubicBezTo>
                    <a:cubicBezTo>
                      <a:pt x="290" y="383"/>
                      <a:pt x="290" y="383"/>
                      <a:pt x="290" y="383"/>
                    </a:cubicBezTo>
                    <a:cubicBezTo>
                      <a:pt x="289" y="385"/>
                      <a:pt x="288" y="385"/>
                      <a:pt x="286" y="384"/>
                    </a:cubicBezTo>
                    <a:cubicBezTo>
                      <a:pt x="286" y="384"/>
                      <a:pt x="286" y="384"/>
                      <a:pt x="286" y="384"/>
                    </a:cubicBezTo>
                    <a:cubicBezTo>
                      <a:pt x="285" y="383"/>
                      <a:pt x="285" y="382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lose/>
                    <a:moveTo>
                      <a:pt x="362" y="226"/>
                    </a:moveTo>
                    <a:cubicBezTo>
                      <a:pt x="363" y="226"/>
                      <a:pt x="364" y="228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3" y="231"/>
                      <a:pt x="362" y="231"/>
                      <a:pt x="360" y="231"/>
                    </a:cubicBezTo>
                    <a:cubicBezTo>
                      <a:pt x="360" y="231"/>
                      <a:pt x="360" y="231"/>
                      <a:pt x="360" y="231"/>
                    </a:cubicBezTo>
                    <a:cubicBezTo>
                      <a:pt x="359" y="231"/>
                      <a:pt x="358" y="229"/>
                      <a:pt x="358" y="228"/>
                    </a:cubicBezTo>
                    <a:cubicBezTo>
                      <a:pt x="358" y="228"/>
                      <a:pt x="358" y="228"/>
                      <a:pt x="358" y="228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9" y="226"/>
                      <a:pt x="360" y="225"/>
                      <a:pt x="362" y="226"/>
                    </a:cubicBezTo>
                    <a:close/>
                    <a:moveTo>
                      <a:pt x="302" y="357"/>
                    </a:move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3" y="355"/>
                      <a:pt x="304" y="355"/>
                      <a:pt x="306" y="356"/>
                    </a:cubicBezTo>
                    <a:cubicBezTo>
                      <a:pt x="306" y="356"/>
                      <a:pt x="306" y="356"/>
                      <a:pt x="306" y="356"/>
                    </a:cubicBezTo>
                    <a:cubicBezTo>
                      <a:pt x="307" y="357"/>
                      <a:pt x="308" y="358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6" y="361"/>
                      <a:pt x="304" y="361"/>
                      <a:pt x="303" y="361"/>
                    </a:cubicBezTo>
                    <a:cubicBezTo>
                      <a:pt x="303" y="361"/>
                      <a:pt x="303" y="361"/>
                      <a:pt x="303" y="361"/>
                    </a:cubicBezTo>
                    <a:cubicBezTo>
                      <a:pt x="302" y="360"/>
                      <a:pt x="301" y="358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lose/>
                    <a:moveTo>
                      <a:pt x="354" y="253"/>
                    </a:moveTo>
                    <a:cubicBezTo>
                      <a:pt x="355" y="253"/>
                      <a:pt x="356" y="255"/>
                      <a:pt x="356" y="257"/>
                    </a:cubicBezTo>
                    <a:cubicBezTo>
                      <a:pt x="356" y="257"/>
                      <a:pt x="356" y="257"/>
                      <a:pt x="356" y="257"/>
                    </a:cubicBezTo>
                    <a:cubicBezTo>
                      <a:pt x="355" y="258"/>
                      <a:pt x="354" y="259"/>
                      <a:pt x="352" y="258"/>
                    </a:cubicBezTo>
                    <a:cubicBezTo>
                      <a:pt x="352" y="258"/>
                      <a:pt x="352" y="258"/>
                      <a:pt x="352" y="258"/>
                    </a:cubicBezTo>
                    <a:cubicBezTo>
                      <a:pt x="351" y="258"/>
                      <a:pt x="350" y="256"/>
                      <a:pt x="350" y="255"/>
                    </a:cubicBezTo>
                    <a:cubicBezTo>
                      <a:pt x="350" y="255"/>
                      <a:pt x="350" y="255"/>
                      <a:pt x="350" y="255"/>
                    </a:cubicBezTo>
                    <a:cubicBezTo>
                      <a:pt x="350" y="255"/>
                      <a:pt x="350" y="255"/>
                      <a:pt x="350" y="254"/>
                    </a:cubicBezTo>
                    <a:cubicBezTo>
                      <a:pt x="350" y="254"/>
                      <a:pt x="350" y="254"/>
                      <a:pt x="350" y="254"/>
                    </a:cubicBezTo>
                    <a:cubicBezTo>
                      <a:pt x="351" y="253"/>
                      <a:pt x="353" y="253"/>
                      <a:pt x="354" y="253"/>
                    </a:cubicBezTo>
                    <a:close/>
                    <a:moveTo>
                      <a:pt x="316" y="332"/>
                    </a:moveTo>
                    <a:cubicBezTo>
                      <a:pt x="317" y="331"/>
                      <a:pt x="319" y="331"/>
                      <a:pt x="320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2" y="332"/>
                      <a:pt x="322" y="334"/>
                      <a:pt x="321" y="335"/>
                    </a:cubicBezTo>
                    <a:cubicBezTo>
                      <a:pt x="321" y="335"/>
                      <a:pt x="321" y="335"/>
                      <a:pt x="321" y="335"/>
                    </a:cubicBezTo>
                    <a:cubicBezTo>
                      <a:pt x="321" y="337"/>
                      <a:pt x="319" y="337"/>
                      <a:pt x="318" y="336"/>
                    </a:cubicBezTo>
                    <a:cubicBezTo>
                      <a:pt x="318" y="336"/>
                      <a:pt x="318" y="336"/>
                      <a:pt x="318" y="336"/>
                    </a:cubicBezTo>
                    <a:cubicBezTo>
                      <a:pt x="316" y="336"/>
                      <a:pt x="316" y="334"/>
                      <a:pt x="316" y="333"/>
                    </a:cubicBezTo>
                    <a:cubicBezTo>
                      <a:pt x="316" y="333"/>
                      <a:pt x="316" y="333"/>
                      <a:pt x="316" y="333"/>
                    </a:cubicBezTo>
                    <a:cubicBezTo>
                      <a:pt x="316" y="333"/>
                      <a:pt x="316" y="332"/>
                      <a:pt x="316" y="332"/>
                    </a:cubicBezTo>
                    <a:close/>
                    <a:moveTo>
                      <a:pt x="344" y="280"/>
                    </a:moveTo>
                    <a:cubicBezTo>
                      <a:pt x="346" y="280"/>
                      <a:pt x="347" y="282"/>
                      <a:pt x="346" y="283"/>
                    </a:cubicBezTo>
                    <a:cubicBezTo>
                      <a:pt x="346" y="283"/>
                      <a:pt x="346" y="283"/>
                      <a:pt x="346" y="283"/>
                    </a:cubicBezTo>
                    <a:cubicBezTo>
                      <a:pt x="345" y="285"/>
                      <a:pt x="344" y="286"/>
                      <a:pt x="342" y="285"/>
                    </a:cubicBezTo>
                    <a:cubicBezTo>
                      <a:pt x="342" y="285"/>
                      <a:pt x="342" y="285"/>
                      <a:pt x="342" y="285"/>
                    </a:cubicBezTo>
                    <a:cubicBezTo>
                      <a:pt x="341" y="284"/>
                      <a:pt x="340" y="283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0"/>
                      <a:pt x="343" y="279"/>
                      <a:pt x="344" y="280"/>
                    </a:cubicBezTo>
                    <a:close/>
                    <a:moveTo>
                      <a:pt x="329" y="307"/>
                    </a:move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30" y="306"/>
                      <a:pt x="332" y="305"/>
                      <a:pt x="333" y="306"/>
                    </a:cubicBezTo>
                    <a:cubicBezTo>
                      <a:pt x="333" y="306"/>
                      <a:pt x="333" y="306"/>
                      <a:pt x="333" y="306"/>
                    </a:cubicBezTo>
                    <a:cubicBezTo>
                      <a:pt x="335" y="307"/>
                      <a:pt x="335" y="308"/>
                      <a:pt x="334" y="310"/>
                    </a:cubicBezTo>
                    <a:cubicBezTo>
                      <a:pt x="334" y="310"/>
                      <a:pt x="334" y="310"/>
                      <a:pt x="334" y="310"/>
                    </a:cubicBezTo>
                    <a:cubicBezTo>
                      <a:pt x="334" y="311"/>
                      <a:pt x="332" y="312"/>
                      <a:pt x="331" y="311"/>
                    </a:cubicBezTo>
                    <a:cubicBezTo>
                      <a:pt x="331" y="311"/>
                      <a:pt x="331" y="311"/>
                      <a:pt x="331" y="311"/>
                    </a:cubicBezTo>
                    <a:cubicBezTo>
                      <a:pt x="329" y="310"/>
                      <a:pt x="329" y="309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7791450" y="3519488"/>
                <a:ext cx="36513" cy="31750"/>
              </a:xfrm>
              <a:custGeom>
                <a:rect b="b" l="l" r="r" t="t"/>
                <a:pathLst>
                  <a:path extrusionOk="0" h="9" w="10">
                    <a:moveTo>
                      <a:pt x="3" y="8"/>
                    </a:moveTo>
                    <a:cubicBezTo>
                      <a:pt x="1" y="7"/>
                      <a:pt x="0" y="5"/>
                      <a:pt x="1" y="3"/>
                    </a:cubicBezTo>
                    <a:cubicBezTo>
                      <a:pt x="2" y="0"/>
                      <a:pt x="4" y="0"/>
                      <a:pt x="7" y="0"/>
                    </a:cubicBezTo>
                    <a:cubicBezTo>
                      <a:pt x="9" y="1"/>
                      <a:pt x="10" y="4"/>
                      <a:pt x="9" y="6"/>
                    </a:cubicBezTo>
                    <a:cubicBezTo>
                      <a:pt x="8" y="8"/>
                      <a:pt x="5" y="9"/>
                      <a:pt x="3" y="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9293225" y="1465263"/>
                <a:ext cx="34925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0" name="Google Shape;290;p13"/>
            <p:cNvGrpSpPr/>
            <p:nvPr/>
          </p:nvGrpSpPr>
          <p:grpSpPr>
            <a:xfrm rot="5400000">
              <a:off x="8066279" y="4190001"/>
              <a:ext cx="3234854" cy="3234854"/>
              <a:chOff x="5668963" y="-114300"/>
              <a:chExt cx="3783012" cy="3783012"/>
            </a:xfrm>
          </p:grpSpPr>
          <p:sp>
            <p:nvSpPr>
              <p:cNvPr id="291" name="Google Shape;291;p13"/>
              <p:cNvSpPr/>
              <p:nvPr/>
            </p:nvSpPr>
            <p:spPr>
              <a:xfrm>
                <a:off x="5668963" y="-114300"/>
                <a:ext cx="3783012" cy="3783012"/>
              </a:xfrm>
              <a:custGeom>
                <a:rect b="b" l="l" r="r" t="t"/>
                <a:pathLst>
                  <a:path extrusionOk="0" h="1064" w="1064">
                    <a:moveTo>
                      <a:pt x="337" y="957"/>
                    </a:moveTo>
                    <a:cubicBezTo>
                      <a:pt x="103" y="850"/>
                      <a:pt x="0" y="572"/>
                      <a:pt x="107" y="338"/>
                    </a:cubicBezTo>
                    <a:cubicBezTo>
                      <a:pt x="215" y="103"/>
                      <a:pt x="492" y="0"/>
                      <a:pt x="726" y="107"/>
                    </a:cubicBezTo>
                    <a:cubicBezTo>
                      <a:pt x="961" y="215"/>
                      <a:pt x="1064" y="492"/>
                      <a:pt x="957" y="727"/>
                    </a:cubicBezTo>
                    <a:cubicBezTo>
                      <a:pt x="849" y="961"/>
                      <a:pt x="572" y="1064"/>
                      <a:pt x="337" y="9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6015038" y="231775"/>
                <a:ext cx="3092450" cy="3092450"/>
              </a:xfrm>
              <a:custGeom>
                <a:rect b="b" l="l" r="r" t="t"/>
                <a:pathLst>
                  <a:path extrusionOk="0" h="870" w="870">
                    <a:moveTo>
                      <a:pt x="276" y="783"/>
                    </a:moveTo>
                    <a:cubicBezTo>
                      <a:pt x="84" y="695"/>
                      <a:pt x="0" y="468"/>
                      <a:pt x="87" y="276"/>
                    </a:cubicBezTo>
                    <a:cubicBezTo>
                      <a:pt x="175" y="84"/>
                      <a:pt x="402" y="0"/>
                      <a:pt x="594" y="88"/>
                    </a:cubicBezTo>
                    <a:cubicBezTo>
                      <a:pt x="786" y="176"/>
                      <a:pt x="870" y="402"/>
                      <a:pt x="782" y="594"/>
                    </a:cubicBezTo>
                    <a:cubicBezTo>
                      <a:pt x="694" y="786"/>
                      <a:pt x="468" y="870"/>
                      <a:pt x="276" y="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6135688" y="2840038"/>
                <a:ext cx="34925" cy="36513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4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6153150" y="2859088"/>
                <a:ext cx="1657350" cy="720725"/>
              </a:xfrm>
              <a:custGeom>
                <a:rect b="b" l="l" r="r" t="t"/>
                <a:pathLst>
                  <a:path extrusionOk="0" h="203" w="466">
                    <a:moveTo>
                      <a:pt x="466" y="190"/>
                    </a:moveTo>
                    <a:cubicBezTo>
                      <a:pt x="374" y="203"/>
                      <a:pt x="278" y="191"/>
                      <a:pt x="188" y="150"/>
                    </a:cubicBezTo>
                    <a:cubicBezTo>
                      <a:pt x="111" y="115"/>
                      <a:pt x="48" y="6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6153150" y="369888"/>
                <a:ext cx="2816225" cy="2819400"/>
              </a:xfrm>
              <a:custGeom>
                <a:rect b="b" l="l" r="r" t="t"/>
                <a:pathLst>
                  <a:path extrusionOk="0" h="793" w="792">
                    <a:moveTo>
                      <a:pt x="251" y="713"/>
                    </a:moveTo>
                    <a:cubicBezTo>
                      <a:pt x="76" y="632"/>
                      <a:pt x="0" y="426"/>
                      <a:pt x="80" y="251"/>
                    </a:cubicBezTo>
                    <a:cubicBezTo>
                      <a:pt x="160" y="77"/>
                      <a:pt x="366" y="0"/>
                      <a:pt x="541" y="80"/>
                    </a:cubicBezTo>
                    <a:cubicBezTo>
                      <a:pt x="715" y="160"/>
                      <a:pt x="792" y="366"/>
                      <a:pt x="712" y="541"/>
                    </a:cubicBezTo>
                    <a:cubicBezTo>
                      <a:pt x="632" y="716"/>
                      <a:pt x="426" y="793"/>
                      <a:pt x="251" y="7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6210300" y="438150"/>
                <a:ext cx="2782888" cy="2644775"/>
              </a:xfrm>
              <a:custGeom>
                <a:rect b="b" l="l" r="r" t="t"/>
                <a:pathLst>
                  <a:path extrusionOk="0" h="744" w="783">
                    <a:moveTo>
                      <a:pt x="593" y="0"/>
                    </a:moveTo>
                    <a:cubicBezTo>
                      <a:pt x="687" y="55"/>
                      <a:pt x="756" y="146"/>
                      <a:pt x="783" y="250"/>
                    </a:cubicBezTo>
                    <a:cubicBezTo>
                      <a:pt x="633" y="288"/>
                      <a:pt x="633" y="288"/>
                      <a:pt x="633" y="288"/>
                    </a:cubicBezTo>
                    <a:cubicBezTo>
                      <a:pt x="617" y="224"/>
                      <a:pt x="574" y="167"/>
                      <a:pt x="516" y="134"/>
                    </a:cubicBezTo>
                    <a:lnTo>
                      <a:pt x="593" y="0"/>
                    </a:lnTo>
                    <a:close/>
                    <a:moveTo>
                      <a:pt x="0" y="513"/>
                    </a:moveTo>
                    <a:cubicBezTo>
                      <a:pt x="145" y="461"/>
                      <a:pt x="145" y="461"/>
                      <a:pt x="145" y="461"/>
                    </a:cubicBezTo>
                    <a:cubicBezTo>
                      <a:pt x="168" y="525"/>
                      <a:pt x="214" y="576"/>
                      <a:pt x="276" y="604"/>
                    </a:cubicBezTo>
                    <a:cubicBezTo>
                      <a:pt x="277" y="604"/>
                      <a:pt x="277" y="604"/>
                      <a:pt x="277" y="604"/>
                    </a:cubicBezTo>
                    <a:cubicBezTo>
                      <a:pt x="213" y="744"/>
                      <a:pt x="213" y="744"/>
                      <a:pt x="213" y="744"/>
                    </a:cubicBezTo>
                    <a:cubicBezTo>
                      <a:pt x="212" y="744"/>
                      <a:pt x="212" y="744"/>
                      <a:pt x="212" y="744"/>
                    </a:cubicBezTo>
                    <a:cubicBezTo>
                      <a:pt x="112" y="698"/>
                      <a:pt x="37" y="616"/>
                      <a:pt x="0" y="5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7048500" y="57150"/>
                <a:ext cx="36513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6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7065963" y="-39688"/>
                <a:ext cx="2244726" cy="1522413"/>
              </a:xfrm>
              <a:custGeom>
                <a:rect b="b" l="l" r="r" t="t"/>
                <a:pathLst>
                  <a:path extrusionOk="0" h="428" w="631">
                    <a:moveTo>
                      <a:pt x="0" y="32"/>
                    </a:moveTo>
                    <a:cubicBezTo>
                      <a:pt x="111" y="0"/>
                      <a:pt x="234" y="6"/>
                      <a:pt x="347" y="58"/>
                    </a:cubicBezTo>
                    <a:cubicBezTo>
                      <a:pt x="503" y="129"/>
                      <a:pt x="604" y="271"/>
                      <a:pt x="631" y="4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7788275" y="1354138"/>
                <a:ext cx="1341438" cy="1981200"/>
              </a:xfrm>
              <a:custGeom>
                <a:rect b="b" l="l" r="r" t="t"/>
                <a:pathLst>
                  <a:path extrusionOk="0" h="557" w="377">
                    <a:moveTo>
                      <a:pt x="3" y="551"/>
                    </a:moveTo>
                    <a:cubicBezTo>
                      <a:pt x="4" y="551"/>
                      <a:pt x="6" y="552"/>
                      <a:pt x="6" y="554"/>
                    </a:cubicBezTo>
                    <a:cubicBezTo>
                      <a:pt x="6" y="554"/>
                      <a:pt x="6" y="554"/>
                      <a:pt x="6" y="554"/>
                    </a:cubicBezTo>
                    <a:cubicBezTo>
                      <a:pt x="6" y="555"/>
                      <a:pt x="5" y="557"/>
                      <a:pt x="3" y="557"/>
                    </a:cubicBezTo>
                    <a:cubicBezTo>
                      <a:pt x="3" y="557"/>
                      <a:pt x="3" y="557"/>
                      <a:pt x="3" y="557"/>
                    </a:cubicBezTo>
                    <a:cubicBezTo>
                      <a:pt x="2" y="557"/>
                      <a:pt x="0" y="556"/>
                      <a:pt x="0" y="554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54"/>
                      <a:pt x="0" y="553"/>
                      <a:pt x="0" y="553"/>
                    </a:cubicBezTo>
                    <a:cubicBezTo>
                      <a:pt x="0" y="553"/>
                      <a:pt x="0" y="553"/>
                      <a:pt x="0" y="553"/>
                    </a:cubicBezTo>
                    <a:cubicBezTo>
                      <a:pt x="1" y="552"/>
                      <a:pt x="2" y="551"/>
                      <a:pt x="3" y="551"/>
                    </a:cubicBezTo>
                    <a:close/>
                    <a:moveTo>
                      <a:pt x="30" y="546"/>
                    </a:moveTo>
                    <a:cubicBezTo>
                      <a:pt x="32" y="546"/>
                      <a:pt x="33" y="547"/>
                      <a:pt x="34" y="548"/>
                    </a:cubicBezTo>
                    <a:cubicBezTo>
                      <a:pt x="34" y="548"/>
                      <a:pt x="34" y="548"/>
                      <a:pt x="34" y="548"/>
                    </a:cubicBezTo>
                    <a:cubicBezTo>
                      <a:pt x="34" y="550"/>
                      <a:pt x="33" y="551"/>
                      <a:pt x="32" y="551"/>
                    </a:cubicBezTo>
                    <a:cubicBezTo>
                      <a:pt x="32" y="551"/>
                      <a:pt x="32" y="551"/>
                      <a:pt x="32" y="551"/>
                    </a:cubicBezTo>
                    <a:cubicBezTo>
                      <a:pt x="30" y="552"/>
                      <a:pt x="28" y="551"/>
                      <a:pt x="28" y="549"/>
                    </a:cubicBezTo>
                    <a:cubicBezTo>
                      <a:pt x="28" y="549"/>
                      <a:pt x="28" y="549"/>
                      <a:pt x="28" y="549"/>
                    </a:cubicBezTo>
                    <a:cubicBezTo>
                      <a:pt x="28" y="549"/>
                      <a:pt x="28" y="548"/>
                      <a:pt x="28" y="548"/>
                    </a:cubicBezTo>
                    <a:cubicBezTo>
                      <a:pt x="28" y="548"/>
                      <a:pt x="28" y="548"/>
                      <a:pt x="28" y="548"/>
                    </a:cubicBezTo>
                    <a:cubicBezTo>
                      <a:pt x="29" y="547"/>
                      <a:pt x="29" y="546"/>
                      <a:pt x="30" y="546"/>
                    </a:cubicBezTo>
                    <a:close/>
                    <a:moveTo>
                      <a:pt x="58" y="539"/>
                    </a:moveTo>
                    <a:cubicBezTo>
                      <a:pt x="58" y="539"/>
                      <a:pt x="58" y="539"/>
                      <a:pt x="58" y="539"/>
                    </a:cubicBezTo>
                    <a:cubicBezTo>
                      <a:pt x="59" y="538"/>
                      <a:pt x="61" y="539"/>
                      <a:pt x="61" y="541"/>
                    </a:cubicBezTo>
                    <a:cubicBezTo>
                      <a:pt x="61" y="541"/>
                      <a:pt x="61" y="541"/>
                      <a:pt x="61" y="541"/>
                    </a:cubicBezTo>
                    <a:cubicBezTo>
                      <a:pt x="62" y="542"/>
                      <a:pt x="61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8" y="545"/>
                      <a:pt x="56" y="544"/>
                      <a:pt x="56" y="542"/>
                    </a:cubicBezTo>
                    <a:cubicBezTo>
                      <a:pt x="56" y="542"/>
                      <a:pt x="56" y="542"/>
                      <a:pt x="56" y="542"/>
                    </a:cubicBezTo>
                    <a:cubicBezTo>
                      <a:pt x="56" y="542"/>
                      <a:pt x="56" y="541"/>
                      <a:pt x="56" y="540"/>
                    </a:cubicBezTo>
                    <a:cubicBezTo>
                      <a:pt x="56" y="540"/>
                      <a:pt x="56" y="540"/>
                      <a:pt x="56" y="540"/>
                    </a:cubicBezTo>
                    <a:cubicBezTo>
                      <a:pt x="56" y="540"/>
                      <a:pt x="57" y="539"/>
                      <a:pt x="58" y="539"/>
                    </a:cubicBezTo>
                    <a:close/>
                    <a:moveTo>
                      <a:pt x="85" y="530"/>
                    </a:moveTo>
                    <a:cubicBezTo>
                      <a:pt x="86" y="529"/>
                      <a:pt x="88" y="530"/>
                      <a:pt x="88" y="532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89" y="533"/>
                      <a:pt x="88" y="535"/>
                      <a:pt x="86" y="535"/>
                    </a:cubicBezTo>
                    <a:cubicBezTo>
                      <a:pt x="86" y="535"/>
                      <a:pt x="86" y="535"/>
                      <a:pt x="86" y="535"/>
                    </a:cubicBezTo>
                    <a:cubicBezTo>
                      <a:pt x="85" y="536"/>
                      <a:pt x="83" y="535"/>
                      <a:pt x="83" y="534"/>
                    </a:cubicBezTo>
                    <a:cubicBezTo>
                      <a:pt x="83" y="534"/>
                      <a:pt x="83" y="534"/>
                      <a:pt x="83" y="534"/>
                    </a:cubicBezTo>
                    <a:cubicBezTo>
                      <a:pt x="83" y="533"/>
                      <a:pt x="83" y="532"/>
                      <a:pt x="83" y="532"/>
                    </a:cubicBezTo>
                    <a:cubicBezTo>
                      <a:pt x="83" y="532"/>
                      <a:pt x="83" y="532"/>
                      <a:pt x="83" y="532"/>
                    </a:cubicBezTo>
                    <a:cubicBezTo>
                      <a:pt x="83" y="531"/>
                      <a:pt x="84" y="530"/>
                      <a:pt x="85" y="530"/>
                    </a:cubicBezTo>
                    <a:close/>
                    <a:moveTo>
                      <a:pt x="111" y="519"/>
                    </a:moveTo>
                    <a:cubicBezTo>
                      <a:pt x="112" y="519"/>
                      <a:pt x="114" y="520"/>
                      <a:pt x="115" y="521"/>
                    </a:cubicBezTo>
                    <a:cubicBezTo>
                      <a:pt x="115" y="521"/>
                      <a:pt x="115" y="521"/>
                      <a:pt x="115" y="521"/>
                    </a:cubicBezTo>
                    <a:cubicBezTo>
                      <a:pt x="115" y="522"/>
                      <a:pt x="115" y="524"/>
                      <a:pt x="113" y="525"/>
                    </a:cubicBezTo>
                    <a:cubicBezTo>
                      <a:pt x="113" y="525"/>
                      <a:pt x="113" y="525"/>
                      <a:pt x="113" y="525"/>
                    </a:cubicBezTo>
                    <a:cubicBezTo>
                      <a:pt x="112" y="525"/>
                      <a:pt x="110" y="525"/>
                      <a:pt x="109" y="523"/>
                    </a:cubicBezTo>
                    <a:cubicBezTo>
                      <a:pt x="109" y="523"/>
                      <a:pt x="109" y="523"/>
                      <a:pt x="109" y="523"/>
                    </a:cubicBezTo>
                    <a:cubicBezTo>
                      <a:pt x="109" y="522"/>
                      <a:pt x="109" y="522"/>
                      <a:pt x="109" y="521"/>
                    </a:cubicBezTo>
                    <a:cubicBezTo>
                      <a:pt x="109" y="521"/>
                      <a:pt x="109" y="521"/>
                      <a:pt x="109" y="521"/>
                    </a:cubicBezTo>
                    <a:cubicBezTo>
                      <a:pt x="110" y="520"/>
                      <a:pt x="110" y="520"/>
                      <a:pt x="111" y="519"/>
                    </a:cubicBezTo>
                    <a:close/>
                    <a:moveTo>
                      <a:pt x="358" y="1"/>
                    </a:moveTo>
                    <a:cubicBezTo>
                      <a:pt x="360" y="0"/>
                      <a:pt x="361" y="1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4"/>
                      <a:pt x="361" y="6"/>
                      <a:pt x="360" y="6"/>
                    </a:cubicBezTo>
                    <a:cubicBezTo>
                      <a:pt x="360" y="6"/>
                      <a:pt x="360" y="6"/>
                      <a:pt x="360" y="6"/>
                    </a:cubicBezTo>
                    <a:cubicBezTo>
                      <a:pt x="358" y="6"/>
                      <a:pt x="357" y="6"/>
                      <a:pt x="356" y="4"/>
                    </a:cubicBezTo>
                    <a:cubicBezTo>
                      <a:pt x="356" y="4"/>
                      <a:pt x="356" y="4"/>
                      <a:pt x="356" y="4"/>
                    </a:cubicBezTo>
                    <a:cubicBezTo>
                      <a:pt x="356" y="3"/>
                      <a:pt x="356" y="3"/>
                      <a:pt x="356" y="2"/>
                    </a:cubicBezTo>
                    <a:cubicBezTo>
                      <a:pt x="356" y="2"/>
                      <a:pt x="356" y="2"/>
                      <a:pt x="356" y="2"/>
                    </a:cubicBezTo>
                    <a:cubicBezTo>
                      <a:pt x="357" y="1"/>
                      <a:pt x="357" y="1"/>
                      <a:pt x="358" y="1"/>
                    </a:cubicBezTo>
                    <a:close/>
                    <a:moveTo>
                      <a:pt x="136" y="507"/>
                    </a:moveTo>
                    <a:cubicBezTo>
                      <a:pt x="136" y="507"/>
                      <a:pt x="136" y="507"/>
                      <a:pt x="136" y="507"/>
                    </a:cubicBezTo>
                    <a:cubicBezTo>
                      <a:pt x="138" y="507"/>
                      <a:pt x="139" y="507"/>
                      <a:pt x="140" y="508"/>
                    </a:cubicBezTo>
                    <a:cubicBezTo>
                      <a:pt x="140" y="508"/>
                      <a:pt x="140" y="508"/>
                      <a:pt x="140" y="508"/>
                    </a:cubicBezTo>
                    <a:cubicBezTo>
                      <a:pt x="141" y="510"/>
                      <a:pt x="140" y="512"/>
                      <a:pt x="139" y="512"/>
                    </a:cubicBezTo>
                    <a:cubicBezTo>
                      <a:pt x="139" y="512"/>
                      <a:pt x="139" y="512"/>
                      <a:pt x="139" y="512"/>
                    </a:cubicBezTo>
                    <a:cubicBezTo>
                      <a:pt x="138" y="513"/>
                      <a:pt x="136" y="512"/>
                      <a:pt x="135" y="511"/>
                    </a:cubicBezTo>
                    <a:cubicBezTo>
                      <a:pt x="135" y="511"/>
                      <a:pt x="135" y="511"/>
                      <a:pt x="135" y="511"/>
                    </a:cubicBezTo>
                    <a:cubicBezTo>
                      <a:pt x="135" y="510"/>
                      <a:pt x="135" y="509"/>
                      <a:pt x="135" y="509"/>
                    </a:cubicBezTo>
                    <a:cubicBezTo>
                      <a:pt x="135" y="509"/>
                      <a:pt x="135" y="509"/>
                      <a:pt x="135" y="509"/>
                    </a:cubicBezTo>
                    <a:cubicBezTo>
                      <a:pt x="135" y="508"/>
                      <a:pt x="136" y="508"/>
                      <a:pt x="136" y="507"/>
                    </a:cubicBezTo>
                    <a:close/>
                    <a:moveTo>
                      <a:pt x="365" y="28"/>
                    </a:moveTo>
                    <a:cubicBezTo>
                      <a:pt x="366" y="28"/>
                      <a:pt x="368" y="29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9" y="32"/>
                      <a:pt x="368" y="33"/>
                      <a:pt x="366" y="3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5" y="34"/>
                      <a:pt x="363" y="33"/>
                      <a:pt x="363" y="32"/>
                    </a:cubicBezTo>
                    <a:cubicBezTo>
                      <a:pt x="363" y="32"/>
                      <a:pt x="363" y="32"/>
                      <a:pt x="363" y="32"/>
                    </a:cubicBezTo>
                    <a:cubicBezTo>
                      <a:pt x="363" y="31"/>
                      <a:pt x="363" y="30"/>
                      <a:pt x="363" y="30"/>
                    </a:cubicBezTo>
                    <a:cubicBezTo>
                      <a:pt x="363" y="30"/>
                      <a:pt x="363" y="30"/>
                      <a:pt x="363" y="30"/>
                    </a:cubicBezTo>
                    <a:cubicBezTo>
                      <a:pt x="363" y="29"/>
                      <a:pt x="364" y="28"/>
                      <a:pt x="365" y="28"/>
                    </a:cubicBezTo>
                    <a:close/>
                    <a:moveTo>
                      <a:pt x="161" y="493"/>
                    </a:moveTo>
                    <a:cubicBezTo>
                      <a:pt x="161" y="493"/>
                      <a:pt x="161" y="493"/>
                      <a:pt x="161" y="493"/>
                    </a:cubicBezTo>
                    <a:cubicBezTo>
                      <a:pt x="162" y="493"/>
                      <a:pt x="164" y="493"/>
                      <a:pt x="165" y="494"/>
                    </a:cubicBezTo>
                    <a:cubicBezTo>
                      <a:pt x="165" y="494"/>
                      <a:pt x="165" y="494"/>
                      <a:pt x="165" y="494"/>
                    </a:cubicBezTo>
                    <a:cubicBezTo>
                      <a:pt x="166" y="496"/>
                      <a:pt x="165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3" y="499"/>
                      <a:pt x="161" y="499"/>
                      <a:pt x="160" y="497"/>
                    </a:cubicBezTo>
                    <a:cubicBezTo>
                      <a:pt x="160" y="497"/>
                      <a:pt x="160" y="497"/>
                      <a:pt x="160" y="497"/>
                    </a:cubicBezTo>
                    <a:cubicBezTo>
                      <a:pt x="160" y="497"/>
                      <a:pt x="159" y="496"/>
                      <a:pt x="160" y="495"/>
                    </a:cubicBezTo>
                    <a:cubicBezTo>
                      <a:pt x="160" y="495"/>
                      <a:pt x="160" y="495"/>
                      <a:pt x="160" y="495"/>
                    </a:cubicBezTo>
                    <a:cubicBezTo>
                      <a:pt x="160" y="494"/>
                      <a:pt x="160" y="494"/>
                      <a:pt x="161" y="493"/>
                    </a:cubicBezTo>
                    <a:close/>
                    <a:moveTo>
                      <a:pt x="370" y="56"/>
                    </a:moveTo>
                    <a:cubicBezTo>
                      <a:pt x="372" y="56"/>
                      <a:pt x="373" y="57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60"/>
                      <a:pt x="372" y="62"/>
                      <a:pt x="371" y="62"/>
                    </a:cubicBezTo>
                    <a:cubicBezTo>
                      <a:pt x="371" y="62"/>
                      <a:pt x="371" y="62"/>
                      <a:pt x="371" y="62"/>
                    </a:cubicBezTo>
                    <a:cubicBezTo>
                      <a:pt x="369" y="62"/>
                      <a:pt x="368" y="61"/>
                      <a:pt x="368" y="59"/>
                    </a:cubicBezTo>
                    <a:cubicBezTo>
                      <a:pt x="368" y="59"/>
                      <a:pt x="368" y="59"/>
                      <a:pt x="368" y="59"/>
                    </a:cubicBezTo>
                    <a:cubicBezTo>
                      <a:pt x="367" y="59"/>
                      <a:pt x="368" y="58"/>
                      <a:pt x="368" y="58"/>
                    </a:cubicBezTo>
                    <a:cubicBezTo>
                      <a:pt x="368" y="58"/>
                      <a:pt x="368" y="58"/>
                      <a:pt x="368" y="58"/>
                    </a:cubicBezTo>
                    <a:cubicBezTo>
                      <a:pt x="368" y="57"/>
                      <a:pt x="369" y="56"/>
                      <a:pt x="370" y="56"/>
                    </a:cubicBezTo>
                    <a:close/>
                    <a:moveTo>
                      <a:pt x="185" y="478"/>
                    </a:moveTo>
                    <a:cubicBezTo>
                      <a:pt x="185" y="478"/>
                      <a:pt x="185" y="478"/>
                      <a:pt x="185" y="478"/>
                    </a:cubicBezTo>
                    <a:cubicBezTo>
                      <a:pt x="186" y="477"/>
                      <a:pt x="188" y="477"/>
                      <a:pt x="189" y="479"/>
                    </a:cubicBezTo>
                    <a:cubicBezTo>
                      <a:pt x="189" y="479"/>
                      <a:pt x="189" y="479"/>
                      <a:pt x="189" y="479"/>
                    </a:cubicBezTo>
                    <a:cubicBezTo>
                      <a:pt x="190" y="480"/>
                      <a:pt x="189" y="482"/>
                      <a:pt x="188" y="483"/>
                    </a:cubicBezTo>
                    <a:cubicBezTo>
                      <a:pt x="188" y="483"/>
                      <a:pt x="188" y="483"/>
                      <a:pt x="188" y="483"/>
                    </a:cubicBezTo>
                    <a:cubicBezTo>
                      <a:pt x="187" y="484"/>
                      <a:pt x="185" y="483"/>
                      <a:pt x="184" y="482"/>
                    </a:cubicBezTo>
                    <a:cubicBezTo>
                      <a:pt x="184" y="482"/>
                      <a:pt x="184" y="482"/>
                      <a:pt x="184" y="482"/>
                    </a:cubicBezTo>
                    <a:cubicBezTo>
                      <a:pt x="183" y="481"/>
                      <a:pt x="183" y="480"/>
                      <a:pt x="184" y="479"/>
                    </a:cubicBezTo>
                    <a:cubicBezTo>
                      <a:pt x="184" y="479"/>
                      <a:pt x="184" y="479"/>
                      <a:pt x="184" y="479"/>
                    </a:cubicBezTo>
                    <a:cubicBezTo>
                      <a:pt x="184" y="479"/>
                      <a:pt x="184" y="478"/>
                      <a:pt x="185" y="478"/>
                    </a:cubicBezTo>
                    <a:close/>
                    <a:moveTo>
                      <a:pt x="373" y="84"/>
                    </a:moveTo>
                    <a:cubicBezTo>
                      <a:pt x="375" y="84"/>
                      <a:pt x="376" y="85"/>
                      <a:pt x="376" y="87"/>
                    </a:cubicBezTo>
                    <a:cubicBezTo>
                      <a:pt x="376" y="87"/>
                      <a:pt x="376" y="87"/>
                      <a:pt x="376" y="87"/>
                    </a:cubicBezTo>
                    <a:cubicBezTo>
                      <a:pt x="376" y="89"/>
                      <a:pt x="375" y="90"/>
                      <a:pt x="374" y="90"/>
                    </a:cubicBezTo>
                    <a:cubicBezTo>
                      <a:pt x="374" y="90"/>
                      <a:pt x="374" y="90"/>
                      <a:pt x="374" y="90"/>
                    </a:cubicBezTo>
                    <a:cubicBezTo>
                      <a:pt x="372" y="90"/>
                      <a:pt x="371" y="89"/>
                      <a:pt x="371" y="87"/>
                    </a:cubicBezTo>
                    <a:cubicBezTo>
                      <a:pt x="371" y="87"/>
                      <a:pt x="371" y="87"/>
                      <a:pt x="371" y="87"/>
                    </a:cubicBezTo>
                    <a:cubicBezTo>
                      <a:pt x="371" y="87"/>
                      <a:pt x="371" y="86"/>
                      <a:pt x="371" y="86"/>
                    </a:cubicBezTo>
                    <a:cubicBezTo>
                      <a:pt x="371" y="86"/>
                      <a:pt x="371" y="86"/>
                      <a:pt x="371" y="86"/>
                    </a:cubicBezTo>
                    <a:cubicBezTo>
                      <a:pt x="371" y="85"/>
                      <a:pt x="372" y="84"/>
                      <a:pt x="373" y="84"/>
                    </a:cubicBezTo>
                    <a:close/>
                    <a:moveTo>
                      <a:pt x="207" y="461"/>
                    </a:moveTo>
                    <a:cubicBezTo>
                      <a:pt x="207" y="461"/>
                      <a:pt x="207" y="461"/>
                      <a:pt x="207" y="461"/>
                    </a:cubicBezTo>
                    <a:cubicBezTo>
                      <a:pt x="209" y="460"/>
                      <a:pt x="210" y="460"/>
                      <a:pt x="211" y="462"/>
                    </a:cubicBezTo>
                    <a:cubicBezTo>
                      <a:pt x="211" y="462"/>
                      <a:pt x="211" y="462"/>
                      <a:pt x="211" y="462"/>
                    </a:cubicBezTo>
                    <a:cubicBezTo>
                      <a:pt x="212" y="463"/>
                      <a:pt x="212" y="465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0" y="467"/>
                      <a:pt x="208" y="466"/>
                      <a:pt x="207" y="465"/>
                    </a:cubicBezTo>
                    <a:cubicBezTo>
                      <a:pt x="207" y="465"/>
                      <a:pt x="207" y="465"/>
                      <a:pt x="207" y="465"/>
                    </a:cubicBezTo>
                    <a:cubicBezTo>
                      <a:pt x="206" y="464"/>
                      <a:pt x="206" y="463"/>
                      <a:pt x="207" y="462"/>
                    </a:cubicBezTo>
                    <a:cubicBezTo>
                      <a:pt x="207" y="462"/>
                      <a:pt x="207" y="462"/>
                      <a:pt x="207" y="462"/>
                    </a:cubicBezTo>
                    <a:cubicBezTo>
                      <a:pt x="207" y="462"/>
                      <a:pt x="207" y="461"/>
                      <a:pt x="207" y="461"/>
                    </a:cubicBezTo>
                    <a:close/>
                    <a:moveTo>
                      <a:pt x="375" y="113"/>
                    </a:moveTo>
                    <a:cubicBezTo>
                      <a:pt x="376" y="113"/>
                      <a:pt x="377" y="114"/>
                      <a:pt x="377" y="116"/>
                    </a:cubicBezTo>
                    <a:cubicBezTo>
                      <a:pt x="377" y="116"/>
                      <a:pt x="377" y="116"/>
                      <a:pt x="377" y="116"/>
                    </a:cubicBezTo>
                    <a:cubicBezTo>
                      <a:pt x="377" y="117"/>
                      <a:pt x="376" y="119"/>
                      <a:pt x="375" y="119"/>
                    </a:cubicBezTo>
                    <a:cubicBezTo>
                      <a:pt x="375" y="119"/>
                      <a:pt x="375" y="119"/>
                      <a:pt x="375" y="119"/>
                    </a:cubicBezTo>
                    <a:cubicBezTo>
                      <a:pt x="373" y="119"/>
                      <a:pt x="372" y="117"/>
                      <a:pt x="372" y="116"/>
                    </a:cubicBezTo>
                    <a:cubicBezTo>
                      <a:pt x="372" y="116"/>
                      <a:pt x="372" y="116"/>
                      <a:pt x="372" y="116"/>
                    </a:cubicBezTo>
                    <a:cubicBezTo>
                      <a:pt x="372" y="115"/>
                      <a:pt x="372" y="115"/>
                      <a:pt x="372" y="114"/>
                    </a:cubicBezTo>
                    <a:cubicBezTo>
                      <a:pt x="372" y="114"/>
                      <a:pt x="372" y="114"/>
                      <a:pt x="372" y="114"/>
                    </a:cubicBezTo>
                    <a:cubicBezTo>
                      <a:pt x="372" y="114"/>
                      <a:pt x="373" y="113"/>
                      <a:pt x="375" y="113"/>
                    </a:cubicBezTo>
                    <a:close/>
                    <a:moveTo>
                      <a:pt x="229" y="443"/>
                    </a:moveTo>
                    <a:cubicBezTo>
                      <a:pt x="230" y="442"/>
                      <a:pt x="232" y="442"/>
                      <a:pt x="233" y="443"/>
                    </a:cubicBezTo>
                    <a:cubicBezTo>
                      <a:pt x="233" y="443"/>
                      <a:pt x="233" y="443"/>
                      <a:pt x="233" y="443"/>
                    </a:cubicBezTo>
                    <a:cubicBezTo>
                      <a:pt x="234" y="444"/>
                      <a:pt x="234" y="446"/>
                      <a:pt x="233" y="447"/>
                    </a:cubicBezTo>
                    <a:cubicBezTo>
                      <a:pt x="233" y="447"/>
                      <a:pt x="233" y="447"/>
                      <a:pt x="233" y="447"/>
                    </a:cubicBezTo>
                    <a:cubicBezTo>
                      <a:pt x="232" y="448"/>
                      <a:pt x="230" y="448"/>
                      <a:pt x="229" y="447"/>
                    </a:cubicBezTo>
                    <a:cubicBezTo>
                      <a:pt x="229" y="447"/>
                      <a:pt x="229" y="447"/>
                      <a:pt x="229" y="447"/>
                    </a:cubicBezTo>
                    <a:cubicBezTo>
                      <a:pt x="228" y="446"/>
                      <a:pt x="228" y="445"/>
                      <a:pt x="228" y="444"/>
                    </a:cubicBezTo>
                    <a:cubicBezTo>
                      <a:pt x="228" y="444"/>
                      <a:pt x="228" y="444"/>
                      <a:pt x="228" y="444"/>
                    </a:cubicBezTo>
                    <a:cubicBezTo>
                      <a:pt x="228" y="443"/>
                      <a:pt x="229" y="443"/>
                      <a:pt x="229" y="443"/>
                    </a:cubicBezTo>
                    <a:close/>
                    <a:moveTo>
                      <a:pt x="374" y="141"/>
                    </a:moveTo>
                    <a:cubicBezTo>
                      <a:pt x="376" y="141"/>
                      <a:pt x="377" y="143"/>
                      <a:pt x="377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7" y="146"/>
                      <a:pt x="375" y="147"/>
                      <a:pt x="374" y="147"/>
                    </a:cubicBezTo>
                    <a:cubicBezTo>
                      <a:pt x="374" y="147"/>
                      <a:pt x="374" y="147"/>
                      <a:pt x="374" y="147"/>
                    </a:cubicBezTo>
                    <a:cubicBezTo>
                      <a:pt x="372" y="147"/>
                      <a:pt x="371" y="145"/>
                      <a:pt x="371" y="144"/>
                    </a:cubicBezTo>
                    <a:cubicBezTo>
                      <a:pt x="371" y="144"/>
                      <a:pt x="371" y="144"/>
                      <a:pt x="371" y="144"/>
                    </a:cubicBezTo>
                    <a:cubicBezTo>
                      <a:pt x="371" y="144"/>
                      <a:pt x="371" y="143"/>
                      <a:pt x="371" y="143"/>
                    </a:cubicBezTo>
                    <a:cubicBezTo>
                      <a:pt x="371" y="143"/>
                      <a:pt x="371" y="143"/>
                      <a:pt x="371" y="143"/>
                    </a:cubicBezTo>
                    <a:cubicBezTo>
                      <a:pt x="372" y="142"/>
                      <a:pt x="373" y="141"/>
                      <a:pt x="374" y="141"/>
                    </a:cubicBezTo>
                    <a:close/>
                    <a:moveTo>
                      <a:pt x="249" y="423"/>
                    </a:moveTo>
                    <a:cubicBezTo>
                      <a:pt x="250" y="422"/>
                      <a:pt x="252" y="422"/>
                      <a:pt x="253" y="423"/>
                    </a:cubicBezTo>
                    <a:cubicBezTo>
                      <a:pt x="253" y="423"/>
                      <a:pt x="253" y="423"/>
                      <a:pt x="253" y="423"/>
                    </a:cubicBezTo>
                    <a:cubicBezTo>
                      <a:pt x="254" y="424"/>
                      <a:pt x="254" y="426"/>
                      <a:pt x="25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52" y="428"/>
                      <a:pt x="250" y="428"/>
                      <a:pt x="249" y="427"/>
                    </a:cubicBezTo>
                    <a:cubicBezTo>
                      <a:pt x="249" y="427"/>
                      <a:pt x="249" y="427"/>
                      <a:pt x="249" y="427"/>
                    </a:cubicBezTo>
                    <a:cubicBezTo>
                      <a:pt x="248" y="426"/>
                      <a:pt x="248" y="425"/>
                      <a:pt x="249" y="424"/>
                    </a:cubicBezTo>
                    <a:cubicBezTo>
                      <a:pt x="249" y="424"/>
                      <a:pt x="249" y="424"/>
                      <a:pt x="249" y="424"/>
                    </a:cubicBezTo>
                    <a:cubicBezTo>
                      <a:pt x="249" y="424"/>
                      <a:pt x="249" y="423"/>
                      <a:pt x="249" y="423"/>
                    </a:cubicBezTo>
                    <a:close/>
                    <a:moveTo>
                      <a:pt x="372" y="170"/>
                    </a:moveTo>
                    <a:cubicBezTo>
                      <a:pt x="373" y="170"/>
                      <a:pt x="374" y="171"/>
                      <a:pt x="374" y="173"/>
                    </a:cubicBezTo>
                    <a:cubicBezTo>
                      <a:pt x="374" y="173"/>
                      <a:pt x="374" y="173"/>
                      <a:pt x="374" y="173"/>
                    </a:cubicBezTo>
                    <a:cubicBezTo>
                      <a:pt x="374" y="174"/>
                      <a:pt x="373" y="175"/>
                      <a:pt x="371" y="175"/>
                    </a:cubicBezTo>
                    <a:cubicBezTo>
                      <a:pt x="371" y="175"/>
                      <a:pt x="371" y="175"/>
                      <a:pt x="371" y="175"/>
                    </a:cubicBezTo>
                    <a:cubicBezTo>
                      <a:pt x="370" y="175"/>
                      <a:pt x="368" y="174"/>
                      <a:pt x="369" y="172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69" y="172"/>
                      <a:pt x="369" y="172"/>
                      <a:pt x="369" y="171"/>
                    </a:cubicBezTo>
                    <a:cubicBezTo>
                      <a:pt x="369" y="171"/>
                      <a:pt x="369" y="171"/>
                      <a:pt x="369" y="171"/>
                    </a:cubicBezTo>
                    <a:cubicBezTo>
                      <a:pt x="369" y="170"/>
                      <a:pt x="371" y="169"/>
                      <a:pt x="372" y="170"/>
                    </a:cubicBezTo>
                    <a:close/>
                    <a:moveTo>
                      <a:pt x="268" y="402"/>
                    </a:moveTo>
                    <a:cubicBezTo>
                      <a:pt x="269" y="401"/>
                      <a:pt x="271" y="401"/>
                      <a:pt x="272" y="402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273" y="403"/>
                      <a:pt x="274" y="405"/>
                      <a:pt x="273" y="406"/>
                    </a:cubicBezTo>
                    <a:cubicBezTo>
                      <a:pt x="273" y="406"/>
                      <a:pt x="273" y="406"/>
                      <a:pt x="273" y="406"/>
                    </a:cubicBezTo>
                    <a:cubicBezTo>
                      <a:pt x="272" y="407"/>
                      <a:pt x="270" y="407"/>
                      <a:pt x="269" y="406"/>
                    </a:cubicBezTo>
                    <a:cubicBezTo>
                      <a:pt x="269" y="406"/>
                      <a:pt x="269" y="406"/>
                      <a:pt x="269" y="406"/>
                    </a:cubicBezTo>
                    <a:cubicBezTo>
                      <a:pt x="268" y="405"/>
                      <a:pt x="267" y="404"/>
                      <a:pt x="268" y="403"/>
                    </a:cubicBezTo>
                    <a:cubicBezTo>
                      <a:pt x="268" y="403"/>
                      <a:pt x="268" y="403"/>
                      <a:pt x="268" y="403"/>
                    </a:cubicBezTo>
                    <a:cubicBezTo>
                      <a:pt x="268" y="403"/>
                      <a:pt x="268" y="402"/>
                      <a:pt x="268" y="402"/>
                    </a:cubicBezTo>
                    <a:close/>
                    <a:moveTo>
                      <a:pt x="368" y="198"/>
                    </a:moveTo>
                    <a:cubicBezTo>
                      <a:pt x="369" y="198"/>
                      <a:pt x="370" y="200"/>
                      <a:pt x="370" y="201"/>
                    </a:cubicBezTo>
                    <a:cubicBezTo>
                      <a:pt x="370" y="201"/>
                      <a:pt x="370" y="201"/>
                      <a:pt x="370" y="201"/>
                    </a:cubicBezTo>
                    <a:cubicBezTo>
                      <a:pt x="370" y="203"/>
                      <a:pt x="368" y="204"/>
                      <a:pt x="367" y="203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65" y="203"/>
                      <a:pt x="364" y="202"/>
                      <a:pt x="364" y="200"/>
                    </a:cubicBezTo>
                    <a:cubicBezTo>
                      <a:pt x="364" y="200"/>
                      <a:pt x="364" y="200"/>
                      <a:pt x="364" y="200"/>
                    </a:cubicBezTo>
                    <a:cubicBezTo>
                      <a:pt x="364" y="200"/>
                      <a:pt x="364" y="200"/>
                      <a:pt x="365" y="199"/>
                    </a:cubicBezTo>
                    <a:cubicBezTo>
                      <a:pt x="365" y="199"/>
                      <a:pt x="365" y="199"/>
                      <a:pt x="365" y="199"/>
                    </a:cubicBezTo>
                    <a:cubicBezTo>
                      <a:pt x="365" y="198"/>
                      <a:pt x="366" y="198"/>
                      <a:pt x="368" y="198"/>
                    </a:cubicBezTo>
                    <a:close/>
                    <a:moveTo>
                      <a:pt x="286" y="380"/>
                    </a:moveTo>
                    <a:cubicBezTo>
                      <a:pt x="287" y="379"/>
                      <a:pt x="289" y="378"/>
                      <a:pt x="290" y="379"/>
                    </a:cubicBezTo>
                    <a:cubicBezTo>
                      <a:pt x="290" y="379"/>
                      <a:pt x="290" y="379"/>
                      <a:pt x="290" y="379"/>
                    </a:cubicBezTo>
                    <a:cubicBezTo>
                      <a:pt x="291" y="380"/>
                      <a:pt x="291" y="382"/>
                      <a:pt x="290" y="383"/>
                    </a:cubicBezTo>
                    <a:cubicBezTo>
                      <a:pt x="290" y="383"/>
                      <a:pt x="290" y="383"/>
                      <a:pt x="290" y="383"/>
                    </a:cubicBezTo>
                    <a:cubicBezTo>
                      <a:pt x="289" y="385"/>
                      <a:pt x="288" y="385"/>
                      <a:pt x="286" y="384"/>
                    </a:cubicBezTo>
                    <a:cubicBezTo>
                      <a:pt x="286" y="384"/>
                      <a:pt x="286" y="384"/>
                      <a:pt x="286" y="384"/>
                    </a:cubicBezTo>
                    <a:cubicBezTo>
                      <a:pt x="285" y="383"/>
                      <a:pt x="285" y="382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lose/>
                    <a:moveTo>
                      <a:pt x="362" y="226"/>
                    </a:moveTo>
                    <a:cubicBezTo>
                      <a:pt x="363" y="226"/>
                      <a:pt x="364" y="228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3" y="231"/>
                      <a:pt x="362" y="231"/>
                      <a:pt x="360" y="231"/>
                    </a:cubicBezTo>
                    <a:cubicBezTo>
                      <a:pt x="360" y="231"/>
                      <a:pt x="360" y="231"/>
                      <a:pt x="360" y="231"/>
                    </a:cubicBezTo>
                    <a:cubicBezTo>
                      <a:pt x="359" y="231"/>
                      <a:pt x="358" y="229"/>
                      <a:pt x="358" y="228"/>
                    </a:cubicBezTo>
                    <a:cubicBezTo>
                      <a:pt x="358" y="228"/>
                      <a:pt x="358" y="228"/>
                      <a:pt x="358" y="228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9" y="226"/>
                      <a:pt x="360" y="225"/>
                      <a:pt x="362" y="226"/>
                    </a:cubicBezTo>
                    <a:close/>
                    <a:moveTo>
                      <a:pt x="302" y="357"/>
                    </a:move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3" y="355"/>
                      <a:pt x="304" y="355"/>
                      <a:pt x="306" y="356"/>
                    </a:cubicBezTo>
                    <a:cubicBezTo>
                      <a:pt x="306" y="356"/>
                      <a:pt x="306" y="356"/>
                      <a:pt x="306" y="356"/>
                    </a:cubicBezTo>
                    <a:cubicBezTo>
                      <a:pt x="307" y="357"/>
                      <a:pt x="308" y="358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6" y="361"/>
                      <a:pt x="304" y="361"/>
                      <a:pt x="303" y="361"/>
                    </a:cubicBezTo>
                    <a:cubicBezTo>
                      <a:pt x="303" y="361"/>
                      <a:pt x="303" y="361"/>
                      <a:pt x="303" y="361"/>
                    </a:cubicBezTo>
                    <a:cubicBezTo>
                      <a:pt x="302" y="360"/>
                      <a:pt x="301" y="358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lose/>
                    <a:moveTo>
                      <a:pt x="354" y="253"/>
                    </a:moveTo>
                    <a:cubicBezTo>
                      <a:pt x="355" y="253"/>
                      <a:pt x="356" y="255"/>
                      <a:pt x="356" y="257"/>
                    </a:cubicBezTo>
                    <a:cubicBezTo>
                      <a:pt x="356" y="257"/>
                      <a:pt x="356" y="257"/>
                      <a:pt x="356" y="257"/>
                    </a:cubicBezTo>
                    <a:cubicBezTo>
                      <a:pt x="355" y="258"/>
                      <a:pt x="354" y="259"/>
                      <a:pt x="352" y="258"/>
                    </a:cubicBezTo>
                    <a:cubicBezTo>
                      <a:pt x="352" y="258"/>
                      <a:pt x="352" y="258"/>
                      <a:pt x="352" y="258"/>
                    </a:cubicBezTo>
                    <a:cubicBezTo>
                      <a:pt x="351" y="258"/>
                      <a:pt x="350" y="256"/>
                      <a:pt x="350" y="255"/>
                    </a:cubicBezTo>
                    <a:cubicBezTo>
                      <a:pt x="350" y="255"/>
                      <a:pt x="350" y="255"/>
                      <a:pt x="350" y="255"/>
                    </a:cubicBezTo>
                    <a:cubicBezTo>
                      <a:pt x="350" y="255"/>
                      <a:pt x="350" y="255"/>
                      <a:pt x="350" y="254"/>
                    </a:cubicBezTo>
                    <a:cubicBezTo>
                      <a:pt x="350" y="254"/>
                      <a:pt x="350" y="254"/>
                      <a:pt x="350" y="254"/>
                    </a:cubicBezTo>
                    <a:cubicBezTo>
                      <a:pt x="351" y="253"/>
                      <a:pt x="353" y="253"/>
                      <a:pt x="354" y="253"/>
                    </a:cubicBezTo>
                    <a:close/>
                    <a:moveTo>
                      <a:pt x="316" y="332"/>
                    </a:moveTo>
                    <a:cubicBezTo>
                      <a:pt x="317" y="331"/>
                      <a:pt x="319" y="331"/>
                      <a:pt x="320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2" y="332"/>
                      <a:pt x="322" y="334"/>
                      <a:pt x="321" y="335"/>
                    </a:cubicBezTo>
                    <a:cubicBezTo>
                      <a:pt x="321" y="335"/>
                      <a:pt x="321" y="335"/>
                      <a:pt x="321" y="335"/>
                    </a:cubicBezTo>
                    <a:cubicBezTo>
                      <a:pt x="321" y="337"/>
                      <a:pt x="319" y="337"/>
                      <a:pt x="318" y="336"/>
                    </a:cubicBezTo>
                    <a:cubicBezTo>
                      <a:pt x="318" y="336"/>
                      <a:pt x="318" y="336"/>
                      <a:pt x="318" y="336"/>
                    </a:cubicBezTo>
                    <a:cubicBezTo>
                      <a:pt x="316" y="336"/>
                      <a:pt x="316" y="334"/>
                      <a:pt x="316" y="333"/>
                    </a:cubicBezTo>
                    <a:cubicBezTo>
                      <a:pt x="316" y="333"/>
                      <a:pt x="316" y="333"/>
                      <a:pt x="316" y="333"/>
                    </a:cubicBezTo>
                    <a:cubicBezTo>
                      <a:pt x="316" y="333"/>
                      <a:pt x="316" y="332"/>
                      <a:pt x="316" y="332"/>
                    </a:cubicBezTo>
                    <a:close/>
                    <a:moveTo>
                      <a:pt x="344" y="280"/>
                    </a:moveTo>
                    <a:cubicBezTo>
                      <a:pt x="346" y="280"/>
                      <a:pt x="347" y="282"/>
                      <a:pt x="346" y="283"/>
                    </a:cubicBezTo>
                    <a:cubicBezTo>
                      <a:pt x="346" y="283"/>
                      <a:pt x="346" y="283"/>
                      <a:pt x="346" y="283"/>
                    </a:cubicBezTo>
                    <a:cubicBezTo>
                      <a:pt x="345" y="285"/>
                      <a:pt x="344" y="286"/>
                      <a:pt x="342" y="285"/>
                    </a:cubicBezTo>
                    <a:cubicBezTo>
                      <a:pt x="342" y="285"/>
                      <a:pt x="342" y="285"/>
                      <a:pt x="342" y="285"/>
                    </a:cubicBezTo>
                    <a:cubicBezTo>
                      <a:pt x="341" y="284"/>
                      <a:pt x="340" y="283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0"/>
                      <a:pt x="343" y="279"/>
                      <a:pt x="344" y="280"/>
                    </a:cubicBezTo>
                    <a:close/>
                    <a:moveTo>
                      <a:pt x="329" y="307"/>
                    </a:move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30" y="306"/>
                      <a:pt x="332" y="305"/>
                      <a:pt x="333" y="306"/>
                    </a:cubicBezTo>
                    <a:cubicBezTo>
                      <a:pt x="333" y="306"/>
                      <a:pt x="333" y="306"/>
                      <a:pt x="333" y="306"/>
                    </a:cubicBezTo>
                    <a:cubicBezTo>
                      <a:pt x="335" y="307"/>
                      <a:pt x="335" y="308"/>
                      <a:pt x="334" y="310"/>
                    </a:cubicBezTo>
                    <a:cubicBezTo>
                      <a:pt x="334" y="310"/>
                      <a:pt x="334" y="310"/>
                      <a:pt x="334" y="310"/>
                    </a:cubicBezTo>
                    <a:cubicBezTo>
                      <a:pt x="334" y="311"/>
                      <a:pt x="332" y="312"/>
                      <a:pt x="331" y="311"/>
                    </a:cubicBezTo>
                    <a:cubicBezTo>
                      <a:pt x="331" y="311"/>
                      <a:pt x="331" y="311"/>
                      <a:pt x="331" y="311"/>
                    </a:cubicBezTo>
                    <a:cubicBezTo>
                      <a:pt x="329" y="310"/>
                      <a:pt x="329" y="309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7791450" y="3519488"/>
                <a:ext cx="36513" cy="31750"/>
              </a:xfrm>
              <a:custGeom>
                <a:rect b="b" l="l" r="r" t="t"/>
                <a:pathLst>
                  <a:path extrusionOk="0" h="9" w="10">
                    <a:moveTo>
                      <a:pt x="3" y="8"/>
                    </a:moveTo>
                    <a:cubicBezTo>
                      <a:pt x="1" y="7"/>
                      <a:pt x="0" y="5"/>
                      <a:pt x="1" y="3"/>
                    </a:cubicBezTo>
                    <a:cubicBezTo>
                      <a:pt x="2" y="0"/>
                      <a:pt x="4" y="0"/>
                      <a:pt x="7" y="0"/>
                    </a:cubicBezTo>
                    <a:cubicBezTo>
                      <a:pt x="9" y="1"/>
                      <a:pt x="10" y="4"/>
                      <a:pt x="9" y="6"/>
                    </a:cubicBezTo>
                    <a:cubicBezTo>
                      <a:pt x="8" y="8"/>
                      <a:pt x="5" y="9"/>
                      <a:pt x="3" y="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9293225" y="1465263"/>
                <a:ext cx="34925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4" name="Google Shape;304;p14"/>
          <p:cNvSpPr txBox="1"/>
          <p:nvPr>
            <p:ph idx="1" type="subTitle"/>
          </p:nvPr>
        </p:nvSpPr>
        <p:spPr>
          <a:xfrm>
            <a:off x="937625" y="2329625"/>
            <a:ext cx="2175300" cy="16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5" name="Google Shape;305;p14"/>
          <p:cNvSpPr txBox="1"/>
          <p:nvPr>
            <p:ph idx="2" type="subTitle"/>
          </p:nvPr>
        </p:nvSpPr>
        <p:spPr>
          <a:xfrm>
            <a:off x="3484347" y="2329625"/>
            <a:ext cx="2175300" cy="16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6" name="Google Shape;306;p14"/>
          <p:cNvSpPr txBox="1"/>
          <p:nvPr>
            <p:ph idx="3" type="subTitle"/>
          </p:nvPr>
        </p:nvSpPr>
        <p:spPr>
          <a:xfrm>
            <a:off x="6031075" y="2329625"/>
            <a:ext cx="2175300" cy="16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7" name="Google Shape;307;p14"/>
          <p:cNvSpPr txBox="1"/>
          <p:nvPr>
            <p:ph idx="4" type="subTitle"/>
          </p:nvPr>
        </p:nvSpPr>
        <p:spPr>
          <a:xfrm>
            <a:off x="937625" y="1856826"/>
            <a:ext cx="2175300" cy="47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308" name="Google Shape;308;p14"/>
          <p:cNvSpPr txBox="1"/>
          <p:nvPr>
            <p:ph idx="5" type="subTitle"/>
          </p:nvPr>
        </p:nvSpPr>
        <p:spPr>
          <a:xfrm>
            <a:off x="3484350" y="1856826"/>
            <a:ext cx="2175300" cy="47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309" name="Google Shape;309;p14"/>
          <p:cNvSpPr txBox="1"/>
          <p:nvPr>
            <p:ph idx="6" type="subTitle"/>
          </p:nvPr>
        </p:nvSpPr>
        <p:spPr>
          <a:xfrm>
            <a:off x="6031075" y="1856826"/>
            <a:ext cx="2175300" cy="47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grpSp>
        <p:nvGrpSpPr>
          <p:cNvPr id="310" name="Google Shape;310;p14"/>
          <p:cNvGrpSpPr/>
          <p:nvPr/>
        </p:nvGrpSpPr>
        <p:grpSpPr>
          <a:xfrm flipH="1">
            <a:off x="-1572675" y="-2302999"/>
            <a:ext cx="11268507" cy="8071924"/>
            <a:chOff x="-559725" y="-2280499"/>
            <a:chExt cx="11268507" cy="8071924"/>
          </a:xfrm>
        </p:grpSpPr>
        <p:grpSp>
          <p:nvGrpSpPr>
            <p:cNvPr id="311" name="Google Shape;311;p14"/>
            <p:cNvGrpSpPr/>
            <p:nvPr/>
          </p:nvGrpSpPr>
          <p:grpSpPr>
            <a:xfrm>
              <a:off x="7473929" y="-2280499"/>
              <a:ext cx="3234854" cy="3234854"/>
              <a:chOff x="5668963" y="-114300"/>
              <a:chExt cx="3783012" cy="3783012"/>
            </a:xfrm>
          </p:grpSpPr>
          <p:sp>
            <p:nvSpPr>
              <p:cNvPr id="312" name="Google Shape;312;p14"/>
              <p:cNvSpPr/>
              <p:nvPr/>
            </p:nvSpPr>
            <p:spPr>
              <a:xfrm>
                <a:off x="5668963" y="-114300"/>
                <a:ext cx="3783012" cy="3783012"/>
              </a:xfrm>
              <a:custGeom>
                <a:rect b="b" l="l" r="r" t="t"/>
                <a:pathLst>
                  <a:path extrusionOk="0" h="1064" w="1064">
                    <a:moveTo>
                      <a:pt x="337" y="957"/>
                    </a:moveTo>
                    <a:cubicBezTo>
                      <a:pt x="103" y="850"/>
                      <a:pt x="0" y="572"/>
                      <a:pt x="107" y="338"/>
                    </a:cubicBezTo>
                    <a:cubicBezTo>
                      <a:pt x="215" y="103"/>
                      <a:pt x="492" y="0"/>
                      <a:pt x="726" y="107"/>
                    </a:cubicBezTo>
                    <a:cubicBezTo>
                      <a:pt x="961" y="215"/>
                      <a:pt x="1064" y="492"/>
                      <a:pt x="957" y="727"/>
                    </a:cubicBezTo>
                    <a:cubicBezTo>
                      <a:pt x="849" y="961"/>
                      <a:pt x="572" y="1064"/>
                      <a:pt x="337" y="9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4"/>
              <p:cNvSpPr/>
              <p:nvPr/>
            </p:nvSpPr>
            <p:spPr>
              <a:xfrm>
                <a:off x="7065963" y="-39688"/>
                <a:ext cx="2244726" cy="1522413"/>
              </a:xfrm>
              <a:custGeom>
                <a:rect b="b" l="l" r="r" t="t"/>
                <a:pathLst>
                  <a:path extrusionOk="0" h="428" w="631">
                    <a:moveTo>
                      <a:pt x="0" y="32"/>
                    </a:moveTo>
                    <a:cubicBezTo>
                      <a:pt x="111" y="0"/>
                      <a:pt x="234" y="6"/>
                      <a:pt x="347" y="58"/>
                    </a:cubicBezTo>
                    <a:cubicBezTo>
                      <a:pt x="503" y="129"/>
                      <a:pt x="604" y="271"/>
                      <a:pt x="631" y="4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7048500" y="57150"/>
                <a:ext cx="36513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6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6015038" y="231775"/>
                <a:ext cx="3092450" cy="3092450"/>
              </a:xfrm>
              <a:custGeom>
                <a:rect b="b" l="l" r="r" t="t"/>
                <a:pathLst>
                  <a:path extrusionOk="0" h="870" w="870">
                    <a:moveTo>
                      <a:pt x="276" y="783"/>
                    </a:moveTo>
                    <a:cubicBezTo>
                      <a:pt x="84" y="695"/>
                      <a:pt x="0" y="468"/>
                      <a:pt x="87" y="276"/>
                    </a:cubicBezTo>
                    <a:cubicBezTo>
                      <a:pt x="175" y="84"/>
                      <a:pt x="402" y="0"/>
                      <a:pt x="594" y="88"/>
                    </a:cubicBezTo>
                    <a:cubicBezTo>
                      <a:pt x="786" y="176"/>
                      <a:pt x="870" y="402"/>
                      <a:pt x="782" y="594"/>
                    </a:cubicBezTo>
                    <a:cubicBezTo>
                      <a:pt x="694" y="786"/>
                      <a:pt x="468" y="870"/>
                      <a:pt x="276" y="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6153150" y="369888"/>
                <a:ext cx="2816225" cy="2819400"/>
              </a:xfrm>
              <a:custGeom>
                <a:rect b="b" l="l" r="r" t="t"/>
                <a:pathLst>
                  <a:path extrusionOk="0" h="793" w="792">
                    <a:moveTo>
                      <a:pt x="251" y="713"/>
                    </a:moveTo>
                    <a:cubicBezTo>
                      <a:pt x="76" y="632"/>
                      <a:pt x="0" y="426"/>
                      <a:pt x="80" y="251"/>
                    </a:cubicBezTo>
                    <a:cubicBezTo>
                      <a:pt x="160" y="77"/>
                      <a:pt x="366" y="0"/>
                      <a:pt x="541" y="80"/>
                    </a:cubicBezTo>
                    <a:cubicBezTo>
                      <a:pt x="715" y="160"/>
                      <a:pt x="792" y="366"/>
                      <a:pt x="712" y="541"/>
                    </a:cubicBezTo>
                    <a:cubicBezTo>
                      <a:pt x="632" y="716"/>
                      <a:pt x="426" y="793"/>
                      <a:pt x="251" y="7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>
                <a:off x="6210300" y="438150"/>
                <a:ext cx="2782888" cy="2644775"/>
              </a:xfrm>
              <a:custGeom>
                <a:rect b="b" l="l" r="r" t="t"/>
                <a:pathLst>
                  <a:path extrusionOk="0" h="744" w="783">
                    <a:moveTo>
                      <a:pt x="593" y="0"/>
                    </a:moveTo>
                    <a:cubicBezTo>
                      <a:pt x="687" y="55"/>
                      <a:pt x="756" y="146"/>
                      <a:pt x="783" y="250"/>
                    </a:cubicBezTo>
                    <a:cubicBezTo>
                      <a:pt x="633" y="288"/>
                      <a:pt x="633" y="288"/>
                      <a:pt x="633" y="288"/>
                    </a:cubicBezTo>
                    <a:cubicBezTo>
                      <a:pt x="617" y="224"/>
                      <a:pt x="574" y="167"/>
                      <a:pt x="516" y="134"/>
                    </a:cubicBezTo>
                    <a:lnTo>
                      <a:pt x="593" y="0"/>
                    </a:lnTo>
                    <a:close/>
                    <a:moveTo>
                      <a:pt x="0" y="513"/>
                    </a:moveTo>
                    <a:cubicBezTo>
                      <a:pt x="145" y="461"/>
                      <a:pt x="145" y="461"/>
                      <a:pt x="145" y="461"/>
                    </a:cubicBezTo>
                    <a:cubicBezTo>
                      <a:pt x="168" y="525"/>
                      <a:pt x="214" y="576"/>
                      <a:pt x="276" y="604"/>
                    </a:cubicBezTo>
                    <a:cubicBezTo>
                      <a:pt x="277" y="604"/>
                      <a:pt x="277" y="604"/>
                      <a:pt x="277" y="604"/>
                    </a:cubicBezTo>
                    <a:cubicBezTo>
                      <a:pt x="213" y="744"/>
                      <a:pt x="213" y="744"/>
                      <a:pt x="213" y="744"/>
                    </a:cubicBezTo>
                    <a:cubicBezTo>
                      <a:pt x="212" y="744"/>
                      <a:pt x="212" y="744"/>
                      <a:pt x="212" y="744"/>
                    </a:cubicBezTo>
                    <a:cubicBezTo>
                      <a:pt x="112" y="698"/>
                      <a:pt x="37" y="616"/>
                      <a:pt x="0" y="5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>
                <a:off x="7788275" y="1354138"/>
                <a:ext cx="1341438" cy="1981200"/>
              </a:xfrm>
              <a:custGeom>
                <a:rect b="b" l="l" r="r" t="t"/>
                <a:pathLst>
                  <a:path extrusionOk="0" h="557" w="377">
                    <a:moveTo>
                      <a:pt x="3" y="551"/>
                    </a:moveTo>
                    <a:cubicBezTo>
                      <a:pt x="4" y="551"/>
                      <a:pt x="6" y="552"/>
                      <a:pt x="6" y="554"/>
                    </a:cubicBezTo>
                    <a:cubicBezTo>
                      <a:pt x="6" y="554"/>
                      <a:pt x="6" y="554"/>
                      <a:pt x="6" y="554"/>
                    </a:cubicBezTo>
                    <a:cubicBezTo>
                      <a:pt x="6" y="555"/>
                      <a:pt x="5" y="557"/>
                      <a:pt x="3" y="557"/>
                    </a:cubicBezTo>
                    <a:cubicBezTo>
                      <a:pt x="3" y="557"/>
                      <a:pt x="3" y="557"/>
                      <a:pt x="3" y="557"/>
                    </a:cubicBezTo>
                    <a:cubicBezTo>
                      <a:pt x="2" y="557"/>
                      <a:pt x="0" y="556"/>
                      <a:pt x="0" y="554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54"/>
                      <a:pt x="0" y="553"/>
                      <a:pt x="0" y="553"/>
                    </a:cubicBezTo>
                    <a:cubicBezTo>
                      <a:pt x="0" y="553"/>
                      <a:pt x="0" y="553"/>
                      <a:pt x="0" y="553"/>
                    </a:cubicBezTo>
                    <a:cubicBezTo>
                      <a:pt x="1" y="552"/>
                      <a:pt x="2" y="551"/>
                      <a:pt x="3" y="551"/>
                    </a:cubicBezTo>
                    <a:close/>
                    <a:moveTo>
                      <a:pt x="30" y="546"/>
                    </a:moveTo>
                    <a:cubicBezTo>
                      <a:pt x="32" y="546"/>
                      <a:pt x="33" y="547"/>
                      <a:pt x="34" y="548"/>
                    </a:cubicBezTo>
                    <a:cubicBezTo>
                      <a:pt x="34" y="548"/>
                      <a:pt x="34" y="548"/>
                      <a:pt x="34" y="548"/>
                    </a:cubicBezTo>
                    <a:cubicBezTo>
                      <a:pt x="34" y="550"/>
                      <a:pt x="33" y="551"/>
                      <a:pt x="32" y="551"/>
                    </a:cubicBezTo>
                    <a:cubicBezTo>
                      <a:pt x="32" y="551"/>
                      <a:pt x="32" y="551"/>
                      <a:pt x="32" y="551"/>
                    </a:cubicBezTo>
                    <a:cubicBezTo>
                      <a:pt x="30" y="552"/>
                      <a:pt x="28" y="551"/>
                      <a:pt x="28" y="549"/>
                    </a:cubicBezTo>
                    <a:cubicBezTo>
                      <a:pt x="28" y="549"/>
                      <a:pt x="28" y="549"/>
                      <a:pt x="28" y="549"/>
                    </a:cubicBezTo>
                    <a:cubicBezTo>
                      <a:pt x="28" y="549"/>
                      <a:pt x="28" y="548"/>
                      <a:pt x="28" y="548"/>
                    </a:cubicBezTo>
                    <a:cubicBezTo>
                      <a:pt x="28" y="548"/>
                      <a:pt x="28" y="548"/>
                      <a:pt x="28" y="548"/>
                    </a:cubicBezTo>
                    <a:cubicBezTo>
                      <a:pt x="29" y="547"/>
                      <a:pt x="29" y="546"/>
                      <a:pt x="30" y="546"/>
                    </a:cubicBezTo>
                    <a:close/>
                    <a:moveTo>
                      <a:pt x="58" y="539"/>
                    </a:moveTo>
                    <a:cubicBezTo>
                      <a:pt x="58" y="539"/>
                      <a:pt x="58" y="539"/>
                      <a:pt x="58" y="539"/>
                    </a:cubicBezTo>
                    <a:cubicBezTo>
                      <a:pt x="59" y="538"/>
                      <a:pt x="61" y="539"/>
                      <a:pt x="61" y="541"/>
                    </a:cubicBezTo>
                    <a:cubicBezTo>
                      <a:pt x="61" y="541"/>
                      <a:pt x="61" y="541"/>
                      <a:pt x="61" y="541"/>
                    </a:cubicBezTo>
                    <a:cubicBezTo>
                      <a:pt x="62" y="542"/>
                      <a:pt x="61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8" y="545"/>
                      <a:pt x="56" y="544"/>
                      <a:pt x="56" y="542"/>
                    </a:cubicBezTo>
                    <a:cubicBezTo>
                      <a:pt x="56" y="542"/>
                      <a:pt x="56" y="542"/>
                      <a:pt x="56" y="542"/>
                    </a:cubicBezTo>
                    <a:cubicBezTo>
                      <a:pt x="56" y="542"/>
                      <a:pt x="56" y="541"/>
                      <a:pt x="56" y="540"/>
                    </a:cubicBezTo>
                    <a:cubicBezTo>
                      <a:pt x="56" y="540"/>
                      <a:pt x="56" y="540"/>
                      <a:pt x="56" y="540"/>
                    </a:cubicBezTo>
                    <a:cubicBezTo>
                      <a:pt x="56" y="540"/>
                      <a:pt x="57" y="539"/>
                      <a:pt x="58" y="539"/>
                    </a:cubicBezTo>
                    <a:close/>
                    <a:moveTo>
                      <a:pt x="85" y="530"/>
                    </a:moveTo>
                    <a:cubicBezTo>
                      <a:pt x="86" y="529"/>
                      <a:pt x="88" y="530"/>
                      <a:pt x="88" y="532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89" y="533"/>
                      <a:pt x="88" y="535"/>
                      <a:pt x="86" y="535"/>
                    </a:cubicBezTo>
                    <a:cubicBezTo>
                      <a:pt x="86" y="535"/>
                      <a:pt x="86" y="535"/>
                      <a:pt x="86" y="535"/>
                    </a:cubicBezTo>
                    <a:cubicBezTo>
                      <a:pt x="85" y="536"/>
                      <a:pt x="83" y="535"/>
                      <a:pt x="83" y="534"/>
                    </a:cubicBezTo>
                    <a:cubicBezTo>
                      <a:pt x="83" y="534"/>
                      <a:pt x="83" y="534"/>
                      <a:pt x="83" y="534"/>
                    </a:cubicBezTo>
                    <a:cubicBezTo>
                      <a:pt x="83" y="533"/>
                      <a:pt x="83" y="532"/>
                      <a:pt x="83" y="532"/>
                    </a:cubicBezTo>
                    <a:cubicBezTo>
                      <a:pt x="83" y="532"/>
                      <a:pt x="83" y="532"/>
                      <a:pt x="83" y="532"/>
                    </a:cubicBezTo>
                    <a:cubicBezTo>
                      <a:pt x="83" y="531"/>
                      <a:pt x="84" y="530"/>
                      <a:pt x="85" y="530"/>
                    </a:cubicBezTo>
                    <a:close/>
                    <a:moveTo>
                      <a:pt x="111" y="519"/>
                    </a:moveTo>
                    <a:cubicBezTo>
                      <a:pt x="112" y="519"/>
                      <a:pt x="114" y="520"/>
                      <a:pt x="115" y="521"/>
                    </a:cubicBezTo>
                    <a:cubicBezTo>
                      <a:pt x="115" y="521"/>
                      <a:pt x="115" y="521"/>
                      <a:pt x="115" y="521"/>
                    </a:cubicBezTo>
                    <a:cubicBezTo>
                      <a:pt x="115" y="522"/>
                      <a:pt x="115" y="524"/>
                      <a:pt x="113" y="525"/>
                    </a:cubicBezTo>
                    <a:cubicBezTo>
                      <a:pt x="113" y="525"/>
                      <a:pt x="113" y="525"/>
                      <a:pt x="113" y="525"/>
                    </a:cubicBezTo>
                    <a:cubicBezTo>
                      <a:pt x="112" y="525"/>
                      <a:pt x="110" y="525"/>
                      <a:pt x="109" y="523"/>
                    </a:cubicBezTo>
                    <a:cubicBezTo>
                      <a:pt x="109" y="523"/>
                      <a:pt x="109" y="523"/>
                      <a:pt x="109" y="523"/>
                    </a:cubicBezTo>
                    <a:cubicBezTo>
                      <a:pt x="109" y="522"/>
                      <a:pt x="109" y="522"/>
                      <a:pt x="109" y="521"/>
                    </a:cubicBezTo>
                    <a:cubicBezTo>
                      <a:pt x="109" y="521"/>
                      <a:pt x="109" y="521"/>
                      <a:pt x="109" y="521"/>
                    </a:cubicBezTo>
                    <a:cubicBezTo>
                      <a:pt x="110" y="520"/>
                      <a:pt x="110" y="520"/>
                      <a:pt x="111" y="519"/>
                    </a:cubicBezTo>
                    <a:close/>
                    <a:moveTo>
                      <a:pt x="358" y="1"/>
                    </a:moveTo>
                    <a:cubicBezTo>
                      <a:pt x="360" y="0"/>
                      <a:pt x="361" y="1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4"/>
                      <a:pt x="361" y="6"/>
                      <a:pt x="360" y="6"/>
                    </a:cubicBezTo>
                    <a:cubicBezTo>
                      <a:pt x="360" y="6"/>
                      <a:pt x="360" y="6"/>
                      <a:pt x="360" y="6"/>
                    </a:cubicBezTo>
                    <a:cubicBezTo>
                      <a:pt x="358" y="6"/>
                      <a:pt x="357" y="6"/>
                      <a:pt x="356" y="4"/>
                    </a:cubicBezTo>
                    <a:cubicBezTo>
                      <a:pt x="356" y="4"/>
                      <a:pt x="356" y="4"/>
                      <a:pt x="356" y="4"/>
                    </a:cubicBezTo>
                    <a:cubicBezTo>
                      <a:pt x="356" y="3"/>
                      <a:pt x="356" y="3"/>
                      <a:pt x="356" y="2"/>
                    </a:cubicBezTo>
                    <a:cubicBezTo>
                      <a:pt x="356" y="2"/>
                      <a:pt x="356" y="2"/>
                      <a:pt x="356" y="2"/>
                    </a:cubicBezTo>
                    <a:cubicBezTo>
                      <a:pt x="357" y="1"/>
                      <a:pt x="357" y="1"/>
                      <a:pt x="358" y="1"/>
                    </a:cubicBezTo>
                    <a:close/>
                    <a:moveTo>
                      <a:pt x="136" y="507"/>
                    </a:moveTo>
                    <a:cubicBezTo>
                      <a:pt x="136" y="507"/>
                      <a:pt x="136" y="507"/>
                      <a:pt x="136" y="507"/>
                    </a:cubicBezTo>
                    <a:cubicBezTo>
                      <a:pt x="138" y="507"/>
                      <a:pt x="139" y="507"/>
                      <a:pt x="140" y="508"/>
                    </a:cubicBezTo>
                    <a:cubicBezTo>
                      <a:pt x="140" y="508"/>
                      <a:pt x="140" y="508"/>
                      <a:pt x="140" y="508"/>
                    </a:cubicBezTo>
                    <a:cubicBezTo>
                      <a:pt x="141" y="510"/>
                      <a:pt x="140" y="512"/>
                      <a:pt x="139" y="512"/>
                    </a:cubicBezTo>
                    <a:cubicBezTo>
                      <a:pt x="139" y="512"/>
                      <a:pt x="139" y="512"/>
                      <a:pt x="139" y="512"/>
                    </a:cubicBezTo>
                    <a:cubicBezTo>
                      <a:pt x="138" y="513"/>
                      <a:pt x="136" y="512"/>
                      <a:pt x="135" y="511"/>
                    </a:cubicBezTo>
                    <a:cubicBezTo>
                      <a:pt x="135" y="511"/>
                      <a:pt x="135" y="511"/>
                      <a:pt x="135" y="511"/>
                    </a:cubicBezTo>
                    <a:cubicBezTo>
                      <a:pt x="135" y="510"/>
                      <a:pt x="135" y="509"/>
                      <a:pt x="135" y="509"/>
                    </a:cubicBezTo>
                    <a:cubicBezTo>
                      <a:pt x="135" y="509"/>
                      <a:pt x="135" y="509"/>
                      <a:pt x="135" y="509"/>
                    </a:cubicBezTo>
                    <a:cubicBezTo>
                      <a:pt x="135" y="508"/>
                      <a:pt x="136" y="508"/>
                      <a:pt x="136" y="507"/>
                    </a:cubicBezTo>
                    <a:close/>
                    <a:moveTo>
                      <a:pt x="365" y="28"/>
                    </a:moveTo>
                    <a:cubicBezTo>
                      <a:pt x="366" y="28"/>
                      <a:pt x="368" y="29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9" y="32"/>
                      <a:pt x="368" y="33"/>
                      <a:pt x="366" y="3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5" y="34"/>
                      <a:pt x="363" y="33"/>
                      <a:pt x="363" y="32"/>
                    </a:cubicBezTo>
                    <a:cubicBezTo>
                      <a:pt x="363" y="32"/>
                      <a:pt x="363" y="32"/>
                      <a:pt x="363" y="32"/>
                    </a:cubicBezTo>
                    <a:cubicBezTo>
                      <a:pt x="363" y="31"/>
                      <a:pt x="363" y="30"/>
                      <a:pt x="363" y="30"/>
                    </a:cubicBezTo>
                    <a:cubicBezTo>
                      <a:pt x="363" y="30"/>
                      <a:pt x="363" y="30"/>
                      <a:pt x="363" y="30"/>
                    </a:cubicBezTo>
                    <a:cubicBezTo>
                      <a:pt x="363" y="29"/>
                      <a:pt x="364" y="28"/>
                      <a:pt x="365" y="28"/>
                    </a:cubicBezTo>
                    <a:close/>
                    <a:moveTo>
                      <a:pt x="161" y="493"/>
                    </a:moveTo>
                    <a:cubicBezTo>
                      <a:pt x="161" y="493"/>
                      <a:pt x="161" y="493"/>
                      <a:pt x="161" y="493"/>
                    </a:cubicBezTo>
                    <a:cubicBezTo>
                      <a:pt x="162" y="493"/>
                      <a:pt x="164" y="493"/>
                      <a:pt x="165" y="494"/>
                    </a:cubicBezTo>
                    <a:cubicBezTo>
                      <a:pt x="165" y="494"/>
                      <a:pt x="165" y="494"/>
                      <a:pt x="165" y="494"/>
                    </a:cubicBezTo>
                    <a:cubicBezTo>
                      <a:pt x="166" y="496"/>
                      <a:pt x="165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3" y="499"/>
                      <a:pt x="161" y="499"/>
                      <a:pt x="160" y="497"/>
                    </a:cubicBezTo>
                    <a:cubicBezTo>
                      <a:pt x="160" y="497"/>
                      <a:pt x="160" y="497"/>
                      <a:pt x="160" y="497"/>
                    </a:cubicBezTo>
                    <a:cubicBezTo>
                      <a:pt x="160" y="497"/>
                      <a:pt x="159" y="496"/>
                      <a:pt x="160" y="495"/>
                    </a:cubicBezTo>
                    <a:cubicBezTo>
                      <a:pt x="160" y="495"/>
                      <a:pt x="160" y="495"/>
                      <a:pt x="160" y="495"/>
                    </a:cubicBezTo>
                    <a:cubicBezTo>
                      <a:pt x="160" y="494"/>
                      <a:pt x="160" y="494"/>
                      <a:pt x="161" y="493"/>
                    </a:cubicBezTo>
                    <a:close/>
                    <a:moveTo>
                      <a:pt x="370" y="56"/>
                    </a:moveTo>
                    <a:cubicBezTo>
                      <a:pt x="372" y="56"/>
                      <a:pt x="373" y="57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60"/>
                      <a:pt x="372" y="62"/>
                      <a:pt x="371" y="62"/>
                    </a:cubicBezTo>
                    <a:cubicBezTo>
                      <a:pt x="371" y="62"/>
                      <a:pt x="371" y="62"/>
                      <a:pt x="371" y="62"/>
                    </a:cubicBezTo>
                    <a:cubicBezTo>
                      <a:pt x="369" y="62"/>
                      <a:pt x="368" y="61"/>
                      <a:pt x="368" y="59"/>
                    </a:cubicBezTo>
                    <a:cubicBezTo>
                      <a:pt x="368" y="59"/>
                      <a:pt x="368" y="59"/>
                      <a:pt x="368" y="59"/>
                    </a:cubicBezTo>
                    <a:cubicBezTo>
                      <a:pt x="367" y="59"/>
                      <a:pt x="368" y="58"/>
                      <a:pt x="368" y="58"/>
                    </a:cubicBezTo>
                    <a:cubicBezTo>
                      <a:pt x="368" y="58"/>
                      <a:pt x="368" y="58"/>
                      <a:pt x="368" y="58"/>
                    </a:cubicBezTo>
                    <a:cubicBezTo>
                      <a:pt x="368" y="57"/>
                      <a:pt x="369" y="56"/>
                      <a:pt x="370" y="56"/>
                    </a:cubicBezTo>
                    <a:close/>
                    <a:moveTo>
                      <a:pt x="185" y="478"/>
                    </a:moveTo>
                    <a:cubicBezTo>
                      <a:pt x="185" y="478"/>
                      <a:pt x="185" y="478"/>
                      <a:pt x="185" y="478"/>
                    </a:cubicBezTo>
                    <a:cubicBezTo>
                      <a:pt x="186" y="477"/>
                      <a:pt x="188" y="477"/>
                      <a:pt x="189" y="479"/>
                    </a:cubicBezTo>
                    <a:cubicBezTo>
                      <a:pt x="189" y="479"/>
                      <a:pt x="189" y="479"/>
                      <a:pt x="189" y="479"/>
                    </a:cubicBezTo>
                    <a:cubicBezTo>
                      <a:pt x="190" y="480"/>
                      <a:pt x="189" y="482"/>
                      <a:pt x="188" y="483"/>
                    </a:cubicBezTo>
                    <a:cubicBezTo>
                      <a:pt x="188" y="483"/>
                      <a:pt x="188" y="483"/>
                      <a:pt x="188" y="483"/>
                    </a:cubicBezTo>
                    <a:cubicBezTo>
                      <a:pt x="187" y="484"/>
                      <a:pt x="185" y="483"/>
                      <a:pt x="184" y="482"/>
                    </a:cubicBezTo>
                    <a:cubicBezTo>
                      <a:pt x="184" y="482"/>
                      <a:pt x="184" y="482"/>
                      <a:pt x="184" y="482"/>
                    </a:cubicBezTo>
                    <a:cubicBezTo>
                      <a:pt x="183" y="481"/>
                      <a:pt x="183" y="480"/>
                      <a:pt x="184" y="479"/>
                    </a:cubicBezTo>
                    <a:cubicBezTo>
                      <a:pt x="184" y="479"/>
                      <a:pt x="184" y="479"/>
                      <a:pt x="184" y="479"/>
                    </a:cubicBezTo>
                    <a:cubicBezTo>
                      <a:pt x="184" y="479"/>
                      <a:pt x="184" y="478"/>
                      <a:pt x="185" y="478"/>
                    </a:cubicBezTo>
                    <a:close/>
                    <a:moveTo>
                      <a:pt x="373" y="84"/>
                    </a:moveTo>
                    <a:cubicBezTo>
                      <a:pt x="375" y="84"/>
                      <a:pt x="376" y="85"/>
                      <a:pt x="376" y="87"/>
                    </a:cubicBezTo>
                    <a:cubicBezTo>
                      <a:pt x="376" y="87"/>
                      <a:pt x="376" y="87"/>
                      <a:pt x="376" y="87"/>
                    </a:cubicBezTo>
                    <a:cubicBezTo>
                      <a:pt x="376" y="89"/>
                      <a:pt x="375" y="90"/>
                      <a:pt x="374" y="90"/>
                    </a:cubicBezTo>
                    <a:cubicBezTo>
                      <a:pt x="374" y="90"/>
                      <a:pt x="374" y="90"/>
                      <a:pt x="374" y="90"/>
                    </a:cubicBezTo>
                    <a:cubicBezTo>
                      <a:pt x="372" y="90"/>
                      <a:pt x="371" y="89"/>
                      <a:pt x="371" y="87"/>
                    </a:cubicBezTo>
                    <a:cubicBezTo>
                      <a:pt x="371" y="87"/>
                      <a:pt x="371" y="87"/>
                      <a:pt x="371" y="87"/>
                    </a:cubicBezTo>
                    <a:cubicBezTo>
                      <a:pt x="371" y="87"/>
                      <a:pt x="371" y="86"/>
                      <a:pt x="371" y="86"/>
                    </a:cubicBezTo>
                    <a:cubicBezTo>
                      <a:pt x="371" y="86"/>
                      <a:pt x="371" y="86"/>
                      <a:pt x="371" y="86"/>
                    </a:cubicBezTo>
                    <a:cubicBezTo>
                      <a:pt x="371" y="85"/>
                      <a:pt x="372" y="84"/>
                      <a:pt x="373" y="84"/>
                    </a:cubicBezTo>
                    <a:close/>
                    <a:moveTo>
                      <a:pt x="207" y="461"/>
                    </a:moveTo>
                    <a:cubicBezTo>
                      <a:pt x="207" y="461"/>
                      <a:pt x="207" y="461"/>
                      <a:pt x="207" y="461"/>
                    </a:cubicBezTo>
                    <a:cubicBezTo>
                      <a:pt x="209" y="460"/>
                      <a:pt x="210" y="460"/>
                      <a:pt x="211" y="462"/>
                    </a:cubicBezTo>
                    <a:cubicBezTo>
                      <a:pt x="211" y="462"/>
                      <a:pt x="211" y="462"/>
                      <a:pt x="211" y="462"/>
                    </a:cubicBezTo>
                    <a:cubicBezTo>
                      <a:pt x="212" y="463"/>
                      <a:pt x="212" y="465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0" y="467"/>
                      <a:pt x="208" y="466"/>
                      <a:pt x="207" y="465"/>
                    </a:cubicBezTo>
                    <a:cubicBezTo>
                      <a:pt x="207" y="465"/>
                      <a:pt x="207" y="465"/>
                      <a:pt x="207" y="465"/>
                    </a:cubicBezTo>
                    <a:cubicBezTo>
                      <a:pt x="206" y="464"/>
                      <a:pt x="206" y="463"/>
                      <a:pt x="207" y="462"/>
                    </a:cubicBezTo>
                    <a:cubicBezTo>
                      <a:pt x="207" y="462"/>
                      <a:pt x="207" y="462"/>
                      <a:pt x="207" y="462"/>
                    </a:cubicBezTo>
                    <a:cubicBezTo>
                      <a:pt x="207" y="462"/>
                      <a:pt x="207" y="461"/>
                      <a:pt x="207" y="461"/>
                    </a:cubicBezTo>
                    <a:close/>
                    <a:moveTo>
                      <a:pt x="375" y="113"/>
                    </a:moveTo>
                    <a:cubicBezTo>
                      <a:pt x="376" y="113"/>
                      <a:pt x="377" y="114"/>
                      <a:pt x="377" y="116"/>
                    </a:cubicBezTo>
                    <a:cubicBezTo>
                      <a:pt x="377" y="116"/>
                      <a:pt x="377" y="116"/>
                      <a:pt x="377" y="116"/>
                    </a:cubicBezTo>
                    <a:cubicBezTo>
                      <a:pt x="377" y="117"/>
                      <a:pt x="376" y="119"/>
                      <a:pt x="375" y="119"/>
                    </a:cubicBezTo>
                    <a:cubicBezTo>
                      <a:pt x="375" y="119"/>
                      <a:pt x="375" y="119"/>
                      <a:pt x="375" y="119"/>
                    </a:cubicBezTo>
                    <a:cubicBezTo>
                      <a:pt x="373" y="119"/>
                      <a:pt x="372" y="117"/>
                      <a:pt x="372" y="116"/>
                    </a:cubicBezTo>
                    <a:cubicBezTo>
                      <a:pt x="372" y="116"/>
                      <a:pt x="372" y="116"/>
                      <a:pt x="372" y="116"/>
                    </a:cubicBezTo>
                    <a:cubicBezTo>
                      <a:pt x="372" y="115"/>
                      <a:pt x="372" y="115"/>
                      <a:pt x="372" y="114"/>
                    </a:cubicBezTo>
                    <a:cubicBezTo>
                      <a:pt x="372" y="114"/>
                      <a:pt x="372" y="114"/>
                      <a:pt x="372" y="114"/>
                    </a:cubicBezTo>
                    <a:cubicBezTo>
                      <a:pt x="372" y="114"/>
                      <a:pt x="373" y="113"/>
                      <a:pt x="375" y="113"/>
                    </a:cubicBezTo>
                    <a:close/>
                    <a:moveTo>
                      <a:pt x="229" y="443"/>
                    </a:moveTo>
                    <a:cubicBezTo>
                      <a:pt x="230" y="442"/>
                      <a:pt x="232" y="442"/>
                      <a:pt x="233" y="443"/>
                    </a:cubicBezTo>
                    <a:cubicBezTo>
                      <a:pt x="233" y="443"/>
                      <a:pt x="233" y="443"/>
                      <a:pt x="233" y="443"/>
                    </a:cubicBezTo>
                    <a:cubicBezTo>
                      <a:pt x="234" y="444"/>
                      <a:pt x="234" y="446"/>
                      <a:pt x="233" y="447"/>
                    </a:cubicBezTo>
                    <a:cubicBezTo>
                      <a:pt x="233" y="447"/>
                      <a:pt x="233" y="447"/>
                      <a:pt x="233" y="447"/>
                    </a:cubicBezTo>
                    <a:cubicBezTo>
                      <a:pt x="232" y="448"/>
                      <a:pt x="230" y="448"/>
                      <a:pt x="229" y="447"/>
                    </a:cubicBezTo>
                    <a:cubicBezTo>
                      <a:pt x="229" y="447"/>
                      <a:pt x="229" y="447"/>
                      <a:pt x="229" y="447"/>
                    </a:cubicBezTo>
                    <a:cubicBezTo>
                      <a:pt x="228" y="446"/>
                      <a:pt x="228" y="445"/>
                      <a:pt x="228" y="444"/>
                    </a:cubicBezTo>
                    <a:cubicBezTo>
                      <a:pt x="228" y="444"/>
                      <a:pt x="228" y="444"/>
                      <a:pt x="228" y="444"/>
                    </a:cubicBezTo>
                    <a:cubicBezTo>
                      <a:pt x="228" y="443"/>
                      <a:pt x="229" y="443"/>
                      <a:pt x="229" y="443"/>
                    </a:cubicBezTo>
                    <a:close/>
                    <a:moveTo>
                      <a:pt x="374" y="141"/>
                    </a:moveTo>
                    <a:cubicBezTo>
                      <a:pt x="376" y="141"/>
                      <a:pt x="377" y="143"/>
                      <a:pt x="377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7" y="146"/>
                      <a:pt x="375" y="147"/>
                      <a:pt x="374" y="147"/>
                    </a:cubicBezTo>
                    <a:cubicBezTo>
                      <a:pt x="374" y="147"/>
                      <a:pt x="374" y="147"/>
                      <a:pt x="374" y="147"/>
                    </a:cubicBezTo>
                    <a:cubicBezTo>
                      <a:pt x="372" y="147"/>
                      <a:pt x="371" y="145"/>
                      <a:pt x="371" y="144"/>
                    </a:cubicBezTo>
                    <a:cubicBezTo>
                      <a:pt x="371" y="144"/>
                      <a:pt x="371" y="144"/>
                      <a:pt x="371" y="144"/>
                    </a:cubicBezTo>
                    <a:cubicBezTo>
                      <a:pt x="371" y="144"/>
                      <a:pt x="371" y="143"/>
                      <a:pt x="371" y="143"/>
                    </a:cubicBezTo>
                    <a:cubicBezTo>
                      <a:pt x="371" y="143"/>
                      <a:pt x="371" y="143"/>
                      <a:pt x="371" y="143"/>
                    </a:cubicBezTo>
                    <a:cubicBezTo>
                      <a:pt x="372" y="142"/>
                      <a:pt x="373" y="141"/>
                      <a:pt x="374" y="141"/>
                    </a:cubicBezTo>
                    <a:close/>
                    <a:moveTo>
                      <a:pt x="249" y="423"/>
                    </a:moveTo>
                    <a:cubicBezTo>
                      <a:pt x="250" y="422"/>
                      <a:pt x="252" y="422"/>
                      <a:pt x="253" y="423"/>
                    </a:cubicBezTo>
                    <a:cubicBezTo>
                      <a:pt x="253" y="423"/>
                      <a:pt x="253" y="423"/>
                      <a:pt x="253" y="423"/>
                    </a:cubicBezTo>
                    <a:cubicBezTo>
                      <a:pt x="254" y="424"/>
                      <a:pt x="254" y="426"/>
                      <a:pt x="25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52" y="428"/>
                      <a:pt x="250" y="428"/>
                      <a:pt x="249" y="427"/>
                    </a:cubicBezTo>
                    <a:cubicBezTo>
                      <a:pt x="249" y="427"/>
                      <a:pt x="249" y="427"/>
                      <a:pt x="249" y="427"/>
                    </a:cubicBezTo>
                    <a:cubicBezTo>
                      <a:pt x="248" y="426"/>
                      <a:pt x="248" y="425"/>
                      <a:pt x="249" y="424"/>
                    </a:cubicBezTo>
                    <a:cubicBezTo>
                      <a:pt x="249" y="424"/>
                      <a:pt x="249" y="424"/>
                      <a:pt x="249" y="424"/>
                    </a:cubicBezTo>
                    <a:cubicBezTo>
                      <a:pt x="249" y="424"/>
                      <a:pt x="249" y="423"/>
                      <a:pt x="249" y="423"/>
                    </a:cubicBezTo>
                    <a:close/>
                    <a:moveTo>
                      <a:pt x="372" y="170"/>
                    </a:moveTo>
                    <a:cubicBezTo>
                      <a:pt x="373" y="170"/>
                      <a:pt x="374" y="171"/>
                      <a:pt x="374" y="173"/>
                    </a:cubicBezTo>
                    <a:cubicBezTo>
                      <a:pt x="374" y="173"/>
                      <a:pt x="374" y="173"/>
                      <a:pt x="374" y="173"/>
                    </a:cubicBezTo>
                    <a:cubicBezTo>
                      <a:pt x="374" y="174"/>
                      <a:pt x="373" y="175"/>
                      <a:pt x="371" y="175"/>
                    </a:cubicBezTo>
                    <a:cubicBezTo>
                      <a:pt x="371" y="175"/>
                      <a:pt x="371" y="175"/>
                      <a:pt x="371" y="175"/>
                    </a:cubicBezTo>
                    <a:cubicBezTo>
                      <a:pt x="370" y="175"/>
                      <a:pt x="368" y="174"/>
                      <a:pt x="369" y="172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69" y="172"/>
                      <a:pt x="369" y="172"/>
                      <a:pt x="369" y="171"/>
                    </a:cubicBezTo>
                    <a:cubicBezTo>
                      <a:pt x="369" y="171"/>
                      <a:pt x="369" y="171"/>
                      <a:pt x="369" y="171"/>
                    </a:cubicBezTo>
                    <a:cubicBezTo>
                      <a:pt x="369" y="170"/>
                      <a:pt x="371" y="169"/>
                      <a:pt x="372" y="170"/>
                    </a:cubicBezTo>
                    <a:close/>
                    <a:moveTo>
                      <a:pt x="268" y="402"/>
                    </a:moveTo>
                    <a:cubicBezTo>
                      <a:pt x="269" y="401"/>
                      <a:pt x="271" y="401"/>
                      <a:pt x="272" y="402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273" y="403"/>
                      <a:pt x="274" y="405"/>
                      <a:pt x="273" y="406"/>
                    </a:cubicBezTo>
                    <a:cubicBezTo>
                      <a:pt x="273" y="406"/>
                      <a:pt x="273" y="406"/>
                      <a:pt x="273" y="406"/>
                    </a:cubicBezTo>
                    <a:cubicBezTo>
                      <a:pt x="272" y="407"/>
                      <a:pt x="270" y="407"/>
                      <a:pt x="269" y="406"/>
                    </a:cubicBezTo>
                    <a:cubicBezTo>
                      <a:pt x="269" y="406"/>
                      <a:pt x="269" y="406"/>
                      <a:pt x="269" y="406"/>
                    </a:cubicBezTo>
                    <a:cubicBezTo>
                      <a:pt x="268" y="405"/>
                      <a:pt x="267" y="404"/>
                      <a:pt x="268" y="403"/>
                    </a:cubicBezTo>
                    <a:cubicBezTo>
                      <a:pt x="268" y="403"/>
                      <a:pt x="268" y="403"/>
                      <a:pt x="268" y="403"/>
                    </a:cubicBezTo>
                    <a:cubicBezTo>
                      <a:pt x="268" y="403"/>
                      <a:pt x="268" y="402"/>
                      <a:pt x="268" y="402"/>
                    </a:cubicBezTo>
                    <a:close/>
                    <a:moveTo>
                      <a:pt x="368" y="198"/>
                    </a:moveTo>
                    <a:cubicBezTo>
                      <a:pt x="369" y="198"/>
                      <a:pt x="370" y="200"/>
                      <a:pt x="370" y="201"/>
                    </a:cubicBezTo>
                    <a:cubicBezTo>
                      <a:pt x="370" y="201"/>
                      <a:pt x="370" y="201"/>
                      <a:pt x="370" y="201"/>
                    </a:cubicBezTo>
                    <a:cubicBezTo>
                      <a:pt x="370" y="203"/>
                      <a:pt x="368" y="204"/>
                      <a:pt x="367" y="203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65" y="203"/>
                      <a:pt x="364" y="202"/>
                      <a:pt x="364" y="200"/>
                    </a:cubicBezTo>
                    <a:cubicBezTo>
                      <a:pt x="364" y="200"/>
                      <a:pt x="364" y="200"/>
                      <a:pt x="364" y="200"/>
                    </a:cubicBezTo>
                    <a:cubicBezTo>
                      <a:pt x="364" y="200"/>
                      <a:pt x="364" y="200"/>
                      <a:pt x="365" y="199"/>
                    </a:cubicBezTo>
                    <a:cubicBezTo>
                      <a:pt x="365" y="199"/>
                      <a:pt x="365" y="199"/>
                      <a:pt x="365" y="199"/>
                    </a:cubicBezTo>
                    <a:cubicBezTo>
                      <a:pt x="365" y="198"/>
                      <a:pt x="366" y="198"/>
                      <a:pt x="368" y="198"/>
                    </a:cubicBezTo>
                    <a:close/>
                    <a:moveTo>
                      <a:pt x="286" y="380"/>
                    </a:moveTo>
                    <a:cubicBezTo>
                      <a:pt x="287" y="379"/>
                      <a:pt x="289" y="378"/>
                      <a:pt x="290" y="379"/>
                    </a:cubicBezTo>
                    <a:cubicBezTo>
                      <a:pt x="290" y="379"/>
                      <a:pt x="290" y="379"/>
                      <a:pt x="290" y="379"/>
                    </a:cubicBezTo>
                    <a:cubicBezTo>
                      <a:pt x="291" y="380"/>
                      <a:pt x="291" y="382"/>
                      <a:pt x="290" y="383"/>
                    </a:cubicBezTo>
                    <a:cubicBezTo>
                      <a:pt x="290" y="383"/>
                      <a:pt x="290" y="383"/>
                      <a:pt x="290" y="383"/>
                    </a:cubicBezTo>
                    <a:cubicBezTo>
                      <a:pt x="289" y="385"/>
                      <a:pt x="288" y="385"/>
                      <a:pt x="286" y="384"/>
                    </a:cubicBezTo>
                    <a:cubicBezTo>
                      <a:pt x="286" y="384"/>
                      <a:pt x="286" y="384"/>
                      <a:pt x="286" y="384"/>
                    </a:cubicBezTo>
                    <a:cubicBezTo>
                      <a:pt x="285" y="383"/>
                      <a:pt x="285" y="382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lose/>
                    <a:moveTo>
                      <a:pt x="362" y="226"/>
                    </a:moveTo>
                    <a:cubicBezTo>
                      <a:pt x="363" y="226"/>
                      <a:pt x="364" y="228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3" y="231"/>
                      <a:pt x="362" y="231"/>
                      <a:pt x="360" y="231"/>
                    </a:cubicBezTo>
                    <a:cubicBezTo>
                      <a:pt x="360" y="231"/>
                      <a:pt x="360" y="231"/>
                      <a:pt x="360" y="231"/>
                    </a:cubicBezTo>
                    <a:cubicBezTo>
                      <a:pt x="359" y="231"/>
                      <a:pt x="358" y="229"/>
                      <a:pt x="358" y="228"/>
                    </a:cubicBezTo>
                    <a:cubicBezTo>
                      <a:pt x="358" y="228"/>
                      <a:pt x="358" y="228"/>
                      <a:pt x="358" y="228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9" y="226"/>
                      <a:pt x="360" y="225"/>
                      <a:pt x="362" y="226"/>
                    </a:cubicBezTo>
                    <a:close/>
                    <a:moveTo>
                      <a:pt x="302" y="357"/>
                    </a:move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3" y="355"/>
                      <a:pt x="304" y="355"/>
                      <a:pt x="306" y="356"/>
                    </a:cubicBezTo>
                    <a:cubicBezTo>
                      <a:pt x="306" y="356"/>
                      <a:pt x="306" y="356"/>
                      <a:pt x="306" y="356"/>
                    </a:cubicBezTo>
                    <a:cubicBezTo>
                      <a:pt x="307" y="357"/>
                      <a:pt x="308" y="358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6" y="361"/>
                      <a:pt x="304" y="361"/>
                      <a:pt x="303" y="361"/>
                    </a:cubicBezTo>
                    <a:cubicBezTo>
                      <a:pt x="303" y="361"/>
                      <a:pt x="303" y="361"/>
                      <a:pt x="303" y="361"/>
                    </a:cubicBezTo>
                    <a:cubicBezTo>
                      <a:pt x="302" y="360"/>
                      <a:pt x="301" y="358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lose/>
                    <a:moveTo>
                      <a:pt x="354" y="253"/>
                    </a:moveTo>
                    <a:cubicBezTo>
                      <a:pt x="355" y="253"/>
                      <a:pt x="356" y="255"/>
                      <a:pt x="356" y="257"/>
                    </a:cubicBezTo>
                    <a:cubicBezTo>
                      <a:pt x="356" y="257"/>
                      <a:pt x="356" y="257"/>
                      <a:pt x="356" y="257"/>
                    </a:cubicBezTo>
                    <a:cubicBezTo>
                      <a:pt x="355" y="258"/>
                      <a:pt x="354" y="259"/>
                      <a:pt x="352" y="258"/>
                    </a:cubicBezTo>
                    <a:cubicBezTo>
                      <a:pt x="352" y="258"/>
                      <a:pt x="352" y="258"/>
                      <a:pt x="352" y="258"/>
                    </a:cubicBezTo>
                    <a:cubicBezTo>
                      <a:pt x="351" y="258"/>
                      <a:pt x="350" y="256"/>
                      <a:pt x="350" y="255"/>
                    </a:cubicBezTo>
                    <a:cubicBezTo>
                      <a:pt x="350" y="255"/>
                      <a:pt x="350" y="255"/>
                      <a:pt x="350" y="255"/>
                    </a:cubicBezTo>
                    <a:cubicBezTo>
                      <a:pt x="350" y="255"/>
                      <a:pt x="350" y="255"/>
                      <a:pt x="350" y="254"/>
                    </a:cubicBezTo>
                    <a:cubicBezTo>
                      <a:pt x="350" y="254"/>
                      <a:pt x="350" y="254"/>
                      <a:pt x="350" y="254"/>
                    </a:cubicBezTo>
                    <a:cubicBezTo>
                      <a:pt x="351" y="253"/>
                      <a:pt x="353" y="253"/>
                      <a:pt x="354" y="253"/>
                    </a:cubicBezTo>
                    <a:close/>
                    <a:moveTo>
                      <a:pt x="316" y="332"/>
                    </a:moveTo>
                    <a:cubicBezTo>
                      <a:pt x="317" y="331"/>
                      <a:pt x="319" y="331"/>
                      <a:pt x="320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2" y="332"/>
                      <a:pt x="322" y="334"/>
                      <a:pt x="321" y="335"/>
                    </a:cubicBezTo>
                    <a:cubicBezTo>
                      <a:pt x="321" y="335"/>
                      <a:pt x="321" y="335"/>
                      <a:pt x="321" y="335"/>
                    </a:cubicBezTo>
                    <a:cubicBezTo>
                      <a:pt x="321" y="337"/>
                      <a:pt x="319" y="337"/>
                      <a:pt x="318" y="336"/>
                    </a:cubicBezTo>
                    <a:cubicBezTo>
                      <a:pt x="318" y="336"/>
                      <a:pt x="318" y="336"/>
                      <a:pt x="318" y="336"/>
                    </a:cubicBezTo>
                    <a:cubicBezTo>
                      <a:pt x="316" y="336"/>
                      <a:pt x="316" y="334"/>
                      <a:pt x="316" y="333"/>
                    </a:cubicBezTo>
                    <a:cubicBezTo>
                      <a:pt x="316" y="333"/>
                      <a:pt x="316" y="333"/>
                      <a:pt x="316" y="333"/>
                    </a:cubicBezTo>
                    <a:cubicBezTo>
                      <a:pt x="316" y="333"/>
                      <a:pt x="316" y="332"/>
                      <a:pt x="316" y="332"/>
                    </a:cubicBezTo>
                    <a:close/>
                    <a:moveTo>
                      <a:pt x="344" y="280"/>
                    </a:moveTo>
                    <a:cubicBezTo>
                      <a:pt x="346" y="280"/>
                      <a:pt x="347" y="282"/>
                      <a:pt x="346" y="283"/>
                    </a:cubicBezTo>
                    <a:cubicBezTo>
                      <a:pt x="346" y="283"/>
                      <a:pt x="346" y="283"/>
                      <a:pt x="346" y="283"/>
                    </a:cubicBezTo>
                    <a:cubicBezTo>
                      <a:pt x="345" y="285"/>
                      <a:pt x="344" y="286"/>
                      <a:pt x="342" y="285"/>
                    </a:cubicBezTo>
                    <a:cubicBezTo>
                      <a:pt x="342" y="285"/>
                      <a:pt x="342" y="285"/>
                      <a:pt x="342" y="285"/>
                    </a:cubicBezTo>
                    <a:cubicBezTo>
                      <a:pt x="341" y="284"/>
                      <a:pt x="340" y="283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0"/>
                      <a:pt x="343" y="279"/>
                      <a:pt x="344" y="280"/>
                    </a:cubicBezTo>
                    <a:close/>
                    <a:moveTo>
                      <a:pt x="329" y="307"/>
                    </a:move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30" y="306"/>
                      <a:pt x="332" y="305"/>
                      <a:pt x="333" y="306"/>
                    </a:cubicBezTo>
                    <a:cubicBezTo>
                      <a:pt x="333" y="306"/>
                      <a:pt x="333" y="306"/>
                      <a:pt x="333" y="306"/>
                    </a:cubicBezTo>
                    <a:cubicBezTo>
                      <a:pt x="335" y="307"/>
                      <a:pt x="335" y="308"/>
                      <a:pt x="334" y="310"/>
                    </a:cubicBezTo>
                    <a:cubicBezTo>
                      <a:pt x="334" y="310"/>
                      <a:pt x="334" y="310"/>
                      <a:pt x="334" y="310"/>
                    </a:cubicBezTo>
                    <a:cubicBezTo>
                      <a:pt x="334" y="311"/>
                      <a:pt x="332" y="312"/>
                      <a:pt x="331" y="311"/>
                    </a:cubicBezTo>
                    <a:cubicBezTo>
                      <a:pt x="331" y="311"/>
                      <a:pt x="331" y="311"/>
                      <a:pt x="331" y="311"/>
                    </a:cubicBezTo>
                    <a:cubicBezTo>
                      <a:pt x="329" y="310"/>
                      <a:pt x="329" y="309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9293225" y="1465263"/>
                <a:ext cx="34925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6135688" y="2840038"/>
                <a:ext cx="34925" cy="36513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4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6153150" y="2859088"/>
                <a:ext cx="1657350" cy="720725"/>
              </a:xfrm>
              <a:custGeom>
                <a:rect b="b" l="l" r="r" t="t"/>
                <a:pathLst>
                  <a:path extrusionOk="0" h="203" w="466">
                    <a:moveTo>
                      <a:pt x="466" y="190"/>
                    </a:moveTo>
                    <a:cubicBezTo>
                      <a:pt x="374" y="203"/>
                      <a:pt x="278" y="191"/>
                      <a:pt x="188" y="150"/>
                    </a:cubicBezTo>
                    <a:cubicBezTo>
                      <a:pt x="111" y="115"/>
                      <a:pt x="48" y="6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7791450" y="3519488"/>
                <a:ext cx="36513" cy="31750"/>
              </a:xfrm>
              <a:custGeom>
                <a:rect b="b" l="l" r="r" t="t"/>
                <a:pathLst>
                  <a:path extrusionOk="0" h="9" w="10">
                    <a:moveTo>
                      <a:pt x="3" y="8"/>
                    </a:moveTo>
                    <a:cubicBezTo>
                      <a:pt x="1" y="7"/>
                      <a:pt x="0" y="5"/>
                      <a:pt x="1" y="3"/>
                    </a:cubicBezTo>
                    <a:cubicBezTo>
                      <a:pt x="2" y="0"/>
                      <a:pt x="4" y="0"/>
                      <a:pt x="7" y="0"/>
                    </a:cubicBezTo>
                    <a:cubicBezTo>
                      <a:pt x="9" y="1"/>
                      <a:pt x="10" y="4"/>
                      <a:pt x="9" y="6"/>
                    </a:cubicBezTo>
                    <a:cubicBezTo>
                      <a:pt x="8" y="8"/>
                      <a:pt x="5" y="9"/>
                      <a:pt x="3" y="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3" name="Google Shape;323;p14"/>
            <p:cNvGrpSpPr/>
            <p:nvPr/>
          </p:nvGrpSpPr>
          <p:grpSpPr>
            <a:xfrm>
              <a:off x="-559725" y="4156300"/>
              <a:ext cx="1608138" cy="1635125"/>
              <a:chOff x="2867025" y="1508125"/>
              <a:chExt cx="1608138" cy="1635125"/>
            </a:xfrm>
          </p:grpSpPr>
          <p:sp>
            <p:nvSpPr>
              <p:cNvPr id="324" name="Google Shape;324;p14"/>
              <p:cNvSpPr/>
              <p:nvPr/>
            </p:nvSpPr>
            <p:spPr>
              <a:xfrm>
                <a:off x="2978150" y="1508125"/>
                <a:ext cx="1044575" cy="1268413"/>
              </a:xfrm>
              <a:custGeom>
                <a:rect b="b" l="l" r="r" t="t"/>
                <a:pathLst>
                  <a:path extrusionOk="0" h="357" w="294">
                    <a:moveTo>
                      <a:pt x="0" y="357"/>
                    </a:moveTo>
                    <a:cubicBezTo>
                      <a:pt x="25" y="337"/>
                      <a:pt x="50" y="318"/>
                      <a:pt x="75" y="299"/>
                    </a:cubicBezTo>
                    <a:cubicBezTo>
                      <a:pt x="80" y="262"/>
                      <a:pt x="85" y="225"/>
                      <a:pt x="89" y="189"/>
                    </a:cubicBezTo>
                    <a:cubicBezTo>
                      <a:pt x="237" y="74"/>
                      <a:pt x="237" y="74"/>
                      <a:pt x="237" y="74"/>
                    </a:cubicBezTo>
                    <a:cubicBezTo>
                      <a:pt x="241" y="42"/>
                      <a:pt x="241" y="42"/>
                      <a:pt x="241" y="42"/>
                    </a:cubicBezTo>
                    <a:cubicBezTo>
                      <a:pt x="259" y="28"/>
                      <a:pt x="277" y="14"/>
                      <a:pt x="294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3721100" y="1614488"/>
                <a:ext cx="347663" cy="412750"/>
              </a:xfrm>
              <a:custGeom>
                <a:rect b="b" l="l" r="r" t="t"/>
                <a:pathLst>
                  <a:path extrusionOk="0" h="260" w="219">
                    <a:moveTo>
                      <a:pt x="219" y="0"/>
                    </a:moveTo>
                    <a:lnTo>
                      <a:pt x="143" y="60"/>
                    </a:lnTo>
                    <a:lnTo>
                      <a:pt x="130" y="161"/>
                    </a:lnTo>
                    <a:lnTo>
                      <a:pt x="0" y="260"/>
                    </a:ln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3621088" y="1781175"/>
                <a:ext cx="22225" cy="17463"/>
              </a:xfrm>
              <a:custGeom>
                <a:rect b="b" l="l" r="r" t="t"/>
                <a:pathLst>
                  <a:path extrusionOk="0" h="5" w="6">
                    <a:moveTo>
                      <a:pt x="1" y="4"/>
                    </a:moveTo>
                    <a:cubicBezTo>
                      <a:pt x="0" y="3"/>
                      <a:pt x="0" y="1"/>
                      <a:pt x="1" y="1"/>
                    </a:cubicBezTo>
                    <a:cubicBezTo>
                      <a:pt x="3" y="0"/>
                      <a:pt x="4" y="0"/>
                      <a:pt x="5" y="1"/>
                    </a:cubicBezTo>
                    <a:cubicBezTo>
                      <a:pt x="6" y="2"/>
                      <a:pt x="5" y="4"/>
                      <a:pt x="4" y="4"/>
                    </a:cubicBezTo>
                    <a:cubicBezTo>
                      <a:pt x="3" y="5"/>
                      <a:pt x="2" y="5"/>
                      <a:pt x="1" y="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2867025" y="1795463"/>
                <a:ext cx="757238" cy="852488"/>
              </a:xfrm>
              <a:custGeom>
                <a:rect b="b" l="l" r="r" t="t"/>
                <a:pathLst>
                  <a:path extrusionOk="0" h="240" w="213">
                    <a:moveTo>
                      <a:pt x="0" y="240"/>
                    </a:moveTo>
                    <a:cubicBezTo>
                      <a:pt x="53" y="198"/>
                      <a:pt x="106" y="157"/>
                      <a:pt x="160" y="115"/>
                    </a:cubicBezTo>
                    <a:cubicBezTo>
                      <a:pt x="170" y="33"/>
                      <a:pt x="170" y="33"/>
                      <a:pt x="170" y="33"/>
                    </a:cubicBezTo>
                    <a:cubicBezTo>
                      <a:pt x="185" y="22"/>
                      <a:pt x="199" y="11"/>
                      <a:pt x="213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2941638" y="1806575"/>
                <a:ext cx="487363" cy="479425"/>
              </a:xfrm>
              <a:custGeom>
                <a:rect b="b" l="l" r="r" t="t"/>
                <a:pathLst>
                  <a:path extrusionOk="0" h="302" w="307">
                    <a:moveTo>
                      <a:pt x="307" y="0"/>
                    </a:moveTo>
                    <a:lnTo>
                      <a:pt x="7" y="233"/>
                    </a:lnTo>
                    <a:lnTo>
                      <a:pt x="0" y="30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3709988" y="2019300"/>
                <a:ext cx="22225" cy="17463"/>
              </a:xfrm>
              <a:custGeom>
                <a:rect b="b" l="l" r="r" t="t"/>
                <a:pathLst>
                  <a:path extrusionOk="0" h="5" w="6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3" y="0"/>
                      <a:pt x="4" y="0"/>
                      <a:pt x="5" y="1"/>
                    </a:cubicBezTo>
                    <a:cubicBezTo>
                      <a:pt x="6" y="2"/>
                      <a:pt x="5" y="4"/>
                      <a:pt x="4" y="4"/>
                    </a:cubicBezTo>
                    <a:cubicBezTo>
                      <a:pt x="3" y="5"/>
                      <a:pt x="2" y="5"/>
                      <a:pt x="1" y="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>
                <a:off x="4435475" y="2073275"/>
                <a:ext cx="39688" cy="38100"/>
              </a:xfrm>
              <a:custGeom>
                <a:rect b="b" l="l" r="r" t="t"/>
                <a:pathLst>
                  <a:path extrusionOk="0" h="11" w="11">
                    <a:moveTo>
                      <a:pt x="2" y="9"/>
                    </a:moveTo>
                    <a:cubicBezTo>
                      <a:pt x="0" y="7"/>
                      <a:pt x="1" y="4"/>
                      <a:pt x="3" y="2"/>
                    </a:cubicBezTo>
                    <a:cubicBezTo>
                      <a:pt x="5" y="0"/>
                      <a:pt x="8" y="1"/>
                      <a:pt x="10" y="3"/>
                    </a:cubicBezTo>
                    <a:cubicBezTo>
                      <a:pt x="11" y="5"/>
                      <a:pt x="11" y="8"/>
                      <a:pt x="9" y="10"/>
                    </a:cubicBezTo>
                    <a:cubicBezTo>
                      <a:pt x="7" y="11"/>
                      <a:pt x="3" y="11"/>
                      <a:pt x="2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>
                <a:off x="3973513" y="2076450"/>
                <a:ext cx="20638" cy="20638"/>
              </a:xfrm>
              <a:custGeom>
                <a:rect b="b" l="l" r="r" t="t"/>
                <a:pathLst>
                  <a:path extrusionOk="0" h="13" w="13">
                    <a:moveTo>
                      <a:pt x="13" y="0"/>
                    </a:moveTo>
                    <a:lnTo>
                      <a:pt x="0" y="0"/>
                    </a:lnTo>
                    <a:lnTo>
                      <a:pt x="7" y="7"/>
                    </a:lnTo>
                    <a:lnTo>
                      <a:pt x="11" y="13"/>
                    </a:lnTo>
                    <a:lnTo>
                      <a:pt x="13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3052763" y="2087563"/>
                <a:ext cx="931863" cy="785813"/>
              </a:xfrm>
              <a:custGeom>
                <a:rect b="b" l="l" r="r" t="t"/>
                <a:pathLst>
                  <a:path extrusionOk="0" h="221" w="262">
                    <a:moveTo>
                      <a:pt x="0" y="221"/>
                    </a:moveTo>
                    <a:cubicBezTo>
                      <a:pt x="40" y="190"/>
                      <a:pt x="79" y="159"/>
                      <a:pt x="119" y="129"/>
                    </a:cubicBezTo>
                    <a:cubicBezTo>
                      <a:pt x="122" y="108"/>
                      <a:pt x="122" y="108"/>
                      <a:pt x="122" y="108"/>
                    </a:cubicBezTo>
                    <a:cubicBezTo>
                      <a:pt x="168" y="72"/>
                      <a:pt x="215" y="36"/>
                      <a:pt x="262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3105150" y="2093913"/>
                <a:ext cx="1355725" cy="860425"/>
              </a:xfrm>
              <a:custGeom>
                <a:rect b="b" l="l" r="r" t="t"/>
                <a:pathLst>
                  <a:path extrusionOk="0" h="242" w="381">
                    <a:moveTo>
                      <a:pt x="0" y="242"/>
                    </a:moveTo>
                    <a:cubicBezTo>
                      <a:pt x="51" y="202"/>
                      <a:pt x="103" y="162"/>
                      <a:pt x="155" y="122"/>
                    </a:cubicBezTo>
                    <a:cubicBezTo>
                      <a:pt x="158" y="96"/>
                      <a:pt x="158" y="96"/>
                      <a:pt x="158" y="96"/>
                    </a:cubicBezTo>
                    <a:cubicBezTo>
                      <a:pt x="264" y="14"/>
                      <a:pt x="264" y="14"/>
                      <a:pt x="264" y="14"/>
                    </a:cubicBezTo>
                    <a:cubicBezTo>
                      <a:pt x="349" y="25"/>
                      <a:pt x="349" y="25"/>
                      <a:pt x="349" y="25"/>
                    </a:cubicBezTo>
                    <a:cubicBezTo>
                      <a:pt x="360" y="17"/>
                      <a:pt x="371" y="8"/>
                      <a:pt x="38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>
                <a:off x="2927350" y="2282825"/>
                <a:ext cx="25400" cy="17463"/>
              </a:xfrm>
              <a:custGeom>
                <a:rect b="b" l="l" r="r" t="t"/>
                <a:pathLst>
                  <a:path extrusionOk="0" h="11" w="16">
                    <a:moveTo>
                      <a:pt x="7" y="11"/>
                    </a:moveTo>
                    <a:lnTo>
                      <a:pt x="16" y="2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7" y="1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4083050" y="2474913"/>
                <a:ext cx="223838" cy="223838"/>
              </a:xfrm>
              <a:custGeom>
                <a:rect b="b" l="l" r="r" t="t"/>
                <a:pathLst>
                  <a:path extrusionOk="0" h="63" w="63">
                    <a:moveTo>
                      <a:pt x="9" y="49"/>
                    </a:moveTo>
                    <a:cubicBezTo>
                      <a:pt x="0" y="37"/>
                      <a:pt x="2" y="19"/>
                      <a:pt x="14" y="9"/>
                    </a:cubicBezTo>
                    <a:cubicBezTo>
                      <a:pt x="27" y="0"/>
                      <a:pt x="44" y="2"/>
                      <a:pt x="54" y="14"/>
                    </a:cubicBezTo>
                    <a:cubicBezTo>
                      <a:pt x="63" y="27"/>
                      <a:pt x="61" y="44"/>
                      <a:pt x="49" y="54"/>
                    </a:cubicBezTo>
                    <a:cubicBezTo>
                      <a:pt x="36" y="63"/>
                      <a:pt x="19" y="61"/>
                      <a:pt x="9" y="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3144838" y="2535238"/>
                <a:ext cx="1049338" cy="504825"/>
              </a:xfrm>
              <a:custGeom>
                <a:rect b="b" l="l" r="r" t="t"/>
                <a:pathLst>
                  <a:path extrusionOk="0" h="142" w="295">
                    <a:moveTo>
                      <a:pt x="0" y="142"/>
                    </a:moveTo>
                    <a:cubicBezTo>
                      <a:pt x="61" y="94"/>
                      <a:pt x="122" y="47"/>
                      <a:pt x="183" y="0"/>
                    </a:cubicBezTo>
                    <a:cubicBezTo>
                      <a:pt x="220" y="5"/>
                      <a:pt x="258" y="10"/>
                      <a:pt x="295" y="15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3219450" y="2549525"/>
                <a:ext cx="676275" cy="593725"/>
              </a:xfrm>
              <a:custGeom>
                <a:rect b="b" l="l" r="r" t="t"/>
                <a:pathLst>
                  <a:path extrusionOk="0" h="167" w="190">
                    <a:moveTo>
                      <a:pt x="0" y="167"/>
                    </a:moveTo>
                    <a:cubicBezTo>
                      <a:pt x="62" y="118"/>
                      <a:pt x="125" y="70"/>
                      <a:pt x="187" y="21"/>
                    </a:cubicBezTo>
                    <a:cubicBezTo>
                      <a:pt x="190" y="0"/>
                      <a:pt x="190" y="0"/>
                      <a:pt x="19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4"/>
              <p:cNvSpPr/>
              <p:nvPr/>
            </p:nvSpPr>
            <p:spPr>
              <a:xfrm>
                <a:off x="4186238" y="2578100"/>
                <a:ext cx="17463" cy="17463"/>
              </a:xfrm>
              <a:custGeom>
                <a:rect b="b" l="l" r="r" t="t"/>
                <a:pathLst>
                  <a:path extrusionOk="0" h="5" w="5">
                    <a:moveTo>
                      <a:pt x="1" y="4"/>
                    </a:move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4" y="0"/>
                      <a:pt x="4" y="1"/>
                    </a:cubicBezTo>
                    <a:cubicBezTo>
                      <a:pt x="5" y="2"/>
                      <a:pt x="5" y="4"/>
                      <a:pt x="4" y="5"/>
                    </a:cubicBezTo>
                    <a:cubicBezTo>
                      <a:pt x="3" y="5"/>
                      <a:pt x="1" y="5"/>
                      <a:pt x="1" y="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1" name="Google Shape;341;p15"/>
          <p:cNvSpPr txBox="1"/>
          <p:nvPr>
            <p:ph idx="1" type="subTitle"/>
          </p:nvPr>
        </p:nvSpPr>
        <p:spPr>
          <a:xfrm>
            <a:off x="953738" y="1902676"/>
            <a:ext cx="33135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2" name="Google Shape;342;p15"/>
          <p:cNvSpPr txBox="1"/>
          <p:nvPr>
            <p:ph idx="2" type="subTitle"/>
          </p:nvPr>
        </p:nvSpPr>
        <p:spPr>
          <a:xfrm>
            <a:off x="4876764" y="1902676"/>
            <a:ext cx="33135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3" name="Google Shape;343;p15"/>
          <p:cNvSpPr txBox="1"/>
          <p:nvPr>
            <p:ph idx="3" type="subTitle"/>
          </p:nvPr>
        </p:nvSpPr>
        <p:spPr>
          <a:xfrm>
            <a:off x="953738" y="3424925"/>
            <a:ext cx="33135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4" name="Google Shape;344;p15"/>
          <p:cNvSpPr txBox="1"/>
          <p:nvPr>
            <p:ph idx="4" type="subTitle"/>
          </p:nvPr>
        </p:nvSpPr>
        <p:spPr>
          <a:xfrm>
            <a:off x="4876763" y="3424925"/>
            <a:ext cx="33135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5" name="Google Shape;345;p15"/>
          <p:cNvSpPr txBox="1"/>
          <p:nvPr>
            <p:ph idx="5" type="subTitle"/>
          </p:nvPr>
        </p:nvSpPr>
        <p:spPr>
          <a:xfrm>
            <a:off x="953737" y="1490150"/>
            <a:ext cx="3313500" cy="4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346" name="Google Shape;346;p15"/>
          <p:cNvSpPr txBox="1"/>
          <p:nvPr>
            <p:ph idx="6" type="subTitle"/>
          </p:nvPr>
        </p:nvSpPr>
        <p:spPr>
          <a:xfrm>
            <a:off x="953737" y="3012500"/>
            <a:ext cx="3313500" cy="4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347" name="Google Shape;347;p15"/>
          <p:cNvSpPr txBox="1"/>
          <p:nvPr>
            <p:ph idx="7" type="subTitle"/>
          </p:nvPr>
        </p:nvSpPr>
        <p:spPr>
          <a:xfrm>
            <a:off x="4876735" y="1490150"/>
            <a:ext cx="3313500" cy="4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348" name="Google Shape;348;p15"/>
          <p:cNvSpPr txBox="1"/>
          <p:nvPr>
            <p:ph idx="8" type="subTitle"/>
          </p:nvPr>
        </p:nvSpPr>
        <p:spPr>
          <a:xfrm>
            <a:off x="4876735" y="3012500"/>
            <a:ext cx="3313500" cy="4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grpSp>
        <p:nvGrpSpPr>
          <p:cNvPr id="349" name="Google Shape;349;p15"/>
          <p:cNvGrpSpPr/>
          <p:nvPr/>
        </p:nvGrpSpPr>
        <p:grpSpPr>
          <a:xfrm>
            <a:off x="-1876821" y="4190001"/>
            <a:ext cx="13177954" cy="3359879"/>
            <a:chOff x="-1876821" y="4190001"/>
            <a:chExt cx="13177954" cy="3359879"/>
          </a:xfrm>
        </p:grpSpPr>
        <p:grpSp>
          <p:nvGrpSpPr>
            <p:cNvPr id="350" name="Google Shape;350;p15"/>
            <p:cNvGrpSpPr/>
            <p:nvPr/>
          </p:nvGrpSpPr>
          <p:grpSpPr>
            <a:xfrm rot="5400000">
              <a:off x="-1876821" y="4315026"/>
              <a:ext cx="3234854" cy="3234854"/>
              <a:chOff x="5668963" y="-114300"/>
              <a:chExt cx="3783012" cy="3783012"/>
            </a:xfrm>
          </p:grpSpPr>
          <p:sp>
            <p:nvSpPr>
              <p:cNvPr id="351" name="Google Shape;351;p15"/>
              <p:cNvSpPr/>
              <p:nvPr/>
            </p:nvSpPr>
            <p:spPr>
              <a:xfrm>
                <a:off x="6153150" y="369888"/>
                <a:ext cx="2816225" cy="2819400"/>
              </a:xfrm>
              <a:custGeom>
                <a:rect b="b" l="l" r="r" t="t"/>
                <a:pathLst>
                  <a:path extrusionOk="0" h="793" w="792">
                    <a:moveTo>
                      <a:pt x="251" y="713"/>
                    </a:moveTo>
                    <a:cubicBezTo>
                      <a:pt x="76" y="632"/>
                      <a:pt x="0" y="426"/>
                      <a:pt x="80" y="251"/>
                    </a:cubicBezTo>
                    <a:cubicBezTo>
                      <a:pt x="160" y="77"/>
                      <a:pt x="366" y="0"/>
                      <a:pt x="541" y="80"/>
                    </a:cubicBezTo>
                    <a:cubicBezTo>
                      <a:pt x="715" y="160"/>
                      <a:pt x="792" y="366"/>
                      <a:pt x="712" y="541"/>
                    </a:cubicBezTo>
                    <a:cubicBezTo>
                      <a:pt x="632" y="716"/>
                      <a:pt x="426" y="793"/>
                      <a:pt x="251" y="7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5668963" y="-114300"/>
                <a:ext cx="3783012" cy="3783012"/>
              </a:xfrm>
              <a:custGeom>
                <a:rect b="b" l="l" r="r" t="t"/>
                <a:pathLst>
                  <a:path extrusionOk="0" h="1064" w="1064">
                    <a:moveTo>
                      <a:pt x="337" y="957"/>
                    </a:moveTo>
                    <a:cubicBezTo>
                      <a:pt x="103" y="850"/>
                      <a:pt x="0" y="572"/>
                      <a:pt x="107" y="338"/>
                    </a:cubicBezTo>
                    <a:cubicBezTo>
                      <a:pt x="215" y="103"/>
                      <a:pt x="492" y="0"/>
                      <a:pt x="726" y="107"/>
                    </a:cubicBezTo>
                    <a:cubicBezTo>
                      <a:pt x="961" y="215"/>
                      <a:pt x="1064" y="492"/>
                      <a:pt x="957" y="727"/>
                    </a:cubicBezTo>
                    <a:cubicBezTo>
                      <a:pt x="849" y="961"/>
                      <a:pt x="572" y="1064"/>
                      <a:pt x="337" y="9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6153150" y="2859088"/>
                <a:ext cx="1657350" cy="720725"/>
              </a:xfrm>
              <a:custGeom>
                <a:rect b="b" l="l" r="r" t="t"/>
                <a:pathLst>
                  <a:path extrusionOk="0" h="203" w="466">
                    <a:moveTo>
                      <a:pt x="466" y="190"/>
                    </a:moveTo>
                    <a:cubicBezTo>
                      <a:pt x="374" y="203"/>
                      <a:pt x="278" y="191"/>
                      <a:pt x="188" y="150"/>
                    </a:cubicBezTo>
                    <a:cubicBezTo>
                      <a:pt x="111" y="115"/>
                      <a:pt x="48" y="6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7065963" y="-39688"/>
                <a:ext cx="2244726" cy="1522413"/>
              </a:xfrm>
              <a:custGeom>
                <a:rect b="b" l="l" r="r" t="t"/>
                <a:pathLst>
                  <a:path extrusionOk="0" h="428" w="631">
                    <a:moveTo>
                      <a:pt x="0" y="32"/>
                    </a:moveTo>
                    <a:cubicBezTo>
                      <a:pt x="111" y="0"/>
                      <a:pt x="234" y="6"/>
                      <a:pt x="347" y="58"/>
                    </a:cubicBezTo>
                    <a:cubicBezTo>
                      <a:pt x="503" y="129"/>
                      <a:pt x="604" y="271"/>
                      <a:pt x="631" y="4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7788275" y="1354138"/>
                <a:ext cx="1341438" cy="1981200"/>
              </a:xfrm>
              <a:custGeom>
                <a:rect b="b" l="l" r="r" t="t"/>
                <a:pathLst>
                  <a:path extrusionOk="0" h="557" w="377">
                    <a:moveTo>
                      <a:pt x="3" y="551"/>
                    </a:moveTo>
                    <a:cubicBezTo>
                      <a:pt x="4" y="551"/>
                      <a:pt x="6" y="552"/>
                      <a:pt x="6" y="554"/>
                    </a:cubicBezTo>
                    <a:cubicBezTo>
                      <a:pt x="6" y="554"/>
                      <a:pt x="6" y="554"/>
                      <a:pt x="6" y="554"/>
                    </a:cubicBezTo>
                    <a:cubicBezTo>
                      <a:pt x="6" y="555"/>
                      <a:pt x="5" y="557"/>
                      <a:pt x="3" y="557"/>
                    </a:cubicBezTo>
                    <a:cubicBezTo>
                      <a:pt x="3" y="557"/>
                      <a:pt x="3" y="557"/>
                      <a:pt x="3" y="557"/>
                    </a:cubicBezTo>
                    <a:cubicBezTo>
                      <a:pt x="2" y="557"/>
                      <a:pt x="0" y="556"/>
                      <a:pt x="0" y="554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54"/>
                      <a:pt x="0" y="553"/>
                      <a:pt x="0" y="553"/>
                    </a:cubicBezTo>
                    <a:cubicBezTo>
                      <a:pt x="0" y="553"/>
                      <a:pt x="0" y="553"/>
                      <a:pt x="0" y="553"/>
                    </a:cubicBezTo>
                    <a:cubicBezTo>
                      <a:pt x="1" y="552"/>
                      <a:pt x="2" y="551"/>
                      <a:pt x="3" y="551"/>
                    </a:cubicBezTo>
                    <a:close/>
                    <a:moveTo>
                      <a:pt x="30" y="546"/>
                    </a:moveTo>
                    <a:cubicBezTo>
                      <a:pt x="32" y="546"/>
                      <a:pt x="33" y="547"/>
                      <a:pt x="34" y="548"/>
                    </a:cubicBezTo>
                    <a:cubicBezTo>
                      <a:pt x="34" y="548"/>
                      <a:pt x="34" y="548"/>
                      <a:pt x="34" y="548"/>
                    </a:cubicBezTo>
                    <a:cubicBezTo>
                      <a:pt x="34" y="550"/>
                      <a:pt x="33" y="551"/>
                      <a:pt x="32" y="551"/>
                    </a:cubicBezTo>
                    <a:cubicBezTo>
                      <a:pt x="32" y="551"/>
                      <a:pt x="32" y="551"/>
                      <a:pt x="32" y="551"/>
                    </a:cubicBezTo>
                    <a:cubicBezTo>
                      <a:pt x="30" y="552"/>
                      <a:pt x="28" y="551"/>
                      <a:pt x="28" y="549"/>
                    </a:cubicBezTo>
                    <a:cubicBezTo>
                      <a:pt x="28" y="549"/>
                      <a:pt x="28" y="549"/>
                      <a:pt x="28" y="549"/>
                    </a:cubicBezTo>
                    <a:cubicBezTo>
                      <a:pt x="28" y="549"/>
                      <a:pt x="28" y="548"/>
                      <a:pt x="28" y="548"/>
                    </a:cubicBezTo>
                    <a:cubicBezTo>
                      <a:pt x="28" y="548"/>
                      <a:pt x="28" y="548"/>
                      <a:pt x="28" y="548"/>
                    </a:cubicBezTo>
                    <a:cubicBezTo>
                      <a:pt x="29" y="547"/>
                      <a:pt x="29" y="546"/>
                      <a:pt x="30" y="546"/>
                    </a:cubicBezTo>
                    <a:close/>
                    <a:moveTo>
                      <a:pt x="58" y="539"/>
                    </a:moveTo>
                    <a:cubicBezTo>
                      <a:pt x="58" y="539"/>
                      <a:pt x="58" y="539"/>
                      <a:pt x="58" y="539"/>
                    </a:cubicBezTo>
                    <a:cubicBezTo>
                      <a:pt x="59" y="538"/>
                      <a:pt x="61" y="539"/>
                      <a:pt x="61" y="541"/>
                    </a:cubicBezTo>
                    <a:cubicBezTo>
                      <a:pt x="61" y="541"/>
                      <a:pt x="61" y="541"/>
                      <a:pt x="61" y="541"/>
                    </a:cubicBezTo>
                    <a:cubicBezTo>
                      <a:pt x="62" y="542"/>
                      <a:pt x="61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8" y="545"/>
                      <a:pt x="56" y="544"/>
                      <a:pt x="56" y="542"/>
                    </a:cubicBezTo>
                    <a:cubicBezTo>
                      <a:pt x="56" y="542"/>
                      <a:pt x="56" y="542"/>
                      <a:pt x="56" y="542"/>
                    </a:cubicBezTo>
                    <a:cubicBezTo>
                      <a:pt x="56" y="542"/>
                      <a:pt x="56" y="541"/>
                      <a:pt x="56" y="540"/>
                    </a:cubicBezTo>
                    <a:cubicBezTo>
                      <a:pt x="56" y="540"/>
                      <a:pt x="56" y="540"/>
                      <a:pt x="56" y="540"/>
                    </a:cubicBezTo>
                    <a:cubicBezTo>
                      <a:pt x="56" y="540"/>
                      <a:pt x="57" y="539"/>
                      <a:pt x="58" y="539"/>
                    </a:cubicBezTo>
                    <a:close/>
                    <a:moveTo>
                      <a:pt x="85" y="530"/>
                    </a:moveTo>
                    <a:cubicBezTo>
                      <a:pt x="86" y="529"/>
                      <a:pt x="88" y="530"/>
                      <a:pt x="88" y="532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89" y="533"/>
                      <a:pt x="88" y="535"/>
                      <a:pt x="86" y="535"/>
                    </a:cubicBezTo>
                    <a:cubicBezTo>
                      <a:pt x="86" y="535"/>
                      <a:pt x="86" y="535"/>
                      <a:pt x="86" y="535"/>
                    </a:cubicBezTo>
                    <a:cubicBezTo>
                      <a:pt x="85" y="536"/>
                      <a:pt x="83" y="535"/>
                      <a:pt x="83" y="534"/>
                    </a:cubicBezTo>
                    <a:cubicBezTo>
                      <a:pt x="83" y="534"/>
                      <a:pt x="83" y="534"/>
                      <a:pt x="83" y="534"/>
                    </a:cubicBezTo>
                    <a:cubicBezTo>
                      <a:pt x="83" y="533"/>
                      <a:pt x="83" y="532"/>
                      <a:pt x="83" y="532"/>
                    </a:cubicBezTo>
                    <a:cubicBezTo>
                      <a:pt x="83" y="532"/>
                      <a:pt x="83" y="532"/>
                      <a:pt x="83" y="532"/>
                    </a:cubicBezTo>
                    <a:cubicBezTo>
                      <a:pt x="83" y="531"/>
                      <a:pt x="84" y="530"/>
                      <a:pt x="85" y="530"/>
                    </a:cubicBezTo>
                    <a:close/>
                    <a:moveTo>
                      <a:pt x="111" y="519"/>
                    </a:moveTo>
                    <a:cubicBezTo>
                      <a:pt x="112" y="519"/>
                      <a:pt x="114" y="520"/>
                      <a:pt x="115" y="521"/>
                    </a:cubicBezTo>
                    <a:cubicBezTo>
                      <a:pt x="115" y="521"/>
                      <a:pt x="115" y="521"/>
                      <a:pt x="115" y="521"/>
                    </a:cubicBezTo>
                    <a:cubicBezTo>
                      <a:pt x="115" y="522"/>
                      <a:pt x="115" y="524"/>
                      <a:pt x="113" y="525"/>
                    </a:cubicBezTo>
                    <a:cubicBezTo>
                      <a:pt x="113" y="525"/>
                      <a:pt x="113" y="525"/>
                      <a:pt x="113" y="525"/>
                    </a:cubicBezTo>
                    <a:cubicBezTo>
                      <a:pt x="112" y="525"/>
                      <a:pt x="110" y="525"/>
                      <a:pt x="109" y="523"/>
                    </a:cubicBezTo>
                    <a:cubicBezTo>
                      <a:pt x="109" y="523"/>
                      <a:pt x="109" y="523"/>
                      <a:pt x="109" y="523"/>
                    </a:cubicBezTo>
                    <a:cubicBezTo>
                      <a:pt x="109" y="522"/>
                      <a:pt x="109" y="522"/>
                      <a:pt x="109" y="521"/>
                    </a:cubicBezTo>
                    <a:cubicBezTo>
                      <a:pt x="109" y="521"/>
                      <a:pt x="109" y="521"/>
                      <a:pt x="109" y="521"/>
                    </a:cubicBezTo>
                    <a:cubicBezTo>
                      <a:pt x="110" y="520"/>
                      <a:pt x="110" y="520"/>
                      <a:pt x="111" y="519"/>
                    </a:cubicBezTo>
                    <a:close/>
                    <a:moveTo>
                      <a:pt x="358" y="1"/>
                    </a:moveTo>
                    <a:cubicBezTo>
                      <a:pt x="360" y="0"/>
                      <a:pt x="361" y="1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4"/>
                      <a:pt x="361" y="6"/>
                      <a:pt x="360" y="6"/>
                    </a:cubicBezTo>
                    <a:cubicBezTo>
                      <a:pt x="360" y="6"/>
                      <a:pt x="360" y="6"/>
                      <a:pt x="360" y="6"/>
                    </a:cubicBezTo>
                    <a:cubicBezTo>
                      <a:pt x="358" y="6"/>
                      <a:pt x="357" y="6"/>
                      <a:pt x="356" y="4"/>
                    </a:cubicBezTo>
                    <a:cubicBezTo>
                      <a:pt x="356" y="4"/>
                      <a:pt x="356" y="4"/>
                      <a:pt x="356" y="4"/>
                    </a:cubicBezTo>
                    <a:cubicBezTo>
                      <a:pt x="356" y="3"/>
                      <a:pt x="356" y="3"/>
                      <a:pt x="356" y="2"/>
                    </a:cubicBezTo>
                    <a:cubicBezTo>
                      <a:pt x="356" y="2"/>
                      <a:pt x="356" y="2"/>
                      <a:pt x="356" y="2"/>
                    </a:cubicBezTo>
                    <a:cubicBezTo>
                      <a:pt x="357" y="1"/>
                      <a:pt x="357" y="1"/>
                      <a:pt x="358" y="1"/>
                    </a:cubicBezTo>
                    <a:close/>
                    <a:moveTo>
                      <a:pt x="136" y="507"/>
                    </a:moveTo>
                    <a:cubicBezTo>
                      <a:pt x="136" y="507"/>
                      <a:pt x="136" y="507"/>
                      <a:pt x="136" y="507"/>
                    </a:cubicBezTo>
                    <a:cubicBezTo>
                      <a:pt x="138" y="507"/>
                      <a:pt x="139" y="507"/>
                      <a:pt x="140" y="508"/>
                    </a:cubicBezTo>
                    <a:cubicBezTo>
                      <a:pt x="140" y="508"/>
                      <a:pt x="140" y="508"/>
                      <a:pt x="140" y="508"/>
                    </a:cubicBezTo>
                    <a:cubicBezTo>
                      <a:pt x="141" y="510"/>
                      <a:pt x="140" y="512"/>
                      <a:pt x="139" y="512"/>
                    </a:cubicBezTo>
                    <a:cubicBezTo>
                      <a:pt x="139" y="512"/>
                      <a:pt x="139" y="512"/>
                      <a:pt x="139" y="512"/>
                    </a:cubicBezTo>
                    <a:cubicBezTo>
                      <a:pt x="138" y="513"/>
                      <a:pt x="136" y="512"/>
                      <a:pt x="135" y="511"/>
                    </a:cubicBezTo>
                    <a:cubicBezTo>
                      <a:pt x="135" y="511"/>
                      <a:pt x="135" y="511"/>
                      <a:pt x="135" y="511"/>
                    </a:cubicBezTo>
                    <a:cubicBezTo>
                      <a:pt x="135" y="510"/>
                      <a:pt x="135" y="509"/>
                      <a:pt x="135" y="509"/>
                    </a:cubicBezTo>
                    <a:cubicBezTo>
                      <a:pt x="135" y="509"/>
                      <a:pt x="135" y="509"/>
                      <a:pt x="135" y="509"/>
                    </a:cubicBezTo>
                    <a:cubicBezTo>
                      <a:pt x="135" y="508"/>
                      <a:pt x="136" y="508"/>
                      <a:pt x="136" y="507"/>
                    </a:cubicBezTo>
                    <a:close/>
                    <a:moveTo>
                      <a:pt x="365" y="28"/>
                    </a:moveTo>
                    <a:cubicBezTo>
                      <a:pt x="366" y="28"/>
                      <a:pt x="368" y="29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9" y="32"/>
                      <a:pt x="368" y="33"/>
                      <a:pt x="366" y="3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5" y="34"/>
                      <a:pt x="363" y="33"/>
                      <a:pt x="363" y="32"/>
                    </a:cubicBezTo>
                    <a:cubicBezTo>
                      <a:pt x="363" y="32"/>
                      <a:pt x="363" y="32"/>
                      <a:pt x="363" y="32"/>
                    </a:cubicBezTo>
                    <a:cubicBezTo>
                      <a:pt x="363" y="31"/>
                      <a:pt x="363" y="30"/>
                      <a:pt x="363" y="30"/>
                    </a:cubicBezTo>
                    <a:cubicBezTo>
                      <a:pt x="363" y="30"/>
                      <a:pt x="363" y="30"/>
                      <a:pt x="363" y="30"/>
                    </a:cubicBezTo>
                    <a:cubicBezTo>
                      <a:pt x="363" y="29"/>
                      <a:pt x="364" y="28"/>
                      <a:pt x="365" y="28"/>
                    </a:cubicBezTo>
                    <a:close/>
                    <a:moveTo>
                      <a:pt x="161" y="493"/>
                    </a:moveTo>
                    <a:cubicBezTo>
                      <a:pt x="161" y="493"/>
                      <a:pt x="161" y="493"/>
                      <a:pt x="161" y="493"/>
                    </a:cubicBezTo>
                    <a:cubicBezTo>
                      <a:pt x="162" y="493"/>
                      <a:pt x="164" y="493"/>
                      <a:pt x="165" y="494"/>
                    </a:cubicBezTo>
                    <a:cubicBezTo>
                      <a:pt x="165" y="494"/>
                      <a:pt x="165" y="494"/>
                      <a:pt x="165" y="494"/>
                    </a:cubicBezTo>
                    <a:cubicBezTo>
                      <a:pt x="166" y="496"/>
                      <a:pt x="165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3" y="499"/>
                      <a:pt x="161" y="499"/>
                      <a:pt x="160" y="497"/>
                    </a:cubicBezTo>
                    <a:cubicBezTo>
                      <a:pt x="160" y="497"/>
                      <a:pt x="160" y="497"/>
                      <a:pt x="160" y="497"/>
                    </a:cubicBezTo>
                    <a:cubicBezTo>
                      <a:pt x="160" y="497"/>
                      <a:pt x="159" y="496"/>
                      <a:pt x="160" y="495"/>
                    </a:cubicBezTo>
                    <a:cubicBezTo>
                      <a:pt x="160" y="495"/>
                      <a:pt x="160" y="495"/>
                      <a:pt x="160" y="495"/>
                    </a:cubicBezTo>
                    <a:cubicBezTo>
                      <a:pt x="160" y="494"/>
                      <a:pt x="160" y="494"/>
                      <a:pt x="161" y="493"/>
                    </a:cubicBezTo>
                    <a:close/>
                    <a:moveTo>
                      <a:pt x="370" y="56"/>
                    </a:moveTo>
                    <a:cubicBezTo>
                      <a:pt x="372" y="56"/>
                      <a:pt x="373" y="57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60"/>
                      <a:pt x="372" y="62"/>
                      <a:pt x="371" y="62"/>
                    </a:cubicBezTo>
                    <a:cubicBezTo>
                      <a:pt x="371" y="62"/>
                      <a:pt x="371" y="62"/>
                      <a:pt x="371" y="62"/>
                    </a:cubicBezTo>
                    <a:cubicBezTo>
                      <a:pt x="369" y="62"/>
                      <a:pt x="368" y="61"/>
                      <a:pt x="368" y="59"/>
                    </a:cubicBezTo>
                    <a:cubicBezTo>
                      <a:pt x="368" y="59"/>
                      <a:pt x="368" y="59"/>
                      <a:pt x="368" y="59"/>
                    </a:cubicBezTo>
                    <a:cubicBezTo>
                      <a:pt x="367" y="59"/>
                      <a:pt x="368" y="58"/>
                      <a:pt x="368" y="58"/>
                    </a:cubicBezTo>
                    <a:cubicBezTo>
                      <a:pt x="368" y="58"/>
                      <a:pt x="368" y="58"/>
                      <a:pt x="368" y="58"/>
                    </a:cubicBezTo>
                    <a:cubicBezTo>
                      <a:pt x="368" y="57"/>
                      <a:pt x="369" y="56"/>
                      <a:pt x="370" y="56"/>
                    </a:cubicBezTo>
                    <a:close/>
                    <a:moveTo>
                      <a:pt x="185" y="478"/>
                    </a:moveTo>
                    <a:cubicBezTo>
                      <a:pt x="185" y="478"/>
                      <a:pt x="185" y="478"/>
                      <a:pt x="185" y="478"/>
                    </a:cubicBezTo>
                    <a:cubicBezTo>
                      <a:pt x="186" y="477"/>
                      <a:pt x="188" y="477"/>
                      <a:pt x="189" y="479"/>
                    </a:cubicBezTo>
                    <a:cubicBezTo>
                      <a:pt x="189" y="479"/>
                      <a:pt x="189" y="479"/>
                      <a:pt x="189" y="479"/>
                    </a:cubicBezTo>
                    <a:cubicBezTo>
                      <a:pt x="190" y="480"/>
                      <a:pt x="189" y="482"/>
                      <a:pt x="188" y="483"/>
                    </a:cubicBezTo>
                    <a:cubicBezTo>
                      <a:pt x="188" y="483"/>
                      <a:pt x="188" y="483"/>
                      <a:pt x="188" y="483"/>
                    </a:cubicBezTo>
                    <a:cubicBezTo>
                      <a:pt x="187" y="484"/>
                      <a:pt x="185" y="483"/>
                      <a:pt x="184" y="482"/>
                    </a:cubicBezTo>
                    <a:cubicBezTo>
                      <a:pt x="184" y="482"/>
                      <a:pt x="184" y="482"/>
                      <a:pt x="184" y="482"/>
                    </a:cubicBezTo>
                    <a:cubicBezTo>
                      <a:pt x="183" y="481"/>
                      <a:pt x="183" y="480"/>
                      <a:pt x="184" y="479"/>
                    </a:cubicBezTo>
                    <a:cubicBezTo>
                      <a:pt x="184" y="479"/>
                      <a:pt x="184" y="479"/>
                      <a:pt x="184" y="479"/>
                    </a:cubicBezTo>
                    <a:cubicBezTo>
                      <a:pt x="184" y="479"/>
                      <a:pt x="184" y="478"/>
                      <a:pt x="185" y="478"/>
                    </a:cubicBezTo>
                    <a:close/>
                    <a:moveTo>
                      <a:pt x="373" y="84"/>
                    </a:moveTo>
                    <a:cubicBezTo>
                      <a:pt x="375" y="84"/>
                      <a:pt x="376" y="85"/>
                      <a:pt x="376" y="87"/>
                    </a:cubicBezTo>
                    <a:cubicBezTo>
                      <a:pt x="376" y="87"/>
                      <a:pt x="376" y="87"/>
                      <a:pt x="376" y="87"/>
                    </a:cubicBezTo>
                    <a:cubicBezTo>
                      <a:pt x="376" y="89"/>
                      <a:pt x="375" y="90"/>
                      <a:pt x="374" y="90"/>
                    </a:cubicBezTo>
                    <a:cubicBezTo>
                      <a:pt x="374" y="90"/>
                      <a:pt x="374" y="90"/>
                      <a:pt x="374" y="90"/>
                    </a:cubicBezTo>
                    <a:cubicBezTo>
                      <a:pt x="372" y="90"/>
                      <a:pt x="371" y="89"/>
                      <a:pt x="371" y="87"/>
                    </a:cubicBezTo>
                    <a:cubicBezTo>
                      <a:pt x="371" y="87"/>
                      <a:pt x="371" y="87"/>
                      <a:pt x="371" y="87"/>
                    </a:cubicBezTo>
                    <a:cubicBezTo>
                      <a:pt x="371" y="87"/>
                      <a:pt x="371" y="86"/>
                      <a:pt x="371" y="86"/>
                    </a:cubicBezTo>
                    <a:cubicBezTo>
                      <a:pt x="371" y="86"/>
                      <a:pt x="371" y="86"/>
                      <a:pt x="371" y="86"/>
                    </a:cubicBezTo>
                    <a:cubicBezTo>
                      <a:pt x="371" y="85"/>
                      <a:pt x="372" y="84"/>
                      <a:pt x="373" y="84"/>
                    </a:cubicBezTo>
                    <a:close/>
                    <a:moveTo>
                      <a:pt x="207" y="461"/>
                    </a:moveTo>
                    <a:cubicBezTo>
                      <a:pt x="207" y="461"/>
                      <a:pt x="207" y="461"/>
                      <a:pt x="207" y="461"/>
                    </a:cubicBezTo>
                    <a:cubicBezTo>
                      <a:pt x="209" y="460"/>
                      <a:pt x="210" y="460"/>
                      <a:pt x="211" y="462"/>
                    </a:cubicBezTo>
                    <a:cubicBezTo>
                      <a:pt x="211" y="462"/>
                      <a:pt x="211" y="462"/>
                      <a:pt x="211" y="462"/>
                    </a:cubicBezTo>
                    <a:cubicBezTo>
                      <a:pt x="212" y="463"/>
                      <a:pt x="212" y="465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0" y="467"/>
                      <a:pt x="208" y="466"/>
                      <a:pt x="207" y="465"/>
                    </a:cubicBezTo>
                    <a:cubicBezTo>
                      <a:pt x="207" y="465"/>
                      <a:pt x="207" y="465"/>
                      <a:pt x="207" y="465"/>
                    </a:cubicBezTo>
                    <a:cubicBezTo>
                      <a:pt x="206" y="464"/>
                      <a:pt x="206" y="463"/>
                      <a:pt x="207" y="462"/>
                    </a:cubicBezTo>
                    <a:cubicBezTo>
                      <a:pt x="207" y="462"/>
                      <a:pt x="207" y="462"/>
                      <a:pt x="207" y="462"/>
                    </a:cubicBezTo>
                    <a:cubicBezTo>
                      <a:pt x="207" y="462"/>
                      <a:pt x="207" y="461"/>
                      <a:pt x="207" y="461"/>
                    </a:cubicBezTo>
                    <a:close/>
                    <a:moveTo>
                      <a:pt x="375" y="113"/>
                    </a:moveTo>
                    <a:cubicBezTo>
                      <a:pt x="376" y="113"/>
                      <a:pt x="377" y="114"/>
                      <a:pt x="377" y="116"/>
                    </a:cubicBezTo>
                    <a:cubicBezTo>
                      <a:pt x="377" y="116"/>
                      <a:pt x="377" y="116"/>
                      <a:pt x="377" y="116"/>
                    </a:cubicBezTo>
                    <a:cubicBezTo>
                      <a:pt x="377" y="117"/>
                      <a:pt x="376" y="119"/>
                      <a:pt x="375" y="119"/>
                    </a:cubicBezTo>
                    <a:cubicBezTo>
                      <a:pt x="375" y="119"/>
                      <a:pt x="375" y="119"/>
                      <a:pt x="375" y="119"/>
                    </a:cubicBezTo>
                    <a:cubicBezTo>
                      <a:pt x="373" y="119"/>
                      <a:pt x="372" y="117"/>
                      <a:pt x="372" y="116"/>
                    </a:cubicBezTo>
                    <a:cubicBezTo>
                      <a:pt x="372" y="116"/>
                      <a:pt x="372" y="116"/>
                      <a:pt x="372" y="116"/>
                    </a:cubicBezTo>
                    <a:cubicBezTo>
                      <a:pt x="372" y="115"/>
                      <a:pt x="372" y="115"/>
                      <a:pt x="372" y="114"/>
                    </a:cubicBezTo>
                    <a:cubicBezTo>
                      <a:pt x="372" y="114"/>
                      <a:pt x="372" y="114"/>
                      <a:pt x="372" y="114"/>
                    </a:cubicBezTo>
                    <a:cubicBezTo>
                      <a:pt x="372" y="114"/>
                      <a:pt x="373" y="113"/>
                      <a:pt x="375" y="113"/>
                    </a:cubicBezTo>
                    <a:close/>
                    <a:moveTo>
                      <a:pt x="229" y="443"/>
                    </a:moveTo>
                    <a:cubicBezTo>
                      <a:pt x="230" y="442"/>
                      <a:pt x="232" y="442"/>
                      <a:pt x="233" y="443"/>
                    </a:cubicBezTo>
                    <a:cubicBezTo>
                      <a:pt x="233" y="443"/>
                      <a:pt x="233" y="443"/>
                      <a:pt x="233" y="443"/>
                    </a:cubicBezTo>
                    <a:cubicBezTo>
                      <a:pt x="234" y="444"/>
                      <a:pt x="234" y="446"/>
                      <a:pt x="233" y="447"/>
                    </a:cubicBezTo>
                    <a:cubicBezTo>
                      <a:pt x="233" y="447"/>
                      <a:pt x="233" y="447"/>
                      <a:pt x="233" y="447"/>
                    </a:cubicBezTo>
                    <a:cubicBezTo>
                      <a:pt x="232" y="448"/>
                      <a:pt x="230" y="448"/>
                      <a:pt x="229" y="447"/>
                    </a:cubicBezTo>
                    <a:cubicBezTo>
                      <a:pt x="229" y="447"/>
                      <a:pt x="229" y="447"/>
                      <a:pt x="229" y="447"/>
                    </a:cubicBezTo>
                    <a:cubicBezTo>
                      <a:pt x="228" y="446"/>
                      <a:pt x="228" y="445"/>
                      <a:pt x="228" y="444"/>
                    </a:cubicBezTo>
                    <a:cubicBezTo>
                      <a:pt x="228" y="444"/>
                      <a:pt x="228" y="444"/>
                      <a:pt x="228" y="444"/>
                    </a:cubicBezTo>
                    <a:cubicBezTo>
                      <a:pt x="228" y="443"/>
                      <a:pt x="229" y="443"/>
                      <a:pt x="229" y="443"/>
                    </a:cubicBezTo>
                    <a:close/>
                    <a:moveTo>
                      <a:pt x="374" y="141"/>
                    </a:moveTo>
                    <a:cubicBezTo>
                      <a:pt x="376" y="141"/>
                      <a:pt x="377" y="143"/>
                      <a:pt x="377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7" y="146"/>
                      <a:pt x="375" y="147"/>
                      <a:pt x="374" y="147"/>
                    </a:cubicBezTo>
                    <a:cubicBezTo>
                      <a:pt x="374" y="147"/>
                      <a:pt x="374" y="147"/>
                      <a:pt x="374" y="147"/>
                    </a:cubicBezTo>
                    <a:cubicBezTo>
                      <a:pt x="372" y="147"/>
                      <a:pt x="371" y="145"/>
                      <a:pt x="371" y="144"/>
                    </a:cubicBezTo>
                    <a:cubicBezTo>
                      <a:pt x="371" y="144"/>
                      <a:pt x="371" y="144"/>
                      <a:pt x="371" y="144"/>
                    </a:cubicBezTo>
                    <a:cubicBezTo>
                      <a:pt x="371" y="144"/>
                      <a:pt x="371" y="143"/>
                      <a:pt x="371" y="143"/>
                    </a:cubicBezTo>
                    <a:cubicBezTo>
                      <a:pt x="371" y="143"/>
                      <a:pt x="371" y="143"/>
                      <a:pt x="371" y="143"/>
                    </a:cubicBezTo>
                    <a:cubicBezTo>
                      <a:pt x="372" y="142"/>
                      <a:pt x="373" y="141"/>
                      <a:pt x="374" y="141"/>
                    </a:cubicBezTo>
                    <a:close/>
                    <a:moveTo>
                      <a:pt x="249" y="423"/>
                    </a:moveTo>
                    <a:cubicBezTo>
                      <a:pt x="250" y="422"/>
                      <a:pt x="252" y="422"/>
                      <a:pt x="253" y="423"/>
                    </a:cubicBezTo>
                    <a:cubicBezTo>
                      <a:pt x="253" y="423"/>
                      <a:pt x="253" y="423"/>
                      <a:pt x="253" y="423"/>
                    </a:cubicBezTo>
                    <a:cubicBezTo>
                      <a:pt x="254" y="424"/>
                      <a:pt x="254" y="426"/>
                      <a:pt x="25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52" y="428"/>
                      <a:pt x="250" y="428"/>
                      <a:pt x="249" y="427"/>
                    </a:cubicBezTo>
                    <a:cubicBezTo>
                      <a:pt x="249" y="427"/>
                      <a:pt x="249" y="427"/>
                      <a:pt x="249" y="427"/>
                    </a:cubicBezTo>
                    <a:cubicBezTo>
                      <a:pt x="248" y="426"/>
                      <a:pt x="248" y="425"/>
                      <a:pt x="249" y="424"/>
                    </a:cubicBezTo>
                    <a:cubicBezTo>
                      <a:pt x="249" y="424"/>
                      <a:pt x="249" y="424"/>
                      <a:pt x="249" y="424"/>
                    </a:cubicBezTo>
                    <a:cubicBezTo>
                      <a:pt x="249" y="424"/>
                      <a:pt x="249" y="423"/>
                      <a:pt x="249" y="423"/>
                    </a:cubicBezTo>
                    <a:close/>
                    <a:moveTo>
                      <a:pt x="372" y="170"/>
                    </a:moveTo>
                    <a:cubicBezTo>
                      <a:pt x="373" y="170"/>
                      <a:pt x="374" y="171"/>
                      <a:pt x="374" y="173"/>
                    </a:cubicBezTo>
                    <a:cubicBezTo>
                      <a:pt x="374" y="173"/>
                      <a:pt x="374" y="173"/>
                      <a:pt x="374" y="173"/>
                    </a:cubicBezTo>
                    <a:cubicBezTo>
                      <a:pt x="374" y="174"/>
                      <a:pt x="373" y="175"/>
                      <a:pt x="371" y="175"/>
                    </a:cubicBezTo>
                    <a:cubicBezTo>
                      <a:pt x="371" y="175"/>
                      <a:pt x="371" y="175"/>
                      <a:pt x="371" y="175"/>
                    </a:cubicBezTo>
                    <a:cubicBezTo>
                      <a:pt x="370" y="175"/>
                      <a:pt x="368" y="174"/>
                      <a:pt x="369" y="172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69" y="172"/>
                      <a:pt x="369" y="172"/>
                      <a:pt x="369" y="171"/>
                    </a:cubicBezTo>
                    <a:cubicBezTo>
                      <a:pt x="369" y="171"/>
                      <a:pt x="369" y="171"/>
                      <a:pt x="369" y="171"/>
                    </a:cubicBezTo>
                    <a:cubicBezTo>
                      <a:pt x="369" y="170"/>
                      <a:pt x="371" y="169"/>
                      <a:pt x="372" y="170"/>
                    </a:cubicBezTo>
                    <a:close/>
                    <a:moveTo>
                      <a:pt x="268" y="402"/>
                    </a:moveTo>
                    <a:cubicBezTo>
                      <a:pt x="269" y="401"/>
                      <a:pt x="271" y="401"/>
                      <a:pt x="272" y="402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273" y="403"/>
                      <a:pt x="274" y="405"/>
                      <a:pt x="273" y="406"/>
                    </a:cubicBezTo>
                    <a:cubicBezTo>
                      <a:pt x="273" y="406"/>
                      <a:pt x="273" y="406"/>
                      <a:pt x="273" y="406"/>
                    </a:cubicBezTo>
                    <a:cubicBezTo>
                      <a:pt x="272" y="407"/>
                      <a:pt x="270" y="407"/>
                      <a:pt x="269" y="406"/>
                    </a:cubicBezTo>
                    <a:cubicBezTo>
                      <a:pt x="269" y="406"/>
                      <a:pt x="269" y="406"/>
                      <a:pt x="269" y="406"/>
                    </a:cubicBezTo>
                    <a:cubicBezTo>
                      <a:pt x="268" y="405"/>
                      <a:pt x="267" y="404"/>
                      <a:pt x="268" y="403"/>
                    </a:cubicBezTo>
                    <a:cubicBezTo>
                      <a:pt x="268" y="403"/>
                      <a:pt x="268" y="403"/>
                      <a:pt x="268" y="403"/>
                    </a:cubicBezTo>
                    <a:cubicBezTo>
                      <a:pt x="268" y="403"/>
                      <a:pt x="268" y="402"/>
                      <a:pt x="268" y="402"/>
                    </a:cubicBezTo>
                    <a:close/>
                    <a:moveTo>
                      <a:pt x="368" y="198"/>
                    </a:moveTo>
                    <a:cubicBezTo>
                      <a:pt x="369" y="198"/>
                      <a:pt x="370" y="200"/>
                      <a:pt x="370" y="201"/>
                    </a:cubicBezTo>
                    <a:cubicBezTo>
                      <a:pt x="370" y="201"/>
                      <a:pt x="370" y="201"/>
                      <a:pt x="370" y="201"/>
                    </a:cubicBezTo>
                    <a:cubicBezTo>
                      <a:pt x="370" y="203"/>
                      <a:pt x="368" y="204"/>
                      <a:pt x="367" y="203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65" y="203"/>
                      <a:pt x="364" y="202"/>
                      <a:pt x="364" y="200"/>
                    </a:cubicBezTo>
                    <a:cubicBezTo>
                      <a:pt x="364" y="200"/>
                      <a:pt x="364" y="200"/>
                      <a:pt x="364" y="200"/>
                    </a:cubicBezTo>
                    <a:cubicBezTo>
                      <a:pt x="364" y="200"/>
                      <a:pt x="364" y="200"/>
                      <a:pt x="365" y="199"/>
                    </a:cubicBezTo>
                    <a:cubicBezTo>
                      <a:pt x="365" y="199"/>
                      <a:pt x="365" y="199"/>
                      <a:pt x="365" y="199"/>
                    </a:cubicBezTo>
                    <a:cubicBezTo>
                      <a:pt x="365" y="198"/>
                      <a:pt x="366" y="198"/>
                      <a:pt x="368" y="198"/>
                    </a:cubicBezTo>
                    <a:close/>
                    <a:moveTo>
                      <a:pt x="286" y="380"/>
                    </a:moveTo>
                    <a:cubicBezTo>
                      <a:pt x="287" y="379"/>
                      <a:pt x="289" y="378"/>
                      <a:pt x="290" y="379"/>
                    </a:cubicBezTo>
                    <a:cubicBezTo>
                      <a:pt x="290" y="379"/>
                      <a:pt x="290" y="379"/>
                      <a:pt x="290" y="379"/>
                    </a:cubicBezTo>
                    <a:cubicBezTo>
                      <a:pt x="291" y="380"/>
                      <a:pt x="291" y="382"/>
                      <a:pt x="290" y="383"/>
                    </a:cubicBezTo>
                    <a:cubicBezTo>
                      <a:pt x="290" y="383"/>
                      <a:pt x="290" y="383"/>
                      <a:pt x="290" y="383"/>
                    </a:cubicBezTo>
                    <a:cubicBezTo>
                      <a:pt x="289" y="385"/>
                      <a:pt x="288" y="385"/>
                      <a:pt x="286" y="384"/>
                    </a:cubicBezTo>
                    <a:cubicBezTo>
                      <a:pt x="286" y="384"/>
                      <a:pt x="286" y="384"/>
                      <a:pt x="286" y="384"/>
                    </a:cubicBezTo>
                    <a:cubicBezTo>
                      <a:pt x="285" y="383"/>
                      <a:pt x="285" y="382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lose/>
                    <a:moveTo>
                      <a:pt x="362" y="226"/>
                    </a:moveTo>
                    <a:cubicBezTo>
                      <a:pt x="363" y="226"/>
                      <a:pt x="364" y="228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3" y="231"/>
                      <a:pt x="362" y="231"/>
                      <a:pt x="360" y="231"/>
                    </a:cubicBezTo>
                    <a:cubicBezTo>
                      <a:pt x="360" y="231"/>
                      <a:pt x="360" y="231"/>
                      <a:pt x="360" y="231"/>
                    </a:cubicBezTo>
                    <a:cubicBezTo>
                      <a:pt x="359" y="231"/>
                      <a:pt x="358" y="229"/>
                      <a:pt x="358" y="228"/>
                    </a:cubicBezTo>
                    <a:cubicBezTo>
                      <a:pt x="358" y="228"/>
                      <a:pt x="358" y="228"/>
                      <a:pt x="358" y="228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9" y="226"/>
                      <a:pt x="360" y="225"/>
                      <a:pt x="362" y="226"/>
                    </a:cubicBezTo>
                    <a:close/>
                    <a:moveTo>
                      <a:pt x="302" y="357"/>
                    </a:move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3" y="355"/>
                      <a:pt x="304" y="355"/>
                      <a:pt x="306" y="356"/>
                    </a:cubicBezTo>
                    <a:cubicBezTo>
                      <a:pt x="306" y="356"/>
                      <a:pt x="306" y="356"/>
                      <a:pt x="306" y="356"/>
                    </a:cubicBezTo>
                    <a:cubicBezTo>
                      <a:pt x="307" y="357"/>
                      <a:pt x="308" y="358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6" y="361"/>
                      <a:pt x="304" y="361"/>
                      <a:pt x="303" y="361"/>
                    </a:cubicBezTo>
                    <a:cubicBezTo>
                      <a:pt x="303" y="361"/>
                      <a:pt x="303" y="361"/>
                      <a:pt x="303" y="361"/>
                    </a:cubicBezTo>
                    <a:cubicBezTo>
                      <a:pt x="302" y="360"/>
                      <a:pt x="301" y="358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lose/>
                    <a:moveTo>
                      <a:pt x="354" y="253"/>
                    </a:moveTo>
                    <a:cubicBezTo>
                      <a:pt x="355" y="253"/>
                      <a:pt x="356" y="255"/>
                      <a:pt x="356" y="257"/>
                    </a:cubicBezTo>
                    <a:cubicBezTo>
                      <a:pt x="356" y="257"/>
                      <a:pt x="356" y="257"/>
                      <a:pt x="356" y="257"/>
                    </a:cubicBezTo>
                    <a:cubicBezTo>
                      <a:pt x="355" y="258"/>
                      <a:pt x="354" y="259"/>
                      <a:pt x="352" y="258"/>
                    </a:cubicBezTo>
                    <a:cubicBezTo>
                      <a:pt x="352" y="258"/>
                      <a:pt x="352" y="258"/>
                      <a:pt x="352" y="258"/>
                    </a:cubicBezTo>
                    <a:cubicBezTo>
                      <a:pt x="351" y="258"/>
                      <a:pt x="350" y="256"/>
                      <a:pt x="350" y="255"/>
                    </a:cubicBezTo>
                    <a:cubicBezTo>
                      <a:pt x="350" y="255"/>
                      <a:pt x="350" y="255"/>
                      <a:pt x="350" y="255"/>
                    </a:cubicBezTo>
                    <a:cubicBezTo>
                      <a:pt x="350" y="255"/>
                      <a:pt x="350" y="255"/>
                      <a:pt x="350" y="254"/>
                    </a:cubicBezTo>
                    <a:cubicBezTo>
                      <a:pt x="350" y="254"/>
                      <a:pt x="350" y="254"/>
                      <a:pt x="350" y="254"/>
                    </a:cubicBezTo>
                    <a:cubicBezTo>
                      <a:pt x="351" y="253"/>
                      <a:pt x="353" y="253"/>
                      <a:pt x="354" y="253"/>
                    </a:cubicBezTo>
                    <a:close/>
                    <a:moveTo>
                      <a:pt x="316" y="332"/>
                    </a:moveTo>
                    <a:cubicBezTo>
                      <a:pt x="317" y="331"/>
                      <a:pt x="319" y="331"/>
                      <a:pt x="320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2" y="332"/>
                      <a:pt x="322" y="334"/>
                      <a:pt x="321" y="335"/>
                    </a:cubicBezTo>
                    <a:cubicBezTo>
                      <a:pt x="321" y="335"/>
                      <a:pt x="321" y="335"/>
                      <a:pt x="321" y="335"/>
                    </a:cubicBezTo>
                    <a:cubicBezTo>
                      <a:pt x="321" y="337"/>
                      <a:pt x="319" y="337"/>
                      <a:pt x="318" y="336"/>
                    </a:cubicBezTo>
                    <a:cubicBezTo>
                      <a:pt x="318" y="336"/>
                      <a:pt x="318" y="336"/>
                      <a:pt x="318" y="336"/>
                    </a:cubicBezTo>
                    <a:cubicBezTo>
                      <a:pt x="316" y="336"/>
                      <a:pt x="316" y="334"/>
                      <a:pt x="316" y="333"/>
                    </a:cubicBezTo>
                    <a:cubicBezTo>
                      <a:pt x="316" y="333"/>
                      <a:pt x="316" y="333"/>
                      <a:pt x="316" y="333"/>
                    </a:cubicBezTo>
                    <a:cubicBezTo>
                      <a:pt x="316" y="333"/>
                      <a:pt x="316" y="332"/>
                      <a:pt x="316" y="332"/>
                    </a:cubicBezTo>
                    <a:close/>
                    <a:moveTo>
                      <a:pt x="344" y="280"/>
                    </a:moveTo>
                    <a:cubicBezTo>
                      <a:pt x="346" y="280"/>
                      <a:pt x="347" y="282"/>
                      <a:pt x="346" y="283"/>
                    </a:cubicBezTo>
                    <a:cubicBezTo>
                      <a:pt x="346" y="283"/>
                      <a:pt x="346" y="283"/>
                      <a:pt x="346" y="283"/>
                    </a:cubicBezTo>
                    <a:cubicBezTo>
                      <a:pt x="345" y="285"/>
                      <a:pt x="344" y="286"/>
                      <a:pt x="342" y="285"/>
                    </a:cubicBezTo>
                    <a:cubicBezTo>
                      <a:pt x="342" y="285"/>
                      <a:pt x="342" y="285"/>
                      <a:pt x="342" y="285"/>
                    </a:cubicBezTo>
                    <a:cubicBezTo>
                      <a:pt x="341" y="284"/>
                      <a:pt x="340" y="283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0"/>
                      <a:pt x="343" y="279"/>
                      <a:pt x="344" y="280"/>
                    </a:cubicBezTo>
                    <a:close/>
                    <a:moveTo>
                      <a:pt x="329" y="307"/>
                    </a:move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30" y="306"/>
                      <a:pt x="332" y="305"/>
                      <a:pt x="333" y="306"/>
                    </a:cubicBezTo>
                    <a:cubicBezTo>
                      <a:pt x="333" y="306"/>
                      <a:pt x="333" y="306"/>
                      <a:pt x="333" y="306"/>
                    </a:cubicBezTo>
                    <a:cubicBezTo>
                      <a:pt x="335" y="307"/>
                      <a:pt x="335" y="308"/>
                      <a:pt x="334" y="310"/>
                    </a:cubicBezTo>
                    <a:cubicBezTo>
                      <a:pt x="334" y="310"/>
                      <a:pt x="334" y="310"/>
                      <a:pt x="334" y="310"/>
                    </a:cubicBezTo>
                    <a:cubicBezTo>
                      <a:pt x="334" y="311"/>
                      <a:pt x="332" y="312"/>
                      <a:pt x="331" y="311"/>
                    </a:cubicBezTo>
                    <a:cubicBezTo>
                      <a:pt x="331" y="311"/>
                      <a:pt x="331" y="311"/>
                      <a:pt x="331" y="311"/>
                    </a:cubicBezTo>
                    <a:cubicBezTo>
                      <a:pt x="329" y="310"/>
                      <a:pt x="329" y="309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6210300" y="438150"/>
                <a:ext cx="2782888" cy="2644775"/>
              </a:xfrm>
              <a:custGeom>
                <a:rect b="b" l="l" r="r" t="t"/>
                <a:pathLst>
                  <a:path extrusionOk="0" h="744" w="783">
                    <a:moveTo>
                      <a:pt x="593" y="0"/>
                    </a:moveTo>
                    <a:cubicBezTo>
                      <a:pt x="687" y="55"/>
                      <a:pt x="756" y="146"/>
                      <a:pt x="783" y="250"/>
                    </a:cubicBezTo>
                    <a:cubicBezTo>
                      <a:pt x="633" y="288"/>
                      <a:pt x="633" y="288"/>
                      <a:pt x="633" y="288"/>
                    </a:cubicBezTo>
                    <a:cubicBezTo>
                      <a:pt x="617" y="224"/>
                      <a:pt x="574" y="167"/>
                      <a:pt x="516" y="134"/>
                    </a:cubicBezTo>
                    <a:lnTo>
                      <a:pt x="593" y="0"/>
                    </a:lnTo>
                    <a:close/>
                    <a:moveTo>
                      <a:pt x="0" y="513"/>
                    </a:moveTo>
                    <a:cubicBezTo>
                      <a:pt x="145" y="461"/>
                      <a:pt x="145" y="461"/>
                      <a:pt x="145" y="461"/>
                    </a:cubicBezTo>
                    <a:cubicBezTo>
                      <a:pt x="168" y="525"/>
                      <a:pt x="214" y="576"/>
                      <a:pt x="276" y="604"/>
                    </a:cubicBezTo>
                    <a:cubicBezTo>
                      <a:pt x="277" y="604"/>
                      <a:pt x="277" y="604"/>
                      <a:pt x="277" y="604"/>
                    </a:cubicBezTo>
                    <a:cubicBezTo>
                      <a:pt x="213" y="744"/>
                      <a:pt x="213" y="744"/>
                      <a:pt x="213" y="744"/>
                    </a:cubicBezTo>
                    <a:cubicBezTo>
                      <a:pt x="212" y="744"/>
                      <a:pt x="212" y="744"/>
                      <a:pt x="212" y="744"/>
                    </a:cubicBezTo>
                    <a:cubicBezTo>
                      <a:pt x="112" y="698"/>
                      <a:pt x="37" y="616"/>
                      <a:pt x="0" y="5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6015038" y="231775"/>
                <a:ext cx="3092450" cy="3092450"/>
              </a:xfrm>
              <a:custGeom>
                <a:rect b="b" l="l" r="r" t="t"/>
                <a:pathLst>
                  <a:path extrusionOk="0" h="870" w="870">
                    <a:moveTo>
                      <a:pt x="276" y="783"/>
                    </a:moveTo>
                    <a:cubicBezTo>
                      <a:pt x="84" y="695"/>
                      <a:pt x="0" y="468"/>
                      <a:pt x="87" y="276"/>
                    </a:cubicBezTo>
                    <a:cubicBezTo>
                      <a:pt x="175" y="84"/>
                      <a:pt x="402" y="0"/>
                      <a:pt x="594" y="88"/>
                    </a:cubicBezTo>
                    <a:cubicBezTo>
                      <a:pt x="786" y="176"/>
                      <a:pt x="870" y="402"/>
                      <a:pt x="782" y="594"/>
                    </a:cubicBezTo>
                    <a:cubicBezTo>
                      <a:pt x="694" y="786"/>
                      <a:pt x="468" y="870"/>
                      <a:pt x="276" y="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5"/>
              <p:cNvSpPr/>
              <p:nvPr/>
            </p:nvSpPr>
            <p:spPr>
              <a:xfrm>
                <a:off x="6135688" y="2840038"/>
                <a:ext cx="34925" cy="36513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4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5"/>
              <p:cNvSpPr/>
              <p:nvPr/>
            </p:nvSpPr>
            <p:spPr>
              <a:xfrm>
                <a:off x="7791450" y="3519488"/>
                <a:ext cx="36513" cy="31750"/>
              </a:xfrm>
              <a:custGeom>
                <a:rect b="b" l="l" r="r" t="t"/>
                <a:pathLst>
                  <a:path extrusionOk="0" h="9" w="10">
                    <a:moveTo>
                      <a:pt x="3" y="8"/>
                    </a:moveTo>
                    <a:cubicBezTo>
                      <a:pt x="1" y="7"/>
                      <a:pt x="0" y="5"/>
                      <a:pt x="1" y="3"/>
                    </a:cubicBezTo>
                    <a:cubicBezTo>
                      <a:pt x="2" y="0"/>
                      <a:pt x="4" y="0"/>
                      <a:pt x="7" y="0"/>
                    </a:cubicBezTo>
                    <a:cubicBezTo>
                      <a:pt x="9" y="1"/>
                      <a:pt x="10" y="4"/>
                      <a:pt x="9" y="6"/>
                    </a:cubicBezTo>
                    <a:cubicBezTo>
                      <a:pt x="8" y="8"/>
                      <a:pt x="5" y="9"/>
                      <a:pt x="3" y="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9293225" y="1465263"/>
                <a:ext cx="34925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7048500" y="57150"/>
                <a:ext cx="36513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6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2" name="Google Shape;362;p15"/>
            <p:cNvGrpSpPr/>
            <p:nvPr/>
          </p:nvGrpSpPr>
          <p:grpSpPr>
            <a:xfrm rot="5400000">
              <a:off x="8066279" y="4190001"/>
              <a:ext cx="3234854" cy="3234854"/>
              <a:chOff x="5668963" y="-114300"/>
              <a:chExt cx="3783012" cy="3783012"/>
            </a:xfrm>
          </p:grpSpPr>
          <p:sp>
            <p:nvSpPr>
              <p:cNvPr id="363" name="Google Shape;363;p15"/>
              <p:cNvSpPr/>
              <p:nvPr/>
            </p:nvSpPr>
            <p:spPr>
              <a:xfrm>
                <a:off x="6153150" y="369888"/>
                <a:ext cx="2816225" cy="2819400"/>
              </a:xfrm>
              <a:custGeom>
                <a:rect b="b" l="l" r="r" t="t"/>
                <a:pathLst>
                  <a:path extrusionOk="0" h="793" w="792">
                    <a:moveTo>
                      <a:pt x="251" y="713"/>
                    </a:moveTo>
                    <a:cubicBezTo>
                      <a:pt x="76" y="632"/>
                      <a:pt x="0" y="426"/>
                      <a:pt x="80" y="251"/>
                    </a:cubicBezTo>
                    <a:cubicBezTo>
                      <a:pt x="160" y="77"/>
                      <a:pt x="366" y="0"/>
                      <a:pt x="541" y="80"/>
                    </a:cubicBezTo>
                    <a:cubicBezTo>
                      <a:pt x="715" y="160"/>
                      <a:pt x="792" y="366"/>
                      <a:pt x="712" y="541"/>
                    </a:cubicBezTo>
                    <a:cubicBezTo>
                      <a:pt x="632" y="716"/>
                      <a:pt x="426" y="793"/>
                      <a:pt x="251" y="7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5668963" y="-114300"/>
                <a:ext cx="3783012" cy="3783012"/>
              </a:xfrm>
              <a:custGeom>
                <a:rect b="b" l="l" r="r" t="t"/>
                <a:pathLst>
                  <a:path extrusionOk="0" h="1064" w="1064">
                    <a:moveTo>
                      <a:pt x="337" y="957"/>
                    </a:moveTo>
                    <a:cubicBezTo>
                      <a:pt x="103" y="850"/>
                      <a:pt x="0" y="572"/>
                      <a:pt x="107" y="338"/>
                    </a:cubicBezTo>
                    <a:cubicBezTo>
                      <a:pt x="215" y="103"/>
                      <a:pt x="492" y="0"/>
                      <a:pt x="726" y="107"/>
                    </a:cubicBezTo>
                    <a:cubicBezTo>
                      <a:pt x="961" y="215"/>
                      <a:pt x="1064" y="492"/>
                      <a:pt x="957" y="727"/>
                    </a:cubicBezTo>
                    <a:cubicBezTo>
                      <a:pt x="849" y="961"/>
                      <a:pt x="572" y="1064"/>
                      <a:pt x="337" y="9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6153150" y="2859088"/>
                <a:ext cx="1657350" cy="720725"/>
              </a:xfrm>
              <a:custGeom>
                <a:rect b="b" l="l" r="r" t="t"/>
                <a:pathLst>
                  <a:path extrusionOk="0" h="203" w="466">
                    <a:moveTo>
                      <a:pt x="466" y="190"/>
                    </a:moveTo>
                    <a:cubicBezTo>
                      <a:pt x="374" y="203"/>
                      <a:pt x="278" y="191"/>
                      <a:pt x="188" y="150"/>
                    </a:cubicBezTo>
                    <a:cubicBezTo>
                      <a:pt x="111" y="115"/>
                      <a:pt x="48" y="6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7065963" y="-39688"/>
                <a:ext cx="2244726" cy="1522413"/>
              </a:xfrm>
              <a:custGeom>
                <a:rect b="b" l="l" r="r" t="t"/>
                <a:pathLst>
                  <a:path extrusionOk="0" h="428" w="631">
                    <a:moveTo>
                      <a:pt x="0" y="32"/>
                    </a:moveTo>
                    <a:cubicBezTo>
                      <a:pt x="111" y="0"/>
                      <a:pt x="234" y="6"/>
                      <a:pt x="347" y="58"/>
                    </a:cubicBezTo>
                    <a:cubicBezTo>
                      <a:pt x="503" y="129"/>
                      <a:pt x="604" y="271"/>
                      <a:pt x="631" y="4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7788275" y="1354138"/>
                <a:ext cx="1341438" cy="1981200"/>
              </a:xfrm>
              <a:custGeom>
                <a:rect b="b" l="l" r="r" t="t"/>
                <a:pathLst>
                  <a:path extrusionOk="0" h="557" w="377">
                    <a:moveTo>
                      <a:pt x="3" y="551"/>
                    </a:moveTo>
                    <a:cubicBezTo>
                      <a:pt x="4" y="551"/>
                      <a:pt x="6" y="552"/>
                      <a:pt x="6" y="554"/>
                    </a:cubicBezTo>
                    <a:cubicBezTo>
                      <a:pt x="6" y="554"/>
                      <a:pt x="6" y="554"/>
                      <a:pt x="6" y="554"/>
                    </a:cubicBezTo>
                    <a:cubicBezTo>
                      <a:pt x="6" y="555"/>
                      <a:pt x="5" y="557"/>
                      <a:pt x="3" y="557"/>
                    </a:cubicBezTo>
                    <a:cubicBezTo>
                      <a:pt x="3" y="557"/>
                      <a:pt x="3" y="557"/>
                      <a:pt x="3" y="557"/>
                    </a:cubicBezTo>
                    <a:cubicBezTo>
                      <a:pt x="2" y="557"/>
                      <a:pt x="0" y="556"/>
                      <a:pt x="0" y="554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54"/>
                      <a:pt x="0" y="553"/>
                      <a:pt x="0" y="553"/>
                    </a:cubicBezTo>
                    <a:cubicBezTo>
                      <a:pt x="0" y="553"/>
                      <a:pt x="0" y="553"/>
                      <a:pt x="0" y="553"/>
                    </a:cubicBezTo>
                    <a:cubicBezTo>
                      <a:pt x="1" y="552"/>
                      <a:pt x="2" y="551"/>
                      <a:pt x="3" y="551"/>
                    </a:cubicBezTo>
                    <a:close/>
                    <a:moveTo>
                      <a:pt x="30" y="546"/>
                    </a:moveTo>
                    <a:cubicBezTo>
                      <a:pt x="32" y="546"/>
                      <a:pt x="33" y="547"/>
                      <a:pt x="34" y="548"/>
                    </a:cubicBezTo>
                    <a:cubicBezTo>
                      <a:pt x="34" y="548"/>
                      <a:pt x="34" y="548"/>
                      <a:pt x="34" y="548"/>
                    </a:cubicBezTo>
                    <a:cubicBezTo>
                      <a:pt x="34" y="550"/>
                      <a:pt x="33" y="551"/>
                      <a:pt x="32" y="551"/>
                    </a:cubicBezTo>
                    <a:cubicBezTo>
                      <a:pt x="32" y="551"/>
                      <a:pt x="32" y="551"/>
                      <a:pt x="32" y="551"/>
                    </a:cubicBezTo>
                    <a:cubicBezTo>
                      <a:pt x="30" y="552"/>
                      <a:pt x="28" y="551"/>
                      <a:pt x="28" y="549"/>
                    </a:cubicBezTo>
                    <a:cubicBezTo>
                      <a:pt x="28" y="549"/>
                      <a:pt x="28" y="549"/>
                      <a:pt x="28" y="549"/>
                    </a:cubicBezTo>
                    <a:cubicBezTo>
                      <a:pt x="28" y="549"/>
                      <a:pt x="28" y="548"/>
                      <a:pt x="28" y="548"/>
                    </a:cubicBezTo>
                    <a:cubicBezTo>
                      <a:pt x="28" y="548"/>
                      <a:pt x="28" y="548"/>
                      <a:pt x="28" y="548"/>
                    </a:cubicBezTo>
                    <a:cubicBezTo>
                      <a:pt x="29" y="547"/>
                      <a:pt x="29" y="546"/>
                      <a:pt x="30" y="546"/>
                    </a:cubicBezTo>
                    <a:close/>
                    <a:moveTo>
                      <a:pt x="58" y="539"/>
                    </a:moveTo>
                    <a:cubicBezTo>
                      <a:pt x="58" y="539"/>
                      <a:pt x="58" y="539"/>
                      <a:pt x="58" y="539"/>
                    </a:cubicBezTo>
                    <a:cubicBezTo>
                      <a:pt x="59" y="538"/>
                      <a:pt x="61" y="539"/>
                      <a:pt x="61" y="541"/>
                    </a:cubicBezTo>
                    <a:cubicBezTo>
                      <a:pt x="61" y="541"/>
                      <a:pt x="61" y="541"/>
                      <a:pt x="61" y="541"/>
                    </a:cubicBezTo>
                    <a:cubicBezTo>
                      <a:pt x="62" y="542"/>
                      <a:pt x="61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8" y="545"/>
                      <a:pt x="56" y="544"/>
                      <a:pt x="56" y="542"/>
                    </a:cubicBezTo>
                    <a:cubicBezTo>
                      <a:pt x="56" y="542"/>
                      <a:pt x="56" y="542"/>
                      <a:pt x="56" y="542"/>
                    </a:cubicBezTo>
                    <a:cubicBezTo>
                      <a:pt x="56" y="542"/>
                      <a:pt x="56" y="541"/>
                      <a:pt x="56" y="540"/>
                    </a:cubicBezTo>
                    <a:cubicBezTo>
                      <a:pt x="56" y="540"/>
                      <a:pt x="56" y="540"/>
                      <a:pt x="56" y="540"/>
                    </a:cubicBezTo>
                    <a:cubicBezTo>
                      <a:pt x="56" y="540"/>
                      <a:pt x="57" y="539"/>
                      <a:pt x="58" y="539"/>
                    </a:cubicBezTo>
                    <a:close/>
                    <a:moveTo>
                      <a:pt x="85" y="530"/>
                    </a:moveTo>
                    <a:cubicBezTo>
                      <a:pt x="86" y="529"/>
                      <a:pt x="88" y="530"/>
                      <a:pt x="88" y="532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89" y="533"/>
                      <a:pt x="88" y="535"/>
                      <a:pt x="86" y="535"/>
                    </a:cubicBezTo>
                    <a:cubicBezTo>
                      <a:pt x="86" y="535"/>
                      <a:pt x="86" y="535"/>
                      <a:pt x="86" y="535"/>
                    </a:cubicBezTo>
                    <a:cubicBezTo>
                      <a:pt x="85" y="536"/>
                      <a:pt x="83" y="535"/>
                      <a:pt x="83" y="534"/>
                    </a:cubicBezTo>
                    <a:cubicBezTo>
                      <a:pt x="83" y="534"/>
                      <a:pt x="83" y="534"/>
                      <a:pt x="83" y="534"/>
                    </a:cubicBezTo>
                    <a:cubicBezTo>
                      <a:pt x="83" y="533"/>
                      <a:pt x="83" y="532"/>
                      <a:pt x="83" y="532"/>
                    </a:cubicBezTo>
                    <a:cubicBezTo>
                      <a:pt x="83" y="532"/>
                      <a:pt x="83" y="532"/>
                      <a:pt x="83" y="532"/>
                    </a:cubicBezTo>
                    <a:cubicBezTo>
                      <a:pt x="83" y="531"/>
                      <a:pt x="84" y="530"/>
                      <a:pt x="85" y="530"/>
                    </a:cubicBezTo>
                    <a:close/>
                    <a:moveTo>
                      <a:pt x="111" y="519"/>
                    </a:moveTo>
                    <a:cubicBezTo>
                      <a:pt x="112" y="519"/>
                      <a:pt x="114" y="520"/>
                      <a:pt x="115" y="521"/>
                    </a:cubicBezTo>
                    <a:cubicBezTo>
                      <a:pt x="115" y="521"/>
                      <a:pt x="115" y="521"/>
                      <a:pt x="115" y="521"/>
                    </a:cubicBezTo>
                    <a:cubicBezTo>
                      <a:pt x="115" y="522"/>
                      <a:pt x="115" y="524"/>
                      <a:pt x="113" y="525"/>
                    </a:cubicBezTo>
                    <a:cubicBezTo>
                      <a:pt x="113" y="525"/>
                      <a:pt x="113" y="525"/>
                      <a:pt x="113" y="525"/>
                    </a:cubicBezTo>
                    <a:cubicBezTo>
                      <a:pt x="112" y="525"/>
                      <a:pt x="110" y="525"/>
                      <a:pt x="109" y="523"/>
                    </a:cubicBezTo>
                    <a:cubicBezTo>
                      <a:pt x="109" y="523"/>
                      <a:pt x="109" y="523"/>
                      <a:pt x="109" y="523"/>
                    </a:cubicBezTo>
                    <a:cubicBezTo>
                      <a:pt x="109" y="522"/>
                      <a:pt x="109" y="522"/>
                      <a:pt x="109" y="521"/>
                    </a:cubicBezTo>
                    <a:cubicBezTo>
                      <a:pt x="109" y="521"/>
                      <a:pt x="109" y="521"/>
                      <a:pt x="109" y="521"/>
                    </a:cubicBezTo>
                    <a:cubicBezTo>
                      <a:pt x="110" y="520"/>
                      <a:pt x="110" y="520"/>
                      <a:pt x="111" y="519"/>
                    </a:cubicBezTo>
                    <a:close/>
                    <a:moveTo>
                      <a:pt x="358" y="1"/>
                    </a:moveTo>
                    <a:cubicBezTo>
                      <a:pt x="360" y="0"/>
                      <a:pt x="361" y="1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4"/>
                      <a:pt x="361" y="6"/>
                      <a:pt x="360" y="6"/>
                    </a:cubicBezTo>
                    <a:cubicBezTo>
                      <a:pt x="360" y="6"/>
                      <a:pt x="360" y="6"/>
                      <a:pt x="360" y="6"/>
                    </a:cubicBezTo>
                    <a:cubicBezTo>
                      <a:pt x="358" y="6"/>
                      <a:pt x="357" y="6"/>
                      <a:pt x="356" y="4"/>
                    </a:cubicBezTo>
                    <a:cubicBezTo>
                      <a:pt x="356" y="4"/>
                      <a:pt x="356" y="4"/>
                      <a:pt x="356" y="4"/>
                    </a:cubicBezTo>
                    <a:cubicBezTo>
                      <a:pt x="356" y="3"/>
                      <a:pt x="356" y="3"/>
                      <a:pt x="356" y="2"/>
                    </a:cubicBezTo>
                    <a:cubicBezTo>
                      <a:pt x="356" y="2"/>
                      <a:pt x="356" y="2"/>
                      <a:pt x="356" y="2"/>
                    </a:cubicBezTo>
                    <a:cubicBezTo>
                      <a:pt x="357" y="1"/>
                      <a:pt x="357" y="1"/>
                      <a:pt x="358" y="1"/>
                    </a:cubicBezTo>
                    <a:close/>
                    <a:moveTo>
                      <a:pt x="136" y="507"/>
                    </a:moveTo>
                    <a:cubicBezTo>
                      <a:pt x="136" y="507"/>
                      <a:pt x="136" y="507"/>
                      <a:pt x="136" y="507"/>
                    </a:cubicBezTo>
                    <a:cubicBezTo>
                      <a:pt x="138" y="507"/>
                      <a:pt x="139" y="507"/>
                      <a:pt x="140" y="508"/>
                    </a:cubicBezTo>
                    <a:cubicBezTo>
                      <a:pt x="140" y="508"/>
                      <a:pt x="140" y="508"/>
                      <a:pt x="140" y="508"/>
                    </a:cubicBezTo>
                    <a:cubicBezTo>
                      <a:pt x="141" y="510"/>
                      <a:pt x="140" y="512"/>
                      <a:pt x="139" y="512"/>
                    </a:cubicBezTo>
                    <a:cubicBezTo>
                      <a:pt x="139" y="512"/>
                      <a:pt x="139" y="512"/>
                      <a:pt x="139" y="512"/>
                    </a:cubicBezTo>
                    <a:cubicBezTo>
                      <a:pt x="138" y="513"/>
                      <a:pt x="136" y="512"/>
                      <a:pt x="135" y="511"/>
                    </a:cubicBezTo>
                    <a:cubicBezTo>
                      <a:pt x="135" y="511"/>
                      <a:pt x="135" y="511"/>
                      <a:pt x="135" y="511"/>
                    </a:cubicBezTo>
                    <a:cubicBezTo>
                      <a:pt x="135" y="510"/>
                      <a:pt x="135" y="509"/>
                      <a:pt x="135" y="509"/>
                    </a:cubicBezTo>
                    <a:cubicBezTo>
                      <a:pt x="135" y="509"/>
                      <a:pt x="135" y="509"/>
                      <a:pt x="135" y="509"/>
                    </a:cubicBezTo>
                    <a:cubicBezTo>
                      <a:pt x="135" y="508"/>
                      <a:pt x="136" y="508"/>
                      <a:pt x="136" y="507"/>
                    </a:cubicBezTo>
                    <a:close/>
                    <a:moveTo>
                      <a:pt x="365" y="28"/>
                    </a:moveTo>
                    <a:cubicBezTo>
                      <a:pt x="366" y="28"/>
                      <a:pt x="368" y="29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9" y="32"/>
                      <a:pt x="368" y="33"/>
                      <a:pt x="366" y="3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5" y="34"/>
                      <a:pt x="363" y="33"/>
                      <a:pt x="363" y="32"/>
                    </a:cubicBezTo>
                    <a:cubicBezTo>
                      <a:pt x="363" y="32"/>
                      <a:pt x="363" y="32"/>
                      <a:pt x="363" y="32"/>
                    </a:cubicBezTo>
                    <a:cubicBezTo>
                      <a:pt x="363" y="31"/>
                      <a:pt x="363" y="30"/>
                      <a:pt x="363" y="30"/>
                    </a:cubicBezTo>
                    <a:cubicBezTo>
                      <a:pt x="363" y="30"/>
                      <a:pt x="363" y="30"/>
                      <a:pt x="363" y="30"/>
                    </a:cubicBezTo>
                    <a:cubicBezTo>
                      <a:pt x="363" y="29"/>
                      <a:pt x="364" y="28"/>
                      <a:pt x="365" y="28"/>
                    </a:cubicBezTo>
                    <a:close/>
                    <a:moveTo>
                      <a:pt x="161" y="493"/>
                    </a:moveTo>
                    <a:cubicBezTo>
                      <a:pt x="161" y="493"/>
                      <a:pt x="161" y="493"/>
                      <a:pt x="161" y="493"/>
                    </a:cubicBezTo>
                    <a:cubicBezTo>
                      <a:pt x="162" y="493"/>
                      <a:pt x="164" y="493"/>
                      <a:pt x="165" y="494"/>
                    </a:cubicBezTo>
                    <a:cubicBezTo>
                      <a:pt x="165" y="494"/>
                      <a:pt x="165" y="494"/>
                      <a:pt x="165" y="494"/>
                    </a:cubicBezTo>
                    <a:cubicBezTo>
                      <a:pt x="166" y="496"/>
                      <a:pt x="165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3" y="499"/>
                      <a:pt x="161" y="499"/>
                      <a:pt x="160" y="497"/>
                    </a:cubicBezTo>
                    <a:cubicBezTo>
                      <a:pt x="160" y="497"/>
                      <a:pt x="160" y="497"/>
                      <a:pt x="160" y="497"/>
                    </a:cubicBezTo>
                    <a:cubicBezTo>
                      <a:pt x="160" y="497"/>
                      <a:pt x="159" y="496"/>
                      <a:pt x="160" y="495"/>
                    </a:cubicBezTo>
                    <a:cubicBezTo>
                      <a:pt x="160" y="495"/>
                      <a:pt x="160" y="495"/>
                      <a:pt x="160" y="495"/>
                    </a:cubicBezTo>
                    <a:cubicBezTo>
                      <a:pt x="160" y="494"/>
                      <a:pt x="160" y="494"/>
                      <a:pt x="161" y="493"/>
                    </a:cubicBezTo>
                    <a:close/>
                    <a:moveTo>
                      <a:pt x="370" y="56"/>
                    </a:moveTo>
                    <a:cubicBezTo>
                      <a:pt x="372" y="56"/>
                      <a:pt x="373" y="57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60"/>
                      <a:pt x="372" y="62"/>
                      <a:pt x="371" y="62"/>
                    </a:cubicBezTo>
                    <a:cubicBezTo>
                      <a:pt x="371" y="62"/>
                      <a:pt x="371" y="62"/>
                      <a:pt x="371" y="62"/>
                    </a:cubicBezTo>
                    <a:cubicBezTo>
                      <a:pt x="369" y="62"/>
                      <a:pt x="368" y="61"/>
                      <a:pt x="368" y="59"/>
                    </a:cubicBezTo>
                    <a:cubicBezTo>
                      <a:pt x="368" y="59"/>
                      <a:pt x="368" y="59"/>
                      <a:pt x="368" y="59"/>
                    </a:cubicBezTo>
                    <a:cubicBezTo>
                      <a:pt x="367" y="59"/>
                      <a:pt x="368" y="58"/>
                      <a:pt x="368" y="58"/>
                    </a:cubicBezTo>
                    <a:cubicBezTo>
                      <a:pt x="368" y="58"/>
                      <a:pt x="368" y="58"/>
                      <a:pt x="368" y="58"/>
                    </a:cubicBezTo>
                    <a:cubicBezTo>
                      <a:pt x="368" y="57"/>
                      <a:pt x="369" y="56"/>
                      <a:pt x="370" y="56"/>
                    </a:cubicBezTo>
                    <a:close/>
                    <a:moveTo>
                      <a:pt x="185" y="478"/>
                    </a:moveTo>
                    <a:cubicBezTo>
                      <a:pt x="185" y="478"/>
                      <a:pt x="185" y="478"/>
                      <a:pt x="185" y="478"/>
                    </a:cubicBezTo>
                    <a:cubicBezTo>
                      <a:pt x="186" y="477"/>
                      <a:pt x="188" y="477"/>
                      <a:pt x="189" y="479"/>
                    </a:cubicBezTo>
                    <a:cubicBezTo>
                      <a:pt x="189" y="479"/>
                      <a:pt x="189" y="479"/>
                      <a:pt x="189" y="479"/>
                    </a:cubicBezTo>
                    <a:cubicBezTo>
                      <a:pt x="190" y="480"/>
                      <a:pt x="189" y="482"/>
                      <a:pt x="188" y="483"/>
                    </a:cubicBezTo>
                    <a:cubicBezTo>
                      <a:pt x="188" y="483"/>
                      <a:pt x="188" y="483"/>
                      <a:pt x="188" y="483"/>
                    </a:cubicBezTo>
                    <a:cubicBezTo>
                      <a:pt x="187" y="484"/>
                      <a:pt x="185" y="483"/>
                      <a:pt x="184" y="482"/>
                    </a:cubicBezTo>
                    <a:cubicBezTo>
                      <a:pt x="184" y="482"/>
                      <a:pt x="184" y="482"/>
                      <a:pt x="184" y="482"/>
                    </a:cubicBezTo>
                    <a:cubicBezTo>
                      <a:pt x="183" y="481"/>
                      <a:pt x="183" y="480"/>
                      <a:pt x="184" y="479"/>
                    </a:cubicBezTo>
                    <a:cubicBezTo>
                      <a:pt x="184" y="479"/>
                      <a:pt x="184" y="479"/>
                      <a:pt x="184" y="479"/>
                    </a:cubicBezTo>
                    <a:cubicBezTo>
                      <a:pt x="184" y="479"/>
                      <a:pt x="184" y="478"/>
                      <a:pt x="185" y="478"/>
                    </a:cubicBezTo>
                    <a:close/>
                    <a:moveTo>
                      <a:pt x="373" y="84"/>
                    </a:moveTo>
                    <a:cubicBezTo>
                      <a:pt x="375" y="84"/>
                      <a:pt x="376" y="85"/>
                      <a:pt x="376" y="87"/>
                    </a:cubicBezTo>
                    <a:cubicBezTo>
                      <a:pt x="376" y="87"/>
                      <a:pt x="376" y="87"/>
                      <a:pt x="376" y="87"/>
                    </a:cubicBezTo>
                    <a:cubicBezTo>
                      <a:pt x="376" y="89"/>
                      <a:pt x="375" y="90"/>
                      <a:pt x="374" y="90"/>
                    </a:cubicBezTo>
                    <a:cubicBezTo>
                      <a:pt x="374" y="90"/>
                      <a:pt x="374" y="90"/>
                      <a:pt x="374" y="90"/>
                    </a:cubicBezTo>
                    <a:cubicBezTo>
                      <a:pt x="372" y="90"/>
                      <a:pt x="371" y="89"/>
                      <a:pt x="371" y="87"/>
                    </a:cubicBezTo>
                    <a:cubicBezTo>
                      <a:pt x="371" y="87"/>
                      <a:pt x="371" y="87"/>
                      <a:pt x="371" y="87"/>
                    </a:cubicBezTo>
                    <a:cubicBezTo>
                      <a:pt x="371" y="87"/>
                      <a:pt x="371" y="86"/>
                      <a:pt x="371" y="86"/>
                    </a:cubicBezTo>
                    <a:cubicBezTo>
                      <a:pt x="371" y="86"/>
                      <a:pt x="371" y="86"/>
                      <a:pt x="371" y="86"/>
                    </a:cubicBezTo>
                    <a:cubicBezTo>
                      <a:pt x="371" y="85"/>
                      <a:pt x="372" y="84"/>
                      <a:pt x="373" y="84"/>
                    </a:cubicBezTo>
                    <a:close/>
                    <a:moveTo>
                      <a:pt x="207" y="461"/>
                    </a:moveTo>
                    <a:cubicBezTo>
                      <a:pt x="207" y="461"/>
                      <a:pt x="207" y="461"/>
                      <a:pt x="207" y="461"/>
                    </a:cubicBezTo>
                    <a:cubicBezTo>
                      <a:pt x="209" y="460"/>
                      <a:pt x="210" y="460"/>
                      <a:pt x="211" y="462"/>
                    </a:cubicBezTo>
                    <a:cubicBezTo>
                      <a:pt x="211" y="462"/>
                      <a:pt x="211" y="462"/>
                      <a:pt x="211" y="462"/>
                    </a:cubicBezTo>
                    <a:cubicBezTo>
                      <a:pt x="212" y="463"/>
                      <a:pt x="212" y="465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0" y="467"/>
                      <a:pt x="208" y="466"/>
                      <a:pt x="207" y="465"/>
                    </a:cubicBezTo>
                    <a:cubicBezTo>
                      <a:pt x="207" y="465"/>
                      <a:pt x="207" y="465"/>
                      <a:pt x="207" y="465"/>
                    </a:cubicBezTo>
                    <a:cubicBezTo>
                      <a:pt x="206" y="464"/>
                      <a:pt x="206" y="463"/>
                      <a:pt x="207" y="462"/>
                    </a:cubicBezTo>
                    <a:cubicBezTo>
                      <a:pt x="207" y="462"/>
                      <a:pt x="207" y="462"/>
                      <a:pt x="207" y="462"/>
                    </a:cubicBezTo>
                    <a:cubicBezTo>
                      <a:pt x="207" y="462"/>
                      <a:pt x="207" y="461"/>
                      <a:pt x="207" y="461"/>
                    </a:cubicBezTo>
                    <a:close/>
                    <a:moveTo>
                      <a:pt x="375" y="113"/>
                    </a:moveTo>
                    <a:cubicBezTo>
                      <a:pt x="376" y="113"/>
                      <a:pt x="377" y="114"/>
                      <a:pt x="377" y="116"/>
                    </a:cubicBezTo>
                    <a:cubicBezTo>
                      <a:pt x="377" y="116"/>
                      <a:pt x="377" y="116"/>
                      <a:pt x="377" y="116"/>
                    </a:cubicBezTo>
                    <a:cubicBezTo>
                      <a:pt x="377" y="117"/>
                      <a:pt x="376" y="119"/>
                      <a:pt x="375" y="119"/>
                    </a:cubicBezTo>
                    <a:cubicBezTo>
                      <a:pt x="375" y="119"/>
                      <a:pt x="375" y="119"/>
                      <a:pt x="375" y="119"/>
                    </a:cubicBezTo>
                    <a:cubicBezTo>
                      <a:pt x="373" y="119"/>
                      <a:pt x="372" y="117"/>
                      <a:pt x="372" y="116"/>
                    </a:cubicBezTo>
                    <a:cubicBezTo>
                      <a:pt x="372" y="116"/>
                      <a:pt x="372" y="116"/>
                      <a:pt x="372" y="116"/>
                    </a:cubicBezTo>
                    <a:cubicBezTo>
                      <a:pt x="372" y="115"/>
                      <a:pt x="372" y="115"/>
                      <a:pt x="372" y="114"/>
                    </a:cubicBezTo>
                    <a:cubicBezTo>
                      <a:pt x="372" y="114"/>
                      <a:pt x="372" y="114"/>
                      <a:pt x="372" y="114"/>
                    </a:cubicBezTo>
                    <a:cubicBezTo>
                      <a:pt x="372" y="114"/>
                      <a:pt x="373" y="113"/>
                      <a:pt x="375" y="113"/>
                    </a:cubicBezTo>
                    <a:close/>
                    <a:moveTo>
                      <a:pt x="229" y="443"/>
                    </a:moveTo>
                    <a:cubicBezTo>
                      <a:pt x="230" y="442"/>
                      <a:pt x="232" y="442"/>
                      <a:pt x="233" y="443"/>
                    </a:cubicBezTo>
                    <a:cubicBezTo>
                      <a:pt x="233" y="443"/>
                      <a:pt x="233" y="443"/>
                      <a:pt x="233" y="443"/>
                    </a:cubicBezTo>
                    <a:cubicBezTo>
                      <a:pt x="234" y="444"/>
                      <a:pt x="234" y="446"/>
                      <a:pt x="233" y="447"/>
                    </a:cubicBezTo>
                    <a:cubicBezTo>
                      <a:pt x="233" y="447"/>
                      <a:pt x="233" y="447"/>
                      <a:pt x="233" y="447"/>
                    </a:cubicBezTo>
                    <a:cubicBezTo>
                      <a:pt x="232" y="448"/>
                      <a:pt x="230" y="448"/>
                      <a:pt x="229" y="447"/>
                    </a:cubicBezTo>
                    <a:cubicBezTo>
                      <a:pt x="229" y="447"/>
                      <a:pt x="229" y="447"/>
                      <a:pt x="229" y="447"/>
                    </a:cubicBezTo>
                    <a:cubicBezTo>
                      <a:pt x="228" y="446"/>
                      <a:pt x="228" y="445"/>
                      <a:pt x="228" y="444"/>
                    </a:cubicBezTo>
                    <a:cubicBezTo>
                      <a:pt x="228" y="444"/>
                      <a:pt x="228" y="444"/>
                      <a:pt x="228" y="444"/>
                    </a:cubicBezTo>
                    <a:cubicBezTo>
                      <a:pt x="228" y="443"/>
                      <a:pt x="229" y="443"/>
                      <a:pt x="229" y="443"/>
                    </a:cubicBezTo>
                    <a:close/>
                    <a:moveTo>
                      <a:pt x="374" y="141"/>
                    </a:moveTo>
                    <a:cubicBezTo>
                      <a:pt x="376" y="141"/>
                      <a:pt x="377" y="143"/>
                      <a:pt x="377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7" y="146"/>
                      <a:pt x="375" y="147"/>
                      <a:pt x="374" y="147"/>
                    </a:cubicBezTo>
                    <a:cubicBezTo>
                      <a:pt x="374" y="147"/>
                      <a:pt x="374" y="147"/>
                      <a:pt x="374" y="147"/>
                    </a:cubicBezTo>
                    <a:cubicBezTo>
                      <a:pt x="372" y="147"/>
                      <a:pt x="371" y="145"/>
                      <a:pt x="371" y="144"/>
                    </a:cubicBezTo>
                    <a:cubicBezTo>
                      <a:pt x="371" y="144"/>
                      <a:pt x="371" y="144"/>
                      <a:pt x="371" y="144"/>
                    </a:cubicBezTo>
                    <a:cubicBezTo>
                      <a:pt x="371" y="144"/>
                      <a:pt x="371" y="143"/>
                      <a:pt x="371" y="143"/>
                    </a:cubicBezTo>
                    <a:cubicBezTo>
                      <a:pt x="371" y="143"/>
                      <a:pt x="371" y="143"/>
                      <a:pt x="371" y="143"/>
                    </a:cubicBezTo>
                    <a:cubicBezTo>
                      <a:pt x="372" y="142"/>
                      <a:pt x="373" y="141"/>
                      <a:pt x="374" y="141"/>
                    </a:cubicBezTo>
                    <a:close/>
                    <a:moveTo>
                      <a:pt x="249" y="423"/>
                    </a:moveTo>
                    <a:cubicBezTo>
                      <a:pt x="250" y="422"/>
                      <a:pt x="252" y="422"/>
                      <a:pt x="253" y="423"/>
                    </a:cubicBezTo>
                    <a:cubicBezTo>
                      <a:pt x="253" y="423"/>
                      <a:pt x="253" y="423"/>
                      <a:pt x="253" y="423"/>
                    </a:cubicBezTo>
                    <a:cubicBezTo>
                      <a:pt x="254" y="424"/>
                      <a:pt x="254" y="426"/>
                      <a:pt x="25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52" y="428"/>
                      <a:pt x="250" y="428"/>
                      <a:pt x="249" y="427"/>
                    </a:cubicBezTo>
                    <a:cubicBezTo>
                      <a:pt x="249" y="427"/>
                      <a:pt x="249" y="427"/>
                      <a:pt x="249" y="427"/>
                    </a:cubicBezTo>
                    <a:cubicBezTo>
                      <a:pt x="248" y="426"/>
                      <a:pt x="248" y="425"/>
                      <a:pt x="249" y="424"/>
                    </a:cubicBezTo>
                    <a:cubicBezTo>
                      <a:pt x="249" y="424"/>
                      <a:pt x="249" y="424"/>
                      <a:pt x="249" y="424"/>
                    </a:cubicBezTo>
                    <a:cubicBezTo>
                      <a:pt x="249" y="424"/>
                      <a:pt x="249" y="423"/>
                      <a:pt x="249" y="423"/>
                    </a:cubicBezTo>
                    <a:close/>
                    <a:moveTo>
                      <a:pt x="372" y="170"/>
                    </a:moveTo>
                    <a:cubicBezTo>
                      <a:pt x="373" y="170"/>
                      <a:pt x="374" y="171"/>
                      <a:pt x="374" y="173"/>
                    </a:cubicBezTo>
                    <a:cubicBezTo>
                      <a:pt x="374" y="173"/>
                      <a:pt x="374" y="173"/>
                      <a:pt x="374" y="173"/>
                    </a:cubicBezTo>
                    <a:cubicBezTo>
                      <a:pt x="374" y="174"/>
                      <a:pt x="373" y="175"/>
                      <a:pt x="371" y="175"/>
                    </a:cubicBezTo>
                    <a:cubicBezTo>
                      <a:pt x="371" y="175"/>
                      <a:pt x="371" y="175"/>
                      <a:pt x="371" y="175"/>
                    </a:cubicBezTo>
                    <a:cubicBezTo>
                      <a:pt x="370" y="175"/>
                      <a:pt x="368" y="174"/>
                      <a:pt x="369" y="172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69" y="172"/>
                      <a:pt x="369" y="172"/>
                      <a:pt x="369" y="171"/>
                    </a:cubicBezTo>
                    <a:cubicBezTo>
                      <a:pt x="369" y="171"/>
                      <a:pt x="369" y="171"/>
                      <a:pt x="369" y="171"/>
                    </a:cubicBezTo>
                    <a:cubicBezTo>
                      <a:pt x="369" y="170"/>
                      <a:pt x="371" y="169"/>
                      <a:pt x="372" y="170"/>
                    </a:cubicBezTo>
                    <a:close/>
                    <a:moveTo>
                      <a:pt x="268" y="402"/>
                    </a:moveTo>
                    <a:cubicBezTo>
                      <a:pt x="269" y="401"/>
                      <a:pt x="271" y="401"/>
                      <a:pt x="272" y="402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273" y="403"/>
                      <a:pt x="274" y="405"/>
                      <a:pt x="273" y="406"/>
                    </a:cubicBezTo>
                    <a:cubicBezTo>
                      <a:pt x="273" y="406"/>
                      <a:pt x="273" y="406"/>
                      <a:pt x="273" y="406"/>
                    </a:cubicBezTo>
                    <a:cubicBezTo>
                      <a:pt x="272" y="407"/>
                      <a:pt x="270" y="407"/>
                      <a:pt x="269" y="406"/>
                    </a:cubicBezTo>
                    <a:cubicBezTo>
                      <a:pt x="269" y="406"/>
                      <a:pt x="269" y="406"/>
                      <a:pt x="269" y="406"/>
                    </a:cubicBezTo>
                    <a:cubicBezTo>
                      <a:pt x="268" y="405"/>
                      <a:pt x="267" y="404"/>
                      <a:pt x="268" y="403"/>
                    </a:cubicBezTo>
                    <a:cubicBezTo>
                      <a:pt x="268" y="403"/>
                      <a:pt x="268" y="403"/>
                      <a:pt x="268" y="403"/>
                    </a:cubicBezTo>
                    <a:cubicBezTo>
                      <a:pt x="268" y="403"/>
                      <a:pt x="268" y="402"/>
                      <a:pt x="268" y="402"/>
                    </a:cubicBezTo>
                    <a:close/>
                    <a:moveTo>
                      <a:pt x="368" y="198"/>
                    </a:moveTo>
                    <a:cubicBezTo>
                      <a:pt x="369" y="198"/>
                      <a:pt x="370" y="200"/>
                      <a:pt x="370" y="201"/>
                    </a:cubicBezTo>
                    <a:cubicBezTo>
                      <a:pt x="370" y="201"/>
                      <a:pt x="370" y="201"/>
                      <a:pt x="370" y="201"/>
                    </a:cubicBezTo>
                    <a:cubicBezTo>
                      <a:pt x="370" y="203"/>
                      <a:pt x="368" y="204"/>
                      <a:pt x="367" y="203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65" y="203"/>
                      <a:pt x="364" y="202"/>
                      <a:pt x="364" y="200"/>
                    </a:cubicBezTo>
                    <a:cubicBezTo>
                      <a:pt x="364" y="200"/>
                      <a:pt x="364" y="200"/>
                      <a:pt x="364" y="200"/>
                    </a:cubicBezTo>
                    <a:cubicBezTo>
                      <a:pt x="364" y="200"/>
                      <a:pt x="364" y="200"/>
                      <a:pt x="365" y="199"/>
                    </a:cubicBezTo>
                    <a:cubicBezTo>
                      <a:pt x="365" y="199"/>
                      <a:pt x="365" y="199"/>
                      <a:pt x="365" y="199"/>
                    </a:cubicBezTo>
                    <a:cubicBezTo>
                      <a:pt x="365" y="198"/>
                      <a:pt x="366" y="198"/>
                      <a:pt x="368" y="198"/>
                    </a:cubicBezTo>
                    <a:close/>
                    <a:moveTo>
                      <a:pt x="286" y="380"/>
                    </a:moveTo>
                    <a:cubicBezTo>
                      <a:pt x="287" y="379"/>
                      <a:pt x="289" y="378"/>
                      <a:pt x="290" y="379"/>
                    </a:cubicBezTo>
                    <a:cubicBezTo>
                      <a:pt x="290" y="379"/>
                      <a:pt x="290" y="379"/>
                      <a:pt x="290" y="379"/>
                    </a:cubicBezTo>
                    <a:cubicBezTo>
                      <a:pt x="291" y="380"/>
                      <a:pt x="291" y="382"/>
                      <a:pt x="290" y="383"/>
                    </a:cubicBezTo>
                    <a:cubicBezTo>
                      <a:pt x="290" y="383"/>
                      <a:pt x="290" y="383"/>
                      <a:pt x="290" y="383"/>
                    </a:cubicBezTo>
                    <a:cubicBezTo>
                      <a:pt x="289" y="385"/>
                      <a:pt x="288" y="385"/>
                      <a:pt x="286" y="384"/>
                    </a:cubicBezTo>
                    <a:cubicBezTo>
                      <a:pt x="286" y="384"/>
                      <a:pt x="286" y="384"/>
                      <a:pt x="286" y="384"/>
                    </a:cubicBezTo>
                    <a:cubicBezTo>
                      <a:pt x="285" y="383"/>
                      <a:pt x="285" y="382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lose/>
                    <a:moveTo>
                      <a:pt x="362" y="226"/>
                    </a:moveTo>
                    <a:cubicBezTo>
                      <a:pt x="363" y="226"/>
                      <a:pt x="364" y="228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3" y="231"/>
                      <a:pt x="362" y="231"/>
                      <a:pt x="360" y="231"/>
                    </a:cubicBezTo>
                    <a:cubicBezTo>
                      <a:pt x="360" y="231"/>
                      <a:pt x="360" y="231"/>
                      <a:pt x="360" y="231"/>
                    </a:cubicBezTo>
                    <a:cubicBezTo>
                      <a:pt x="359" y="231"/>
                      <a:pt x="358" y="229"/>
                      <a:pt x="358" y="228"/>
                    </a:cubicBezTo>
                    <a:cubicBezTo>
                      <a:pt x="358" y="228"/>
                      <a:pt x="358" y="228"/>
                      <a:pt x="358" y="228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9" y="226"/>
                      <a:pt x="360" y="225"/>
                      <a:pt x="362" y="226"/>
                    </a:cubicBezTo>
                    <a:close/>
                    <a:moveTo>
                      <a:pt x="302" y="357"/>
                    </a:move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3" y="355"/>
                      <a:pt x="304" y="355"/>
                      <a:pt x="306" y="356"/>
                    </a:cubicBezTo>
                    <a:cubicBezTo>
                      <a:pt x="306" y="356"/>
                      <a:pt x="306" y="356"/>
                      <a:pt x="306" y="356"/>
                    </a:cubicBezTo>
                    <a:cubicBezTo>
                      <a:pt x="307" y="357"/>
                      <a:pt x="308" y="358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6" y="361"/>
                      <a:pt x="304" y="361"/>
                      <a:pt x="303" y="361"/>
                    </a:cubicBezTo>
                    <a:cubicBezTo>
                      <a:pt x="303" y="361"/>
                      <a:pt x="303" y="361"/>
                      <a:pt x="303" y="361"/>
                    </a:cubicBezTo>
                    <a:cubicBezTo>
                      <a:pt x="302" y="360"/>
                      <a:pt x="301" y="358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lose/>
                    <a:moveTo>
                      <a:pt x="354" y="253"/>
                    </a:moveTo>
                    <a:cubicBezTo>
                      <a:pt x="355" y="253"/>
                      <a:pt x="356" y="255"/>
                      <a:pt x="356" y="257"/>
                    </a:cubicBezTo>
                    <a:cubicBezTo>
                      <a:pt x="356" y="257"/>
                      <a:pt x="356" y="257"/>
                      <a:pt x="356" y="257"/>
                    </a:cubicBezTo>
                    <a:cubicBezTo>
                      <a:pt x="355" y="258"/>
                      <a:pt x="354" y="259"/>
                      <a:pt x="352" y="258"/>
                    </a:cubicBezTo>
                    <a:cubicBezTo>
                      <a:pt x="352" y="258"/>
                      <a:pt x="352" y="258"/>
                      <a:pt x="352" y="258"/>
                    </a:cubicBezTo>
                    <a:cubicBezTo>
                      <a:pt x="351" y="258"/>
                      <a:pt x="350" y="256"/>
                      <a:pt x="350" y="255"/>
                    </a:cubicBezTo>
                    <a:cubicBezTo>
                      <a:pt x="350" y="255"/>
                      <a:pt x="350" y="255"/>
                      <a:pt x="350" y="255"/>
                    </a:cubicBezTo>
                    <a:cubicBezTo>
                      <a:pt x="350" y="255"/>
                      <a:pt x="350" y="255"/>
                      <a:pt x="350" y="254"/>
                    </a:cubicBezTo>
                    <a:cubicBezTo>
                      <a:pt x="350" y="254"/>
                      <a:pt x="350" y="254"/>
                      <a:pt x="350" y="254"/>
                    </a:cubicBezTo>
                    <a:cubicBezTo>
                      <a:pt x="351" y="253"/>
                      <a:pt x="353" y="253"/>
                      <a:pt x="354" y="253"/>
                    </a:cubicBezTo>
                    <a:close/>
                    <a:moveTo>
                      <a:pt x="316" y="332"/>
                    </a:moveTo>
                    <a:cubicBezTo>
                      <a:pt x="317" y="331"/>
                      <a:pt x="319" y="331"/>
                      <a:pt x="320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2" y="332"/>
                      <a:pt x="322" y="334"/>
                      <a:pt x="321" y="335"/>
                    </a:cubicBezTo>
                    <a:cubicBezTo>
                      <a:pt x="321" y="335"/>
                      <a:pt x="321" y="335"/>
                      <a:pt x="321" y="335"/>
                    </a:cubicBezTo>
                    <a:cubicBezTo>
                      <a:pt x="321" y="337"/>
                      <a:pt x="319" y="337"/>
                      <a:pt x="318" y="336"/>
                    </a:cubicBezTo>
                    <a:cubicBezTo>
                      <a:pt x="318" y="336"/>
                      <a:pt x="318" y="336"/>
                      <a:pt x="318" y="336"/>
                    </a:cubicBezTo>
                    <a:cubicBezTo>
                      <a:pt x="316" y="336"/>
                      <a:pt x="316" y="334"/>
                      <a:pt x="316" y="333"/>
                    </a:cubicBezTo>
                    <a:cubicBezTo>
                      <a:pt x="316" y="333"/>
                      <a:pt x="316" y="333"/>
                      <a:pt x="316" y="333"/>
                    </a:cubicBezTo>
                    <a:cubicBezTo>
                      <a:pt x="316" y="333"/>
                      <a:pt x="316" y="332"/>
                      <a:pt x="316" y="332"/>
                    </a:cubicBezTo>
                    <a:close/>
                    <a:moveTo>
                      <a:pt x="344" y="280"/>
                    </a:moveTo>
                    <a:cubicBezTo>
                      <a:pt x="346" y="280"/>
                      <a:pt x="347" y="282"/>
                      <a:pt x="346" y="283"/>
                    </a:cubicBezTo>
                    <a:cubicBezTo>
                      <a:pt x="346" y="283"/>
                      <a:pt x="346" y="283"/>
                      <a:pt x="346" y="283"/>
                    </a:cubicBezTo>
                    <a:cubicBezTo>
                      <a:pt x="345" y="285"/>
                      <a:pt x="344" y="286"/>
                      <a:pt x="342" y="285"/>
                    </a:cubicBezTo>
                    <a:cubicBezTo>
                      <a:pt x="342" y="285"/>
                      <a:pt x="342" y="285"/>
                      <a:pt x="342" y="285"/>
                    </a:cubicBezTo>
                    <a:cubicBezTo>
                      <a:pt x="341" y="284"/>
                      <a:pt x="340" y="283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0"/>
                      <a:pt x="343" y="279"/>
                      <a:pt x="344" y="280"/>
                    </a:cubicBezTo>
                    <a:close/>
                    <a:moveTo>
                      <a:pt x="329" y="307"/>
                    </a:move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30" y="306"/>
                      <a:pt x="332" y="305"/>
                      <a:pt x="333" y="306"/>
                    </a:cubicBezTo>
                    <a:cubicBezTo>
                      <a:pt x="333" y="306"/>
                      <a:pt x="333" y="306"/>
                      <a:pt x="333" y="306"/>
                    </a:cubicBezTo>
                    <a:cubicBezTo>
                      <a:pt x="335" y="307"/>
                      <a:pt x="335" y="308"/>
                      <a:pt x="334" y="310"/>
                    </a:cubicBezTo>
                    <a:cubicBezTo>
                      <a:pt x="334" y="310"/>
                      <a:pt x="334" y="310"/>
                      <a:pt x="334" y="310"/>
                    </a:cubicBezTo>
                    <a:cubicBezTo>
                      <a:pt x="334" y="311"/>
                      <a:pt x="332" y="312"/>
                      <a:pt x="331" y="311"/>
                    </a:cubicBezTo>
                    <a:cubicBezTo>
                      <a:pt x="331" y="311"/>
                      <a:pt x="331" y="311"/>
                      <a:pt x="331" y="311"/>
                    </a:cubicBezTo>
                    <a:cubicBezTo>
                      <a:pt x="329" y="310"/>
                      <a:pt x="329" y="309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6210300" y="438150"/>
                <a:ext cx="2782888" cy="2644775"/>
              </a:xfrm>
              <a:custGeom>
                <a:rect b="b" l="l" r="r" t="t"/>
                <a:pathLst>
                  <a:path extrusionOk="0" h="744" w="783">
                    <a:moveTo>
                      <a:pt x="593" y="0"/>
                    </a:moveTo>
                    <a:cubicBezTo>
                      <a:pt x="687" y="55"/>
                      <a:pt x="756" y="146"/>
                      <a:pt x="783" y="250"/>
                    </a:cubicBezTo>
                    <a:cubicBezTo>
                      <a:pt x="633" y="288"/>
                      <a:pt x="633" y="288"/>
                      <a:pt x="633" y="288"/>
                    </a:cubicBezTo>
                    <a:cubicBezTo>
                      <a:pt x="617" y="224"/>
                      <a:pt x="574" y="167"/>
                      <a:pt x="516" y="134"/>
                    </a:cubicBezTo>
                    <a:lnTo>
                      <a:pt x="593" y="0"/>
                    </a:lnTo>
                    <a:close/>
                    <a:moveTo>
                      <a:pt x="0" y="513"/>
                    </a:moveTo>
                    <a:cubicBezTo>
                      <a:pt x="145" y="461"/>
                      <a:pt x="145" y="461"/>
                      <a:pt x="145" y="461"/>
                    </a:cubicBezTo>
                    <a:cubicBezTo>
                      <a:pt x="168" y="525"/>
                      <a:pt x="214" y="576"/>
                      <a:pt x="276" y="604"/>
                    </a:cubicBezTo>
                    <a:cubicBezTo>
                      <a:pt x="277" y="604"/>
                      <a:pt x="277" y="604"/>
                      <a:pt x="277" y="604"/>
                    </a:cubicBezTo>
                    <a:cubicBezTo>
                      <a:pt x="213" y="744"/>
                      <a:pt x="213" y="744"/>
                      <a:pt x="213" y="744"/>
                    </a:cubicBezTo>
                    <a:cubicBezTo>
                      <a:pt x="212" y="744"/>
                      <a:pt x="212" y="744"/>
                      <a:pt x="212" y="744"/>
                    </a:cubicBezTo>
                    <a:cubicBezTo>
                      <a:pt x="112" y="698"/>
                      <a:pt x="37" y="616"/>
                      <a:pt x="0" y="5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6015038" y="231775"/>
                <a:ext cx="3092450" cy="3092450"/>
              </a:xfrm>
              <a:custGeom>
                <a:rect b="b" l="l" r="r" t="t"/>
                <a:pathLst>
                  <a:path extrusionOk="0" h="870" w="870">
                    <a:moveTo>
                      <a:pt x="276" y="783"/>
                    </a:moveTo>
                    <a:cubicBezTo>
                      <a:pt x="84" y="695"/>
                      <a:pt x="0" y="468"/>
                      <a:pt x="87" y="276"/>
                    </a:cubicBezTo>
                    <a:cubicBezTo>
                      <a:pt x="175" y="84"/>
                      <a:pt x="402" y="0"/>
                      <a:pt x="594" y="88"/>
                    </a:cubicBezTo>
                    <a:cubicBezTo>
                      <a:pt x="786" y="176"/>
                      <a:pt x="870" y="402"/>
                      <a:pt x="782" y="594"/>
                    </a:cubicBezTo>
                    <a:cubicBezTo>
                      <a:pt x="694" y="786"/>
                      <a:pt x="468" y="870"/>
                      <a:pt x="276" y="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6135688" y="2840038"/>
                <a:ext cx="34925" cy="36513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4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7791450" y="3519488"/>
                <a:ext cx="36513" cy="31750"/>
              </a:xfrm>
              <a:custGeom>
                <a:rect b="b" l="l" r="r" t="t"/>
                <a:pathLst>
                  <a:path extrusionOk="0" h="9" w="10">
                    <a:moveTo>
                      <a:pt x="3" y="8"/>
                    </a:moveTo>
                    <a:cubicBezTo>
                      <a:pt x="1" y="7"/>
                      <a:pt x="0" y="5"/>
                      <a:pt x="1" y="3"/>
                    </a:cubicBezTo>
                    <a:cubicBezTo>
                      <a:pt x="2" y="0"/>
                      <a:pt x="4" y="0"/>
                      <a:pt x="7" y="0"/>
                    </a:cubicBezTo>
                    <a:cubicBezTo>
                      <a:pt x="9" y="1"/>
                      <a:pt x="10" y="4"/>
                      <a:pt x="9" y="6"/>
                    </a:cubicBezTo>
                    <a:cubicBezTo>
                      <a:pt x="8" y="8"/>
                      <a:pt x="5" y="9"/>
                      <a:pt x="3" y="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9293225" y="1465263"/>
                <a:ext cx="34925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7048500" y="57150"/>
                <a:ext cx="36513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6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6" name="Google Shape;376;p16"/>
          <p:cNvSpPr txBox="1"/>
          <p:nvPr>
            <p:ph idx="1" type="subTitle"/>
          </p:nvPr>
        </p:nvSpPr>
        <p:spPr>
          <a:xfrm>
            <a:off x="709675" y="1902675"/>
            <a:ext cx="24069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7" name="Google Shape;377;p16"/>
          <p:cNvSpPr txBox="1"/>
          <p:nvPr>
            <p:ph idx="2" type="subTitle"/>
          </p:nvPr>
        </p:nvSpPr>
        <p:spPr>
          <a:xfrm>
            <a:off x="3366787" y="1902683"/>
            <a:ext cx="24069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8" name="Google Shape;378;p16"/>
          <p:cNvSpPr txBox="1"/>
          <p:nvPr>
            <p:ph idx="3" type="subTitle"/>
          </p:nvPr>
        </p:nvSpPr>
        <p:spPr>
          <a:xfrm>
            <a:off x="709675" y="3424925"/>
            <a:ext cx="24069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9" name="Google Shape;379;p16"/>
          <p:cNvSpPr txBox="1"/>
          <p:nvPr>
            <p:ph idx="4" type="subTitle"/>
          </p:nvPr>
        </p:nvSpPr>
        <p:spPr>
          <a:xfrm>
            <a:off x="3366787" y="3424925"/>
            <a:ext cx="24069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0" name="Google Shape;380;p16"/>
          <p:cNvSpPr txBox="1"/>
          <p:nvPr>
            <p:ph idx="5" type="subTitle"/>
          </p:nvPr>
        </p:nvSpPr>
        <p:spPr>
          <a:xfrm>
            <a:off x="6023875" y="1902683"/>
            <a:ext cx="24069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1" name="Google Shape;381;p16"/>
          <p:cNvSpPr txBox="1"/>
          <p:nvPr>
            <p:ph idx="6" type="subTitle"/>
          </p:nvPr>
        </p:nvSpPr>
        <p:spPr>
          <a:xfrm>
            <a:off x="6023875" y="3424925"/>
            <a:ext cx="24069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2" name="Google Shape;382;p16"/>
          <p:cNvSpPr txBox="1"/>
          <p:nvPr>
            <p:ph idx="7" type="subTitle"/>
          </p:nvPr>
        </p:nvSpPr>
        <p:spPr>
          <a:xfrm>
            <a:off x="709675" y="1490150"/>
            <a:ext cx="2404500" cy="4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383" name="Google Shape;383;p16"/>
          <p:cNvSpPr txBox="1"/>
          <p:nvPr>
            <p:ph idx="8" type="subTitle"/>
          </p:nvPr>
        </p:nvSpPr>
        <p:spPr>
          <a:xfrm>
            <a:off x="3366787" y="1490156"/>
            <a:ext cx="2404500" cy="4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384" name="Google Shape;384;p16"/>
          <p:cNvSpPr txBox="1"/>
          <p:nvPr>
            <p:ph idx="9" type="subTitle"/>
          </p:nvPr>
        </p:nvSpPr>
        <p:spPr>
          <a:xfrm>
            <a:off x="6023875" y="1490156"/>
            <a:ext cx="2404500" cy="4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385" name="Google Shape;385;p16"/>
          <p:cNvSpPr txBox="1"/>
          <p:nvPr>
            <p:ph idx="13" type="subTitle"/>
          </p:nvPr>
        </p:nvSpPr>
        <p:spPr>
          <a:xfrm>
            <a:off x="709675" y="3012500"/>
            <a:ext cx="2406900" cy="4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386" name="Google Shape;386;p16"/>
          <p:cNvSpPr txBox="1"/>
          <p:nvPr>
            <p:ph idx="14" type="subTitle"/>
          </p:nvPr>
        </p:nvSpPr>
        <p:spPr>
          <a:xfrm>
            <a:off x="3366787" y="3012500"/>
            <a:ext cx="2404500" cy="4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387" name="Google Shape;387;p16"/>
          <p:cNvSpPr txBox="1"/>
          <p:nvPr>
            <p:ph idx="15" type="subTitle"/>
          </p:nvPr>
        </p:nvSpPr>
        <p:spPr>
          <a:xfrm>
            <a:off x="6023875" y="3012500"/>
            <a:ext cx="2404500" cy="4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grpSp>
        <p:nvGrpSpPr>
          <p:cNvPr id="388" name="Google Shape;388;p16"/>
          <p:cNvGrpSpPr/>
          <p:nvPr/>
        </p:nvGrpSpPr>
        <p:grpSpPr>
          <a:xfrm>
            <a:off x="-2019946" y="-1979299"/>
            <a:ext cx="13177954" cy="3234854"/>
            <a:chOff x="-1876821" y="-1979299"/>
            <a:chExt cx="13177954" cy="3234854"/>
          </a:xfrm>
        </p:grpSpPr>
        <p:grpSp>
          <p:nvGrpSpPr>
            <p:cNvPr id="389" name="Google Shape;389;p16"/>
            <p:cNvGrpSpPr/>
            <p:nvPr/>
          </p:nvGrpSpPr>
          <p:grpSpPr>
            <a:xfrm rot="5400000">
              <a:off x="-1876821" y="-1979299"/>
              <a:ext cx="3234854" cy="3234854"/>
              <a:chOff x="5668963" y="-114300"/>
              <a:chExt cx="3783012" cy="3783012"/>
            </a:xfrm>
          </p:grpSpPr>
          <p:sp>
            <p:nvSpPr>
              <p:cNvPr id="390" name="Google Shape;390;p16"/>
              <p:cNvSpPr/>
              <p:nvPr/>
            </p:nvSpPr>
            <p:spPr>
              <a:xfrm>
                <a:off x="5668963" y="-114300"/>
                <a:ext cx="3783012" cy="3783012"/>
              </a:xfrm>
              <a:custGeom>
                <a:rect b="b" l="l" r="r" t="t"/>
                <a:pathLst>
                  <a:path extrusionOk="0" h="1064" w="1064">
                    <a:moveTo>
                      <a:pt x="337" y="957"/>
                    </a:moveTo>
                    <a:cubicBezTo>
                      <a:pt x="103" y="850"/>
                      <a:pt x="0" y="572"/>
                      <a:pt x="107" y="338"/>
                    </a:cubicBezTo>
                    <a:cubicBezTo>
                      <a:pt x="215" y="103"/>
                      <a:pt x="492" y="0"/>
                      <a:pt x="726" y="107"/>
                    </a:cubicBezTo>
                    <a:cubicBezTo>
                      <a:pt x="961" y="215"/>
                      <a:pt x="1064" y="492"/>
                      <a:pt x="957" y="727"/>
                    </a:cubicBezTo>
                    <a:cubicBezTo>
                      <a:pt x="849" y="961"/>
                      <a:pt x="572" y="1064"/>
                      <a:pt x="337" y="9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>
                <a:off x="6015038" y="231775"/>
                <a:ext cx="3092450" cy="3092450"/>
              </a:xfrm>
              <a:custGeom>
                <a:rect b="b" l="l" r="r" t="t"/>
                <a:pathLst>
                  <a:path extrusionOk="0" h="870" w="870">
                    <a:moveTo>
                      <a:pt x="276" y="783"/>
                    </a:moveTo>
                    <a:cubicBezTo>
                      <a:pt x="84" y="695"/>
                      <a:pt x="0" y="468"/>
                      <a:pt x="87" y="276"/>
                    </a:cubicBezTo>
                    <a:cubicBezTo>
                      <a:pt x="175" y="84"/>
                      <a:pt x="402" y="0"/>
                      <a:pt x="594" y="88"/>
                    </a:cubicBezTo>
                    <a:cubicBezTo>
                      <a:pt x="786" y="176"/>
                      <a:pt x="870" y="402"/>
                      <a:pt x="782" y="594"/>
                    </a:cubicBezTo>
                    <a:cubicBezTo>
                      <a:pt x="694" y="786"/>
                      <a:pt x="468" y="870"/>
                      <a:pt x="276" y="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>
                <a:off x="6135688" y="2840038"/>
                <a:ext cx="34925" cy="36513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4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>
                <a:off x="6153150" y="2859088"/>
                <a:ext cx="1657350" cy="720725"/>
              </a:xfrm>
              <a:custGeom>
                <a:rect b="b" l="l" r="r" t="t"/>
                <a:pathLst>
                  <a:path extrusionOk="0" h="203" w="466">
                    <a:moveTo>
                      <a:pt x="466" y="190"/>
                    </a:moveTo>
                    <a:cubicBezTo>
                      <a:pt x="374" y="203"/>
                      <a:pt x="278" y="191"/>
                      <a:pt x="188" y="150"/>
                    </a:cubicBezTo>
                    <a:cubicBezTo>
                      <a:pt x="111" y="115"/>
                      <a:pt x="48" y="6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>
                <a:off x="6153150" y="369888"/>
                <a:ext cx="2816225" cy="2819400"/>
              </a:xfrm>
              <a:custGeom>
                <a:rect b="b" l="l" r="r" t="t"/>
                <a:pathLst>
                  <a:path extrusionOk="0" h="793" w="792">
                    <a:moveTo>
                      <a:pt x="251" y="713"/>
                    </a:moveTo>
                    <a:cubicBezTo>
                      <a:pt x="76" y="632"/>
                      <a:pt x="0" y="426"/>
                      <a:pt x="80" y="251"/>
                    </a:cubicBezTo>
                    <a:cubicBezTo>
                      <a:pt x="160" y="77"/>
                      <a:pt x="366" y="0"/>
                      <a:pt x="541" y="80"/>
                    </a:cubicBezTo>
                    <a:cubicBezTo>
                      <a:pt x="715" y="160"/>
                      <a:pt x="792" y="366"/>
                      <a:pt x="712" y="541"/>
                    </a:cubicBezTo>
                    <a:cubicBezTo>
                      <a:pt x="632" y="716"/>
                      <a:pt x="426" y="793"/>
                      <a:pt x="251" y="7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>
                <a:off x="6210300" y="438150"/>
                <a:ext cx="2782888" cy="2644775"/>
              </a:xfrm>
              <a:custGeom>
                <a:rect b="b" l="l" r="r" t="t"/>
                <a:pathLst>
                  <a:path extrusionOk="0" h="744" w="783">
                    <a:moveTo>
                      <a:pt x="593" y="0"/>
                    </a:moveTo>
                    <a:cubicBezTo>
                      <a:pt x="687" y="55"/>
                      <a:pt x="756" y="146"/>
                      <a:pt x="783" y="250"/>
                    </a:cubicBezTo>
                    <a:cubicBezTo>
                      <a:pt x="633" y="288"/>
                      <a:pt x="633" y="288"/>
                      <a:pt x="633" y="288"/>
                    </a:cubicBezTo>
                    <a:cubicBezTo>
                      <a:pt x="617" y="224"/>
                      <a:pt x="574" y="167"/>
                      <a:pt x="516" y="134"/>
                    </a:cubicBezTo>
                    <a:lnTo>
                      <a:pt x="593" y="0"/>
                    </a:lnTo>
                    <a:close/>
                    <a:moveTo>
                      <a:pt x="0" y="513"/>
                    </a:moveTo>
                    <a:cubicBezTo>
                      <a:pt x="145" y="461"/>
                      <a:pt x="145" y="461"/>
                      <a:pt x="145" y="461"/>
                    </a:cubicBezTo>
                    <a:cubicBezTo>
                      <a:pt x="168" y="525"/>
                      <a:pt x="214" y="576"/>
                      <a:pt x="276" y="604"/>
                    </a:cubicBezTo>
                    <a:cubicBezTo>
                      <a:pt x="277" y="604"/>
                      <a:pt x="277" y="604"/>
                      <a:pt x="277" y="604"/>
                    </a:cubicBezTo>
                    <a:cubicBezTo>
                      <a:pt x="213" y="744"/>
                      <a:pt x="213" y="744"/>
                      <a:pt x="213" y="744"/>
                    </a:cubicBezTo>
                    <a:cubicBezTo>
                      <a:pt x="212" y="744"/>
                      <a:pt x="212" y="744"/>
                      <a:pt x="212" y="744"/>
                    </a:cubicBezTo>
                    <a:cubicBezTo>
                      <a:pt x="112" y="698"/>
                      <a:pt x="37" y="616"/>
                      <a:pt x="0" y="5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>
                <a:off x="7048500" y="57150"/>
                <a:ext cx="36513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6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>
                <a:off x="7065963" y="-39688"/>
                <a:ext cx="2244726" cy="1522413"/>
              </a:xfrm>
              <a:custGeom>
                <a:rect b="b" l="l" r="r" t="t"/>
                <a:pathLst>
                  <a:path extrusionOk="0" h="428" w="631">
                    <a:moveTo>
                      <a:pt x="0" y="32"/>
                    </a:moveTo>
                    <a:cubicBezTo>
                      <a:pt x="111" y="0"/>
                      <a:pt x="234" y="6"/>
                      <a:pt x="347" y="58"/>
                    </a:cubicBezTo>
                    <a:cubicBezTo>
                      <a:pt x="503" y="129"/>
                      <a:pt x="604" y="271"/>
                      <a:pt x="631" y="4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6"/>
              <p:cNvSpPr/>
              <p:nvPr/>
            </p:nvSpPr>
            <p:spPr>
              <a:xfrm>
                <a:off x="7788275" y="1354138"/>
                <a:ext cx="1341438" cy="1981200"/>
              </a:xfrm>
              <a:custGeom>
                <a:rect b="b" l="l" r="r" t="t"/>
                <a:pathLst>
                  <a:path extrusionOk="0" h="557" w="377">
                    <a:moveTo>
                      <a:pt x="3" y="551"/>
                    </a:moveTo>
                    <a:cubicBezTo>
                      <a:pt x="4" y="551"/>
                      <a:pt x="6" y="552"/>
                      <a:pt x="6" y="554"/>
                    </a:cubicBezTo>
                    <a:cubicBezTo>
                      <a:pt x="6" y="554"/>
                      <a:pt x="6" y="554"/>
                      <a:pt x="6" y="554"/>
                    </a:cubicBezTo>
                    <a:cubicBezTo>
                      <a:pt x="6" y="555"/>
                      <a:pt x="5" y="557"/>
                      <a:pt x="3" y="557"/>
                    </a:cubicBezTo>
                    <a:cubicBezTo>
                      <a:pt x="3" y="557"/>
                      <a:pt x="3" y="557"/>
                      <a:pt x="3" y="557"/>
                    </a:cubicBezTo>
                    <a:cubicBezTo>
                      <a:pt x="2" y="557"/>
                      <a:pt x="0" y="556"/>
                      <a:pt x="0" y="554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54"/>
                      <a:pt x="0" y="553"/>
                      <a:pt x="0" y="553"/>
                    </a:cubicBezTo>
                    <a:cubicBezTo>
                      <a:pt x="0" y="553"/>
                      <a:pt x="0" y="553"/>
                      <a:pt x="0" y="553"/>
                    </a:cubicBezTo>
                    <a:cubicBezTo>
                      <a:pt x="1" y="552"/>
                      <a:pt x="2" y="551"/>
                      <a:pt x="3" y="551"/>
                    </a:cubicBezTo>
                    <a:close/>
                    <a:moveTo>
                      <a:pt x="30" y="546"/>
                    </a:moveTo>
                    <a:cubicBezTo>
                      <a:pt x="32" y="546"/>
                      <a:pt x="33" y="547"/>
                      <a:pt x="34" y="548"/>
                    </a:cubicBezTo>
                    <a:cubicBezTo>
                      <a:pt x="34" y="548"/>
                      <a:pt x="34" y="548"/>
                      <a:pt x="34" y="548"/>
                    </a:cubicBezTo>
                    <a:cubicBezTo>
                      <a:pt x="34" y="550"/>
                      <a:pt x="33" y="551"/>
                      <a:pt x="32" y="551"/>
                    </a:cubicBezTo>
                    <a:cubicBezTo>
                      <a:pt x="32" y="551"/>
                      <a:pt x="32" y="551"/>
                      <a:pt x="32" y="551"/>
                    </a:cubicBezTo>
                    <a:cubicBezTo>
                      <a:pt x="30" y="552"/>
                      <a:pt x="28" y="551"/>
                      <a:pt x="28" y="549"/>
                    </a:cubicBezTo>
                    <a:cubicBezTo>
                      <a:pt x="28" y="549"/>
                      <a:pt x="28" y="549"/>
                      <a:pt x="28" y="549"/>
                    </a:cubicBezTo>
                    <a:cubicBezTo>
                      <a:pt x="28" y="549"/>
                      <a:pt x="28" y="548"/>
                      <a:pt x="28" y="548"/>
                    </a:cubicBezTo>
                    <a:cubicBezTo>
                      <a:pt x="28" y="548"/>
                      <a:pt x="28" y="548"/>
                      <a:pt x="28" y="548"/>
                    </a:cubicBezTo>
                    <a:cubicBezTo>
                      <a:pt x="29" y="547"/>
                      <a:pt x="29" y="546"/>
                      <a:pt x="30" y="546"/>
                    </a:cubicBezTo>
                    <a:close/>
                    <a:moveTo>
                      <a:pt x="58" y="539"/>
                    </a:moveTo>
                    <a:cubicBezTo>
                      <a:pt x="58" y="539"/>
                      <a:pt x="58" y="539"/>
                      <a:pt x="58" y="539"/>
                    </a:cubicBezTo>
                    <a:cubicBezTo>
                      <a:pt x="59" y="538"/>
                      <a:pt x="61" y="539"/>
                      <a:pt x="61" y="541"/>
                    </a:cubicBezTo>
                    <a:cubicBezTo>
                      <a:pt x="61" y="541"/>
                      <a:pt x="61" y="541"/>
                      <a:pt x="61" y="541"/>
                    </a:cubicBezTo>
                    <a:cubicBezTo>
                      <a:pt x="62" y="542"/>
                      <a:pt x="61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8" y="545"/>
                      <a:pt x="56" y="544"/>
                      <a:pt x="56" y="542"/>
                    </a:cubicBezTo>
                    <a:cubicBezTo>
                      <a:pt x="56" y="542"/>
                      <a:pt x="56" y="542"/>
                      <a:pt x="56" y="542"/>
                    </a:cubicBezTo>
                    <a:cubicBezTo>
                      <a:pt x="56" y="542"/>
                      <a:pt x="56" y="541"/>
                      <a:pt x="56" y="540"/>
                    </a:cubicBezTo>
                    <a:cubicBezTo>
                      <a:pt x="56" y="540"/>
                      <a:pt x="56" y="540"/>
                      <a:pt x="56" y="540"/>
                    </a:cubicBezTo>
                    <a:cubicBezTo>
                      <a:pt x="56" y="540"/>
                      <a:pt x="57" y="539"/>
                      <a:pt x="58" y="539"/>
                    </a:cubicBezTo>
                    <a:close/>
                    <a:moveTo>
                      <a:pt x="85" y="530"/>
                    </a:moveTo>
                    <a:cubicBezTo>
                      <a:pt x="86" y="529"/>
                      <a:pt x="88" y="530"/>
                      <a:pt x="88" y="532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89" y="533"/>
                      <a:pt x="88" y="535"/>
                      <a:pt x="86" y="535"/>
                    </a:cubicBezTo>
                    <a:cubicBezTo>
                      <a:pt x="86" y="535"/>
                      <a:pt x="86" y="535"/>
                      <a:pt x="86" y="535"/>
                    </a:cubicBezTo>
                    <a:cubicBezTo>
                      <a:pt x="85" y="536"/>
                      <a:pt x="83" y="535"/>
                      <a:pt x="83" y="534"/>
                    </a:cubicBezTo>
                    <a:cubicBezTo>
                      <a:pt x="83" y="534"/>
                      <a:pt x="83" y="534"/>
                      <a:pt x="83" y="534"/>
                    </a:cubicBezTo>
                    <a:cubicBezTo>
                      <a:pt x="83" y="533"/>
                      <a:pt x="83" y="532"/>
                      <a:pt x="83" y="532"/>
                    </a:cubicBezTo>
                    <a:cubicBezTo>
                      <a:pt x="83" y="532"/>
                      <a:pt x="83" y="532"/>
                      <a:pt x="83" y="532"/>
                    </a:cubicBezTo>
                    <a:cubicBezTo>
                      <a:pt x="83" y="531"/>
                      <a:pt x="84" y="530"/>
                      <a:pt x="85" y="530"/>
                    </a:cubicBezTo>
                    <a:close/>
                    <a:moveTo>
                      <a:pt x="111" y="519"/>
                    </a:moveTo>
                    <a:cubicBezTo>
                      <a:pt x="112" y="519"/>
                      <a:pt x="114" y="520"/>
                      <a:pt x="115" y="521"/>
                    </a:cubicBezTo>
                    <a:cubicBezTo>
                      <a:pt x="115" y="521"/>
                      <a:pt x="115" y="521"/>
                      <a:pt x="115" y="521"/>
                    </a:cubicBezTo>
                    <a:cubicBezTo>
                      <a:pt x="115" y="522"/>
                      <a:pt x="115" y="524"/>
                      <a:pt x="113" y="525"/>
                    </a:cubicBezTo>
                    <a:cubicBezTo>
                      <a:pt x="113" y="525"/>
                      <a:pt x="113" y="525"/>
                      <a:pt x="113" y="525"/>
                    </a:cubicBezTo>
                    <a:cubicBezTo>
                      <a:pt x="112" y="525"/>
                      <a:pt x="110" y="525"/>
                      <a:pt x="109" y="523"/>
                    </a:cubicBezTo>
                    <a:cubicBezTo>
                      <a:pt x="109" y="523"/>
                      <a:pt x="109" y="523"/>
                      <a:pt x="109" y="523"/>
                    </a:cubicBezTo>
                    <a:cubicBezTo>
                      <a:pt x="109" y="522"/>
                      <a:pt x="109" y="522"/>
                      <a:pt x="109" y="521"/>
                    </a:cubicBezTo>
                    <a:cubicBezTo>
                      <a:pt x="109" y="521"/>
                      <a:pt x="109" y="521"/>
                      <a:pt x="109" y="521"/>
                    </a:cubicBezTo>
                    <a:cubicBezTo>
                      <a:pt x="110" y="520"/>
                      <a:pt x="110" y="520"/>
                      <a:pt x="111" y="519"/>
                    </a:cubicBezTo>
                    <a:close/>
                    <a:moveTo>
                      <a:pt x="358" y="1"/>
                    </a:moveTo>
                    <a:cubicBezTo>
                      <a:pt x="360" y="0"/>
                      <a:pt x="361" y="1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4"/>
                      <a:pt x="361" y="6"/>
                      <a:pt x="360" y="6"/>
                    </a:cubicBezTo>
                    <a:cubicBezTo>
                      <a:pt x="360" y="6"/>
                      <a:pt x="360" y="6"/>
                      <a:pt x="360" y="6"/>
                    </a:cubicBezTo>
                    <a:cubicBezTo>
                      <a:pt x="358" y="6"/>
                      <a:pt x="357" y="6"/>
                      <a:pt x="356" y="4"/>
                    </a:cubicBezTo>
                    <a:cubicBezTo>
                      <a:pt x="356" y="4"/>
                      <a:pt x="356" y="4"/>
                      <a:pt x="356" y="4"/>
                    </a:cubicBezTo>
                    <a:cubicBezTo>
                      <a:pt x="356" y="3"/>
                      <a:pt x="356" y="3"/>
                      <a:pt x="356" y="2"/>
                    </a:cubicBezTo>
                    <a:cubicBezTo>
                      <a:pt x="356" y="2"/>
                      <a:pt x="356" y="2"/>
                      <a:pt x="356" y="2"/>
                    </a:cubicBezTo>
                    <a:cubicBezTo>
                      <a:pt x="357" y="1"/>
                      <a:pt x="357" y="1"/>
                      <a:pt x="358" y="1"/>
                    </a:cubicBezTo>
                    <a:close/>
                    <a:moveTo>
                      <a:pt x="136" y="507"/>
                    </a:moveTo>
                    <a:cubicBezTo>
                      <a:pt x="136" y="507"/>
                      <a:pt x="136" y="507"/>
                      <a:pt x="136" y="507"/>
                    </a:cubicBezTo>
                    <a:cubicBezTo>
                      <a:pt x="138" y="507"/>
                      <a:pt x="139" y="507"/>
                      <a:pt x="140" y="508"/>
                    </a:cubicBezTo>
                    <a:cubicBezTo>
                      <a:pt x="140" y="508"/>
                      <a:pt x="140" y="508"/>
                      <a:pt x="140" y="508"/>
                    </a:cubicBezTo>
                    <a:cubicBezTo>
                      <a:pt x="141" y="510"/>
                      <a:pt x="140" y="512"/>
                      <a:pt x="139" y="512"/>
                    </a:cubicBezTo>
                    <a:cubicBezTo>
                      <a:pt x="139" y="512"/>
                      <a:pt x="139" y="512"/>
                      <a:pt x="139" y="512"/>
                    </a:cubicBezTo>
                    <a:cubicBezTo>
                      <a:pt x="138" y="513"/>
                      <a:pt x="136" y="512"/>
                      <a:pt x="135" y="511"/>
                    </a:cubicBezTo>
                    <a:cubicBezTo>
                      <a:pt x="135" y="511"/>
                      <a:pt x="135" y="511"/>
                      <a:pt x="135" y="511"/>
                    </a:cubicBezTo>
                    <a:cubicBezTo>
                      <a:pt x="135" y="510"/>
                      <a:pt x="135" y="509"/>
                      <a:pt x="135" y="509"/>
                    </a:cubicBezTo>
                    <a:cubicBezTo>
                      <a:pt x="135" y="509"/>
                      <a:pt x="135" y="509"/>
                      <a:pt x="135" y="509"/>
                    </a:cubicBezTo>
                    <a:cubicBezTo>
                      <a:pt x="135" y="508"/>
                      <a:pt x="136" y="508"/>
                      <a:pt x="136" y="507"/>
                    </a:cubicBezTo>
                    <a:close/>
                    <a:moveTo>
                      <a:pt x="365" y="28"/>
                    </a:moveTo>
                    <a:cubicBezTo>
                      <a:pt x="366" y="28"/>
                      <a:pt x="368" y="29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9" y="32"/>
                      <a:pt x="368" y="33"/>
                      <a:pt x="366" y="3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5" y="34"/>
                      <a:pt x="363" y="33"/>
                      <a:pt x="363" y="32"/>
                    </a:cubicBezTo>
                    <a:cubicBezTo>
                      <a:pt x="363" y="32"/>
                      <a:pt x="363" y="32"/>
                      <a:pt x="363" y="32"/>
                    </a:cubicBezTo>
                    <a:cubicBezTo>
                      <a:pt x="363" y="31"/>
                      <a:pt x="363" y="30"/>
                      <a:pt x="363" y="30"/>
                    </a:cubicBezTo>
                    <a:cubicBezTo>
                      <a:pt x="363" y="30"/>
                      <a:pt x="363" y="30"/>
                      <a:pt x="363" y="30"/>
                    </a:cubicBezTo>
                    <a:cubicBezTo>
                      <a:pt x="363" y="29"/>
                      <a:pt x="364" y="28"/>
                      <a:pt x="365" y="28"/>
                    </a:cubicBezTo>
                    <a:close/>
                    <a:moveTo>
                      <a:pt x="161" y="493"/>
                    </a:moveTo>
                    <a:cubicBezTo>
                      <a:pt x="161" y="493"/>
                      <a:pt x="161" y="493"/>
                      <a:pt x="161" y="493"/>
                    </a:cubicBezTo>
                    <a:cubicBezTo>
                      <a:pt x="162" y="493"/>
                      <a:pt x="164" y="493"/>
                      <a:pt x="165" y="494"/>
                    </a:cubicBezTo>
                    <a:cubicBezTo>
                      <a:pt x="165" y="494"/>
                      <a:pt x="165" y="494"/>
                      <a:pt x="165" y="494"/>
                    </a:cubicBezTo>
                    <a:cubicBezTo>
                      <a:pt x="166" y="496"/>
                      <a:pt x="165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3" y="499"/>
                      <a:pt x="161" y="499"/>
                      <a:pt x="160" y="497"/>
                    </a:cubicBezTo>
                    <a:cubicBezTo>
                      <a:pt x="160" y="497"/>
                      <a:pt x="160" y="497"/>
                      <a:pt x="160" y="497"/>
                    </a:cubicBezTo>
                    <a:cubicBezTo>
                      <a:pt x="160" y="497"/>
                      <a:pt x="159" y="496"/>
                      <a:pt x="160" y="495"/>
                    </a:cubicBezTo>
                    <a:cubicBezTo>
                      <a:pt x="160" y="495"/>
                      <a:pt x="160" y="495"/>
                      <a:pt x="160" y="495"/>
                    </a:cubicBezTo>
                    <a:cubicBezTo>
                      <a:pt x="160" y="494"/>
                      <a:pt x="160" y="494"/>
                      <a:pt x="161" y="493"/>
                    </a:cubicBezTo>
                    <a:close/>
                    <a:moveTo>
                      <a:pt x="370" y="56"/>
                    </a:moveTo>
                    <a:cubicBezTo>
                      <a:pt x="372" y="56"/>
                      <a:pt x="373" y="57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60"/>
                      <a:pt x="372" y="62"/>
                      <a:pt x="371" y="62"/>
                    </a:cubicBezTo>
                    <a:cubicBezTo>
                      <a:pt x="371" y="62"/>
                      <a:pt x="371" y="62"/>
                      <a:pt x="371" y="62"/>
                    </a:cubicBezTo>
                    <a:cubicBezTo>
                      <a:pt x="369" y="62"/>
                      <a:pt x="368" y="61"/>
                      <a:pt x="368" y="59"/>
                    </a:cubicBezTo>
                    <a:cubicBezTo>
                      <a:pt x="368" y="59"/>
                      <a:pt x="368" y="59"/>
                      <a:pt x="368" y="59"/>
                    </a:cubicBezTo>
                    <a:cubicBezTo>
                      <a:pt x="367" y="59"/>
                      <a:pt x="368" y="58"/>
                      <a:pt x="368" y="58"/>
                    </a:cubicBezTo>
                    <a:cubicBezTo>
                      <a:pt x="368" y="58"/>
                      <a:pt x="368" y="58"/>
                      <a:pt x="368" y="58"/>
                    </a:cubicBezTo>
                    <a:cubicBezTo>
                      <a:pt x="368" y="57"/>
                      <a:pt x="369" y="56"/>
                      <a:pt x="370" y="56"/>
                    </a:cubicBezTo>
                    <a:close/>
                    <a:moveTo>
                      <a:pt x="185" y="478"/>
                    </a:moveTo>
                    <a:cubicBezTo>
                      <a:pt x="185" y="478"/>
                      <a:pt x="185" y="478"/>
                      <a:pt x="185" y="478"/>
                    </a:cubicBezTo>
                    <a:cubicBezTo>
                      <a:pt x="186" y="477"/>
                      <a:pt x="188" y="477"/>
                      <a:pt x="189" y="479"/>
                    </a:cubicBezTo>
                    <a:cubicBezTo>
                      <a:pt x="189" y="479"/>
                      <a:pt x="189" y="479"/>
                      <a:pt x="189" y="479"/>
                    </a:cubicBezTo>
                    <a:cubicBezTo>
                      <a:pt x="190" y="480"/>
                      <a:pt x="189" y="482"/>
                      <a:pt x="188" y="483"/>
                    </a:cubicBezTo>
                    <a:cubicBezTo>
                      <a:pt x="188" y="483"/>
                      <a:pt x="188" y="483"/>
                      <a:pt x="188" y="483"/>
                    </a:cubicBezTo>
                    <a:cubicBezTo>
                      <a:pt x="187" y="484"/>
                      <a:pt x="185" y="483"/>
                      <a:pt x="184" y="482"/>
                    </a:cubicBezTo>
                    <a:cubicBezTo>
                      <a:pt x="184" y="482"/>
                      <a:pt x="184" y="482"/>
                      <a:pt x="184" y="482"/>
                    </a:cubicBezTo>
                    <a:cubicBezTo>
                      <a:pt x="183" y="481"/>
                      <a:pt x="183" y="480"/>
                      <a:pt x="184" y="479"/>
                    </a:cubicBezTo>
                    <a:cubicBezTo>
                      <a:pt x="184" y="479"/>
                      <a:pt x="184" y="479"/>
                      <a:pt x="184" y="479"/>
                    </a:cubicBezTo>
                    <a:cubicBezTo>
                      <a:pt x="184" y="479"/>
                      <a:pt x="184" y="478"/>
                      <a:pt x="185" y="478"/>
                    </a:cubicBezTo>
                    <a:close/>
                    <a:moveTo>
                      <a:pt x="373" y="84"/>
                    </a:moveTo>
                    <a:cubicBezTo>
                      <a:pt x="375" y="84"/>
                      <a:pt x="376" y="85"/>
                      <a:pt x="376" y="87"/>
                    </a:cubicBezTo>
                    <a:cubicBezTo>
                      <a:pt x="376" y="87"/>
                      <a:pt x="376" y="87"/>
                      <a:pt x="376" y="87"/>
                    </a:cubicBezTo>
                    <a:cubicBezTo>
                      <a:pt x="376" y="89"/>
                      <a:pt x="375" y="90"/>
                      <a:pt x="374" y="90"/>
                    </a:cubicBezTo>
                    <a:cubicBezTo>
                      <a:pt x="374" y="90"/>
                      <a:pt x="374" y="90"/>
                      <a:pt x="374" y="90"/>
                    </a:cubicBezTo>
                    <a:cubicBezTo>
                      <a:pt x="372" y="90"/>
                      <a:pt x="371" y="89"/>
                      <a:pt x="371" y="87"/>
                    </a:cubicBezTo>
                    <a:cubicBezTo>
                      <a:pt x="371" y="87"/>
                      <a:pt x="371" y="87"/>
                      <a:pt x="371" y="87"/>
                    </a:cubicBezTo>
                    <a:cubicBezTo>
                      <a:pt x="371" y="87"/>
                      <a:pt x="371" y="86"/>
                      <a:pt x="371" y="86"/>
                    </a:cubicBezTo>
                    <a:cubicBezTo>
                      <a:pt x="371" y="86"/>
                      <a:pt x="371" y="86"/>
                      <a:pt x="371" y="86"/>
                    </a:cubicBezTo>
                    <a:cubicBezTo>
                      <a:pt x="371" y="85"/>
                      <a:pt x="372" y="84"/>
                      <a:pt x="373" y="84"/>
                    </a:cubicBezTo>
                    <a:close/>
                    <a:moveTo>
                      <a:pt x="207" y="461"/>
                    </a:moveTo>
                    <a:cubicBezTo>
                      <a:pt x="207" y="461"/>
                      <a:pt x="207" y="461"/>
                      <a:pt x="207" y="461"/>
                    </a:cubicBezTo>
                    <a:cubicBezTo>
                      <a:pt x="209" y="460"/>
                      <a:pt x="210" y="460"/>
                      <a:pt x="211" y="462"/>
                    </a:cubicBezTo>
                    <a:cubicBezTo>
                      <a:pt x="211" y="462"/>
                      <a:pt x="211" y="462"/>
                      <a:pt x="211" y="462"/>
                    </a:cubicBezTo>
                    <a:cubicBezTo>
                      <a:pt x="212" y="463"/>
                      <a:pt x="212" y="465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0" y="467"/>
                      <a:pt x="208" y="466"/>
                      <a:pt x="207" y="465"/>
                    </a:cubicBezTo>
                    <a:cubicBezTo>
                      <a:pt x="207" y="465"/>
                      <a:pt x="207" y="465"/>
                      <a:pt x="207" y="465"/>
                    </a:cubicBezTo>
                    <a:cubicBezTo>
                      <a:pt x="206" y="464"/>
                      <a:pt x="206" y="463"/>
                      <a:pt x="207" y="462"/>
                    </a:cubicBezTo>
                    <a:cubicBezTo>
                      <a:pt x="207" y="462"/>
                      <a:pt x="207" y="462"/>
                      <a:pt x="207" y="462"/>
                    </a:cubicBezTo>
                    <a:cubicBezTo>
                      <a:pt x="207" y="462"/>
                      <a:pt x="207" y="461"/>
                      <a:pt x="207" y="461"/>
                    </a:cubicBezTo>
                    <a:close/>
                    <a:moveTo>
                      <a:pt x="375" y="113"/>
                    </a:moveTo>
                    <a:cubicBezTo>
                      <a:pt x="376" y="113"/>
                      <a:pt x="377" y="114"/>
                      <a:pt x="377" y="116"/>
                    </a:cubicBezTo>
                    <a:cubicBezTo>
                      <a:pt x="377" y="116"/>
                      <a:pt x="377" y="116"/>
                      <a:pt x="377" y="116"/>
                    </a:cubicBezTo>
                    <a:cubicBezTo>
                      <a:pt x="377" y="117"/>
                      <a:pt x="376" y="119"/>
                      <a:pt x="375" y="119"/>
                    </a:cubicBezTo>
                    <a:cubicBezTo>
                      <a:pt x="375" y="119"/>
                      <a:pt x="375" y="119"/>
                      <a:pt x="375" y="119"/>
                    </a:cubicBezTo>
                    <a:cubicBezTo>
                      <a:pt x="373" y="119"/>
                      <a:pt x="372" y="117"/>
                      <a:pt x="372" y="116"/>
                    </a:cubicBezTo>
                    <a:cubicBezTo>
                      <a:pt x="372" y="116"/>
                      <a:pt x="372" y="116"/>
                      <a:pt x="372" y="116"/>
                    </a:cubicBezTo>
                    <a:cubicBezTo>
                      <a:pt x="372" y="115"/>
                      <a:pt x="372" y="115"/>
                      <a:pt x="372" y="114"/>
                    </a:cubicBezTo>
                    <a:cubicBezTo>
                      <a:pt x="372" y="114"/>
                      <a:pt x="372" y="114"/>
                      <a:pt x="372" y="114"/>
                    </a:cubicBezTo>
                    <a:cubicBezTo>
                      <a:pt x="372" y="114"/>
                      <a:pt x="373" y="113"/>
                      <a:pt x="375" y="113"/>
                    </a:cubicBezTo>
                    <a:close/>
                    <a:moveTo>
                      <a:pt x="229" y="443"/>
                    </a:moveTo>
                    <a:cubicBezTo>
                      <a:pt x="230" y="442"/>
                      <a:pt x="232" y="442"/>
                      <a:pt x="233" y="443"/>
                    </a:cubicBezTo>
                    <a:cubicBezTo>
                      <a:pt x="233" y="443"/>
                      <a:pt x="233" y="443"/>
                      <a:pt x="233" y="443"/>
                    </a:cubicBezTo>
                    <a:cubicBezTo>
                      <a:pt x="234" y="444"/>
                      <a:pt x="234" y="446"/>
                      <a:pt x="233" y="447"/>
                    </a:cubicBezTo>
                    <a:cubicBezTo>
                      <a:pt x="233" y="447"/>
                      <a:pt x="233" y="447"/>
                      <a:pt x="233" y="447"/>
                    </a:cubicBezTo>
                    <a:cubicBezTo>
                      <a:pt x="232" y="448"/>
                      <a:pt x="230" y="448"/>
                      <a:pt x="229" y="447"/>
                    </a:cubicBezTo>
                    <a:cubicBezTo>
                      <a:pt x="229" y="447"/>
                      <a:pt x="229" y="447"/>
                      <a:pt x="229" y="447"/>
                    </a:cubicBezTo>
                    <a:cubicBezTo>
                      <a:pt x="228" y="446"/>
                      <a:pt x="228" y="445"/>
                      <a:pt x="228" y="444"/>
                    </a:cubicBezTo>
                    <a:cubicBezTo>
                      <a:pt x="228" y="444"/>
                      <a:pt x="228" y="444"/>
                      <a:pt x="228" y="444"/>
                    </a:cubicBezTo>
                    <a:cubicBezTo>
                      <a:pt x="228" y="443"/>
                      <a:pt x="229" y="443"/>
                      <a:pt x="229" y="443"/>
                    </a:cubicBezTo>
                    <a:close/>
                    <a:moveTo>
                      <a:pt x="374" y="141"/>
                    </a:moveTo>
                    <a:cubicBezTo>
                      <a:pt x="376" y="141"/>
                      <a:pt x="377" y="143"/>
                      <a:pt x="377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7" y="146"/>
                      <a:pt x="375" y="147"/>
                      <a:pt x="374" y="147"/>
                    </a:cubicBezTo>
                    <a:cubicBezTo>
                      <a:pt x="374" y="147"/>
                      <a:pt x="374" y="147"/>
                      <a:pt x="374" y="147"/>
                    </a:cubicBezTo>
                    <a:cubicBezTo>
                      <a:pt x="372" y="147"/>
                      <a:pt x="371" y="145"/>
                      <a:pt x="371" y="144"/>
                    </a:cubicBezTo>
                    <a:cubicBezTo>
                      <a:pt x="371" y="144"/>
                      <a:pt x="371" y="144"/>
                      <a:pt x="371" y="144"/>
                    </a:cubicBezTo>
                    <a:cubicBezTo>
                      <a:pt x="371" y="144"/>
                      <a:pt x="371" y="143"/>
                      <a:pt x="371" y="143"/>
                    </a:cubicBezTo>
                    <a:cubicBezTo>
                      <a:pt x="371" y="143"/>
                      <a:pt x="371" y="143"/>
                      <a:pt x="371" y="143"/>
                    </a:cubicBezTo>
                    <a:cubicBezTo>
                      <a:pt x="372" y="142"/>
                      <a:pt x="373" y="141"/>
                      <a:pt x="374" y="141"/>
                    </a:cubicBezTo>
                    <a:close/>
                    <a:moveTo>
                      <a:pt x="249" y="423"/>
                    </a:moveTo>
                    <a:cubicBezTo>
                      <a:pt x="250" y="422"/>
                      <a:pt x="252" y="422"/>
                      <a:pt x="253" y="423"/>
                    </a:cubicBezTo>
                    <a:cubicBezTo>
                      <a:pt x="253" y="423"/>
                      <a:pt x="253" y="423"/>
                      <a:pt x="253" y="423"/>
                    </a:cubicBezTo>
                    <a:cubicBezTo>
                      <a:pt x="254" y="424"/>
                      <a:pt x="254" y="426"/>
                      <a:pt x="25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52" y="428"/>
                      <a:pt x="250" y="428"/>
                      <a:pt x="249" y="427"/>
                    </a:cubicBezTo>
                    <a:cubicBezTo>
                      <a:pt x="249" y="427"/>
                      <a:pt x="249" y="427"/>
                      <a:pt x="249" y="427"/>
                    </a:cubicBezTo>
                    <a:cubicBezTo>
                      <a:pt x="248" y="426"/>
                      <a:pt x="248" y="425"/>
                      <a:pt x="249" y="424"/>
                    </a:cubicBezTo>
                    <a:cubicBezTo>
                      <a:pt x="249" y="424"/>
                      <a:pt x="249" y="424"/>
                      <a:pt x="249" y="424"/>
                    </a:cubicBezTo>
                    <a:cubicBezTo>
                      <a:pt x="249" y="424"/>
                      <a:pt x="249" y="423"/>
                      <a:pt x="249" y="423"/>
                    </a:cubicBezTo>
                    <a:close/>
                    <a:moveTo>
                      <a:pt x="372" y="170"/>
                    </a:moveTo>
                    <a:cubicBezTo>
                      <a:pt x="373" y="170"/>
                      <a:pt x="374" y="171"/>
                      <a:pt x="374" y="173"/>
                    </a:cubicBezTo>
                    <a:cubicBezTo>
                      <a:pt x="374" y="173"/>
                      <a:pt x="374" y="173"/>
                      <a:pt x="374" y="173"/>
                    </a:cubicBezTo>
                    <a:cubicBezTo>
                      <a:pt x="374" y="174"/>
                      <a:pt x="373" y="175"/>
                      <a:pt x="371" y="175"/>
                    </a:cubicBezTo>
                    <a:cubicBezTo>
                      <a:pt x="371" y="175"/>
                      <a:pt x="371" y="175"/>
                      <a:pt x="371" y="175"/>
                    </a:cubicBezTo>
                    <a:cubicBezTo>
                      <a:pt x="370" y="175"/>
                      <a:pt x="368" y="174"/>
                      <a:pt x="369" y="172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69" y="172"/>
                      <a:pt x="369" y="172"/>
                      <a:pt x="369" y="171"/>
                    </a:cubicBezTo>
                    <a:cubicBezTo>
                      <a:pt x="369" y="171"/>
                      <a:pt x="369" y="171"/>
                      <a:pt x="369" y="171"/>
                    </a:cubicBezTo>
                    <a:cubicBezTo>
                      <a:pt x="369" y="170"/>
                      <a:pt x="371" y="169"/>
                      <a:pt x="372" y="170"/>
                    </a:cubicBezTo>
                    <a:close/>
                    <a:moveTo>
                      <a:pt x="268" y="402"/>
                    </a:moveTo>
                    <a:cubicBezTo>
                      <a:pt x="269" y="401"/>
                      <a:pt x="271" y="401"/>
                      <a:pt x="272" y="402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273" y="403"/>
                      <a:pt x="274" y="405"/>
                      <a:pt x="273" y="406"/>
                    </a:cubicBezTo>
                    <a:cubicBezTo>
                      <a:pt x="273" y="406"/>
                      <a:pt x="273" y="406"/>
                      <a:pt x="273" y="406"/>
                    </a:cubicBezTo>
                    <a:cubicBezTo>
                      <a:pt x="272" y="407"/>
                      <a:pt x="270" y="407"/>
                      <a:pt x="269" y="406"/>
                    </a:cubicBezTo>
                    <a:cubicBezTo>
                      <a:pt x="269" y="406"/>
                      <a:pt x="269" y="406"/>
                      <a:pt x="269" y="406"/>
                    </a:cubicBezTo>
                    <a:cubicBezTo>
                      <a:pt x="268" y="405"/>
                      <a:pt x="267" y="404"/>
                      <a:pt x="268" y="403"/>
                    </a:cubicBezTo>
                    <a:cubicBezTo>
                      <a:pt x="268" y="403"/>
                      <a:pt x="268" y="403"/>
                      <a:pt x="268" y="403"/>
                    </a:cubicBezTo>
                    <a:cubicBezTo>
                      <a:pt x="268" y="403"/>
                      <a:pt x="268" y="402"/>
                      <a:pt x="268" y="402"/>
                    </a:cubicBezTo>
                    <a:close/>
                    <a:moveTo>
                      <a:pt x="368" y="198"/>
                    </a:moveTo>
                    <a:cubicBezTo>
                      <a:pt x="369" y="198"/>
                      <a:pt x="370" y="200"/>
                      <a:pt x="370" y="201"/>
                    </a:cubicBezTo>
                    <a:cubicBezTo>
                      <a:pt x="370" y="201"/>
                      <a:pt x="370" y="201"/>
                      <a:pt x="370" y="201"/>
                    </a:cubicBezTo>
                    <a:cubicBezTo>
                      <a:pt x="370" y="203"/>
                      <a:pt x="368" y="204"/>
                      <a:pt x="367" y="203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65" y="203"/>
                      <a:pt x="364" y="202"/>
                      <a:pt x="364" y="200"/>
                    </a:cubicBezTo>
                    <a:cubicBezTo>
                      <a:pt x="364" y="200"/>
                      <a:pt x="364" y="200"/>
                      <a:pt x="364" y="200"/>
                    </a:cubicBezTo>
                    <a:cubicBezTo>
                      <a:pt x="364" y="200"/>
                      <a:pt x="364" y="200"/>
                      <a:pt x="365" y="199"/>
                    </a:cubicBezTo>
                    <a:cubicBezTo>
                      <a:pt x="365" y="199"/>
                      <a:pt x="365" y="199"/>
                      <a:pt x="365" y="199"/>
                    </a:cubicBezTo>
                    <a:cubicBezTo>
                      <a:pt x="365" y="198"/>
                      <a:pt x="366" y="198"/>
                      <a:pt x="368" y="198"/>
                    </a:cubicBezTo>
                    <a:close/>
                    <a:moveTo>
                      <a:pt x="286" y="380"/>
                    </a:moveTo>
                    <a:cubicBezTo>
                      <a:pt x="287" y="379"/>
                      <a:pt x="289" y="378"/>
                      <a:pt x="290" y="379"/>
                    </a:cubicBezTo>
                    <a:cubicBezTo>
                      <a:pt x="290" y="379"/>
                      <a:pt x="290" y="379"/>
                      <a:pt x="290" y="379"/>
                    </a:cubicBezTo>
                    <a:cubicBezTo>
                      <a:pt x="291" y="380"/>
                      <a:pt x="291" y="382"/>
                      <a:pt x="290" y="383"/>
                    </a:cubicBezTo>
                    <a:cubicBezTo>
                      <a:pt x="290" y="383"/>
                      <a:pt x="290" y="383"/>
                      <a:pt x="290" y="383"/>
                    </a:cubicBezTo>
                    <a:cubicBezTo>
                      <a:pt x="289" y="385"/>
                      <a:pt x="288" y="385"/>
                      <a:pt x="286" y="384"/>
                    </a:cubicBezTo>
                    <a:cubicBezTo>
                      <a:pt x="286" y="384"/>
                      <a:pt x="286" y="384"/>
                      <a:pt x="286" y="384"/>
                    </a:cubicBezTo>
                    <a:cubicBezTo>
                      <a:pt x="285" y="383"/>
                      <a:pt x="285" y="382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lose/>
                    <a:moveTo>
                      <a:pt x="362" y="226"/>
                    </a:moveTo>
                    <a:cubicBezTo>
                      <a:pt x="363" y="226"/>
                      <a:pt x="364" y="228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3" y="231"/>
                      <a:pt x="362" y="231"/>
                      <a:pt x="360" y="231"/>
                    </a:cubicBezTo>
                    <a:cubicBezTo>
                      <a:pt x="360" y="231"/>
                      <a:pt x="360" y="231"/>
                      <a:pt x="360" y="231"/>
                    </a:cubicBezTo>
                    <a:cubicBezTo>
                      <a:pt x="359" y="231"/>
                      <a:pt x="358" y="229"/>
                      <a:pt x="358" y="228"/>
                    </a:cubicBezTo>
                    <a:cubicBezTo>
                      <a:pt x="358" y="228"/>
                      <a:pt x="358" y="228"/>
                      <a:pt x="358" y="228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9" y="226"/>
                      <a:pt x="360" y="225"/>
                      <a:pt x="362" y="226"/>
                    </a:cubicBezTo>
                    <a:close/>
                    <a:moveTo>
                      <a:pt x="302" y="357"/>
                    </a:move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3" y="355"/>
                      <a:pt x="304" y="355"/>
                      <a:pt x="306" y="356"/>
                    </a:cubicBezTo>
                    <a:cubicBezTo>
                      <a:pt x="306" y="356"/>
                      <a:pt x="306" y="356"/>
                      <a:pt x="306" y="356"/>
                    </a:cubicBezTo>
                    <a:cubicBezTo>
                      <a:pt x="307" y="357"/>
                      <a:pt x="308" y="358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6" y="361"/>
                      <a:pt x="304" y="361"/>
                      <a:pt x="303" y="361"/>
                    </a:cubicBezTo>
                    <a:cubicBezTo>
                      <a:pt x="303" y="361"/>
                      <a:pt x="303" y="361"/>
                      <a:pt x="303" y="361"/>
                    </a:cubicBezTo>
                    <a:cubicBezTo>
                      <a:pt x="302" y="360"/>
                      <a:pt x="301" y="358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lose/>
                    <a:moveTo>
                      <a:pt x="354" y="253"/>
                    </a:moveTo>
                    <a:cubicBezTo>
                      <a:pt x="355" y="253"/>
                      <a:pt x="356" y="255"/>
                      <a:pt x="356" y="257"/>
                    </a:cubicBezTo>
                    <a:cubicBezTo>
                      <a:pt x="356" y="257"/>
                      <a:pt x="356" y="257"/>
                      <a:pt x="356" y="257"/>
                    </a:cubicBezTo>
                    <a:cubicBezTo>
                      <a:pt x="355" y="258"/>
                      <a:pt x="354" y="259"/>
                      <a:pt x="352" y="258"/>
                    </a:cubicBezTo>
                    <a:cubicBezTo>
                      <a:pt x="352" y="258"/>
                      <a:pt x="352" y="258"/>
                      <a:pt x="352" y="258"/>
                    </a:cubicBezTo>
                    <a:cubicBezTo>
                      <a:pt x="351" y="258"/>
                      <a:pt x="350" y="256"/>
                      <a:pt x="350" y="255"/>
                    </a:cubicBezTo>
                    <a:cubicBezTo>
                      <a:pt x="350" y="255"/>
                      <a:pt x="350" y="255"/>
                      <a:pt x="350" y="255"/>
                    </a:cubicBezTo>
                    <a:cubicBezTo>
                      <a:pt x="350" y="255"/>
                      <a:pt x="350" y="255"/>
                      <a:pt x="350" y="254"/>
                    </a:cubicBezTo>
                    <a:cubicBezTo>
                      <a:pt x="350" y="254"/>
                      <a:pt x="350" y="254"/>
                      <a:pt x="350" y="254"/>
                    </a:cubicBezTo>
                    <a:cubicBezTo>
                      <a:pt x="351" y="253"/>
                      <a:pt x="353" y="253"/>
                      <a:pt x="354" y="253"/>
                    </a:cubicBezTo>
                    <a:close/>
                    <a:moveTo>
                      <a:pt x="316" y="332"/>
                    </a:moveTo>
                    <a:cubicBezTo>
                      <a:pt x="317" y="331"/>
                      <a:pt x="319" y="331"/>
                      <a:pt x="320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2" y="332"/>
                      <a:pt x="322" y="334"/>
                      <a:pt x="321" y="335"/>
                    </a:cubicBezTo>
                    <a:cubicBezTo>
                      <a:pt x="321" y="335"/>
                      <a:pt x="321" y="335"/>
                      <a:pt x="321" y="335"/>
                    </a:cubicBezTo>
                    <a:cubicBezTo>
                      <a:pt x="321" y="337"/>
                      <a:pt x="319" y="337"/>
                      <a:pt x="318" y="336"/>
                    </a:cubicBezTo>
                    <a:cubicBezTo>
                      <a:pt x="318" y="336"/>
                      <a:pt x="318" y="336"/>
                      <a:pt x="318" y="336"/>
                    </a:cubicBezTo>
                    <a:cubicBezTo>
                      <a:pt x="316" y="336"/>
                      <a:pt x="316" y="334"/>
                      <a:pt x="316" y="333"/>
                    </a:cubicBezTo>
                    <a:cubicBezTo>
                      <a:pt x="316" y="333"/>
                      <a:pt x="316" y="333"/>
                      <a:pt x="316" y="333"/>
                    </a:cubicBezTo>
                    <a:cubicBezTo>
                      <a:pt x="316" y="333"/>
                      <a:pt x="316" y="332"/>
                      <a:pt x="316" y="332"/>
                    </a:cubicBezTo>
                    <a:close/>
                    <a:moveTo>
                      <a:pt x="344" y="280"/>
                    </a:moveTo>
                    <a:cubicBezTo>
                      <a:pt x="346" y="280"/>
                      <a:pt x="347" y="282"/>
                      <a:pt x="346" y="283"/>
                    </a:cubicBezTo>
                    <a:cubicBezTo>
                      <a:pt x="346" y="283"/>
                      <a:pt x="346" y="283"/>
                      <a:pt x="346" y="283"/>
                    </a:cubicBezTo>
                    <a:cubicBezTo>
                      <a:pt x="345" y="285"/>
                      <a:pt x="344" y="286"/>
                      <a:pt x="342" y="285"/>
                    </a:cubicBezTo>
                    <a:cubicBezTo>
                      <a:pt x="342" y="285"/>
                      <a:pt x="342" y="285"/>
                      <a:pt x="342" y="285"/>
                    </a:cubicBezTo>
                    <a:cubicBezTo>
                      <a:pt x="341" y="284"/>
                      <a:pt x="340" y="283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0"/>
                      <a:pt x="343" y="279"/>
                      <a:pt x="344" y="280"/>
                    </a:cubicBezTo>
                    <a:close/>
                    <a:moveTo>
                      <a:pt x="329" y="307"/>
                    </a:move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30" y="306"/>
                      <a:pt x="332" y="305"/>
                      <a:pt x="333" y="306"/>
                    </a:cubicBezTo>
                    <a:cubicBezTo>
                      <a:pt x="333" y="306"/>
                      <a:pt x="333" y="306"/>
                      <a:pt x="333" y="306"/>
                    </a:cubicBezTo>
                    <a:cubicBezTo>
                      <a:pt x="335" y="307"/>
                      <a:pt x="335" y="308"/>
                      <a:pt x="334" y="310"/>
                    </a:cubicBezTo>
                    <a:cubicBezTo>
                      <a:pt x="334" y="310"/>
                      <a:pt x="334" y="310"/>
                      <a:pt x="334" y="310"/>
                    </a:cubicBezTo>
                    <a:cubicBezTo>
                      <a:pt x="334" y="311"/>
                      <a:pt x="332" y="312"/>
                      <a:pt x="331" y="311"/>
                    </a:cubicBezTo>
                    <a:cubicBezTo>
                      <a:pt x="331" y="311"/>
                      <a:pt x="331" y="311"/>
                      <a:pt x="331" y="311"/>
                    </a:cubicBezTo>
                    <a:cubicBezTo>
                      <a:pt x="329" y="310"/>
                      <a:pt x="329" y="309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6"/>
              <p:cNvSpPr/>
              <p:nvPr/>
            </p:nvSpPr>
            <p:spPr>
              <a:xfrm>
                <a:off x="7791450" y="3519488"/>
                <a:ext cx="36513" cy="31750"/>
              </a:xfrm>
              <a:custGeom>
                <a:rect b="b" l="l" r="r" t="t"/>
                <a:pathLst>
                  <a:path extrusionOk="0" h="9" w="10">
                    <a:moveTo>
                      <a:pt x="3" y="8"/>
                    </a:moveTo>
                    <a:cubicBezTo>
                      <a:pt x="1" y="7"/>
                      <a:pt x="0" y="5"/>
                      <a:pt x="1" y="3"/>
                    </a:cubicBezTo>
                    <a:cubicBezTo>
                      <a:pt x="2" y="0"/>
                      <a:pt x="4" y="0"/>
                      <a:pt x="7" y="0"/>
                    </a:cubicBezTo>
                    <a:cubicBezTo>
                      <a:pt x="9" y="1"/>
                      <a:pt x="10" y="4"/>
                      <a:pt x="9" y="6"/>
                    </a:cubicBezTo>
                    <a:cubicBezTo>
                      <a:pt x="8" y="8"/>
                      <a:pt x="5" y="9"/>
                      <a:pt x="3" y="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6"/>
              <p:cNvSpPr/>
              <p:nvPr/>
            </p:nvSpPr>
            <p:spPr>
              <a:xfrm>
                <a:off x="9293225" y="1465263"/>
                <a:ext cx="34925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1" name="Google Shape;401;p16"/>
            <p:cNvGrpSpPr/>
            <p:nvPr/>
          </p:nvGrpSpPr>
          <p:grpSpPr>
            <a:xfrm rot="5400000">
              <a:off x="8066279" y="-1979299"/>
              <a:ext cx="3234854" cy="3234854"/>
              <a:chOff x="5668963" y="-114300"/>
              <a:chExt cx="3783012" cy="3783012"/>
            </a:xfrm>
          </p:grpSpPr>
          <p:sp>
            <p:nvSpPr>
              <p:cNvPr id="402" name="Google Shape;402;p16"/>
              <p:cNvSpPr/>
              <p:nvPr/>
            </p:nvSpPr>
            <p:spPr>
              <a:xfrm>
                <a:off x="5668963" y="-114300"/>
                <a:ext cx="3783012" cy="3783012"/>
              </a:xfrm>
              <a:custGeom>
                <a:rect b="b" l="l" r="r" t="t"/>
                <a:pathLst>
                  <a:path extrusionOk="0" h="1064" w="1064">
                    <a:moveTo>
                      <a:pt x="337" y="957"/>
                    </a:moveTo>
                    <a:cubicBezTo>
                      <a:pt x="103" y="850"/>
                      <a:pt x="0" y="572"/>
                      <a:pt x="107" y="338"/>
                    </a:cubicBezTo>
                    <a:cubicBezTo>
                      <a:pt x="215" y="103"/>
                      <a:pt x="492" y="0"/>
                      <a:pt x="726" y="107"/>
                    </a:cubicBezTo>
                    <a:cubicBezTo>
                      <a:pt x="961" y="215"/>
                      <a:pt x="1064" y="492"/>
                      <a:pt x="957" y="727"/>
                    </a:cubicBezTo>
                    <a:cubicBezTo>
                      <a:pt x="849" y="961"/>
                      <a:pt x="572" y="1064"/>
                      <a:pt x="337" y="9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6015038" y="231775"/>
                <a:ext cx="3092450" cy="3092450"/>
              </a:xfrm>
              <a:custGeom>
                <a:rect b="b" l="l" r="r" t="t"/>
                <a:pathLst>
                  <a:path extrusionOk="0" h="870" w="870">
                    <a:moveTo>
                      <a:pt x="276" y="783"/>
                    </a:moveTo>
                    <a:cubicBezTo>
                      <a:pt x="84" y="695"/>
                      <a:pt x="0" y="468"/>
                      <a:pt x="87" y="276"/>
                    </a:cubicBezTo>
                    <a:cubicBezTo>
                      <a:pt x="175" y="84"/>
                      <a:pt x="402" y="0"/>
                      <a:pt x="594" y="88"/>
                    </a:cubicBezTo>
                    <a:cubicBezTo>
                      <a:pt x="786" y="176"/>
                      <a:pt x="870" y="402"/>
                      <a:pt x="782" y="594"/>
                    </a:cubicBezTo>
                    <a:cubicBezTo>
                      <a:pt x="694" y="786"/>
                      <a:pt x="468" y="870"/>
                      <a:pt x="276" y="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6"/>
              <p:cNvSpPr/>
              <p:nvPr/>
            </p:nvSpPr>
            <p:spPr>
              <a:xfrm>
                <a:off x="6135688" y="2840038"/>
                <a:ext cx="34925" cy="36513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4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6"/>
              <p:cNvSpPr/>
              <p:nvPr/>
            </p:nvSpPr>
            <p:spPr>
              <a:xfrm>
                <a:off x="6153150" y="2859088"/>
                <a:ext cx="1657350" cy="720725"/>
              </a:xfrm>
              <a:custGeom>
                <a:rect b="b" l="l" r="r" t="t"/>
                <a:pathLst>
                  <a:path extrusionOk="0" h="203" w="466">
                    <a:moveTo>
                      <a:pt x="466" y="190"/>
                    </a:moveTo>
                    <a:cubicBezTo>
                      <a:pt x="374" y="203"/>
                      <a:pt x="278" y="191"/>
                      <a:pt x="188" y="150"/>
                    </a:cubicBezTo>
                    <a:cubicBezTo>
                      <a:pt x="111" y="115"/>
                      <a:pt x="48" y="6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6"/>
              <p:cNvSpPr/>
              <p:nvPr/>
            </p:nvSpPr>
            <p:spPr>
              <a:xfrm>
                <a:off x="6153150" y="369888"/>
                <a:ext cx="2816225" cy="2819400"/>
              </a:xfrm>
              <a:custGeom>
                <a:rect b="b" l="l" r="r" t="t"/>
                <a:pathLst>
                  <a:path extrusionOk="0" h="793" w="792">
                    <a:moveTo>
                      <a:pt x="251" y="713"/>
                    </a:moveTo>
                    <a:cubicBezTo>
                      <a:pt x="76" y="632"/>
                      <a:pt x="0" y="426"/>
                      <a:pt x="80" y="251"/>
                    </a:cubicBezTo>
                    <a:cubicBezTo>
                      <a:pt x="160" y="77"/>
                      <a:pt x="366" y="0"/>
                      <a:pt x="541" y="80"/>
                    </a:cubicBezTo>
                    <a:cubicBezTo>
                      <a:pt x="715" y="160"/>
                      <a:pt x="792" y="366"/>
                      <a:pt x="712" y="541"/>
                    </a:cubicBezTo>
                    <a:cubicBezTo>
                      <a:pt x="632" y="716"/>
                      <a:pt x="426" y="793"/>
                      <a:pt x="251" y="7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6"/>
              <p:cNvSpPr/>
              <p:nvPr/>
            </p:nvSpPr>
            <p:spPr>
              <a:xfrm>
                <a:off x="6210300" y="438150"/>
                <a:ext cx="2782888" cy="2644775"/>
              </a:xfrm>
              <a:custGeom>
                <a:rect b="b" l="l" r="r" t="t"/>
                <a:pathLst>
                  <a:path extrusionOk="0" h="744" w="783">
                    <a:moveTo>
                      <a:pt x="593" y="0"/>
                    </a:moveTo>
                    <a:cubicBezTo>
                      <a:pt x="687" y="55"/>
                      <a:pt x="756" y="146"/>
                      <a:pt x="783" y="250"/>
                    </a:cubicBezTo>
                    <a:cubicBezTo>
                      <a:pt x="633" y="288"/>
                      <a:pt x="633" y="288"/>
                      <a:pt x="633" y="288"/>
                    </a:cubicBezTo>
                    <a:cubicBezTo>
                      <a:pt x="617" y="224"/>
                      <a:pt x="574" y="167"/>
                      <a:pt x="516" y="134"/>
                    </a:cubicBezTo>
                    <a:lnTo>
                      <a:pt x="593" y="0"/>
                    </a:lnTo>
                    <a:close/>
                    <a:moveTo>
                      <a:pt x="0" y="513"/>
                    </a:moveTo>
                    <a:cubicBezTo>
                      <a:pt x="145" y="461"/>
                      <a:pt x="145" y="461"/>
                      <a:pt x="145" y="461"/>
                    </a:cubicBezTo>
                    <a:cubicBezTo>
                      <a:pt x="168" y="525"/>
                      <a:pt x="214" y="576"/>
                      <a:pt x="276" y="604"/>
                    </a:cubicBezTo>
                    <a:cubicBezTo>
                      <a:pt x="277" y="604"/>
                      <a:pt x="277" y="604"/>
                      <a:pt x="277" y="604"/>
                    </a:cubicBezTo>
                    <a:cubicBezTo>
                      <a:pt x="213" y="744"/>
                      <a:pt x="213" y="744"/>
                      <a:pt x="213" y="744"/>
                    </a:cubicBezTo>
                    <a:cubicBezTo>
                      <a:pt x="212" y="744"/>
                      <a:pt x="212" y="744"/>
                      <a:pt x="212" y="744"/>
                    </a:cubicBezTo>
                    <a:cubicBezTo>
                      <a:pt x="112" y="698"/>
                      <a:pt x="37" y="616"/>
                      <a:pt x="0" y="5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7048500" y="57150"/>
                <a:ext cx="36513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6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6"/>
              <p:cNvSpPr/>
              <p:nvPr/>
            </p:nvSpPr>
            <p:spPr>
              <a:xfrm>
                <a:off x="7065963" y="-39688"/>
                <a:ext cx="2244726" cy="1522413"/>
              </a:xfrm>
              <a:custGeom>
                <a:rect b="b" l="l" r="r" t="t"/>
                <a:pathLst>
                  <a:path extrusionOk="0" h="428" w="631">
                    <a:moveTo>
                      <a:pt x="0" y="32"/>
                    </a:moveTo>
                    <a:cubicBezTo>
                      <a:pt x="111" y="0"/>
                      <a:pt x="234" y="6"/>
                      <a:pt x="347" y="58"/>
                    </a:cubicBezTo>
                    <a:cubicBezTo>
                      <a:pt x="503" y="129"/>
                      <a:pt x="604" y="271"/>
                      <a:pt x="631" y="4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6"/>
              <p:cNvSpPr/>
              <p:nvPr/>
            </p:nvSpPr>
            <p:spPr>
              <a:xfrm>
                <a:off x="7788275" y="1354138"/>
                <a:ext cx="1341438" cy="1981200"/>
              </a:xfrm>
              <a:custGeom>
                <a:rect b="b" l="l" r="r" t="t"/>
                <a:pathLst>
                  <a:path extrusionOk="0" h="557" w="377">
                    <a:moveTo>
                      <a:pt x="3" y="551"/>
                    </a:moveTo>
                    <a:cubicBezTo>
                      <a:pt x="4" y="551"/>
                      <a:pt x="6" y="552"/>
                      <a:pt x="6" y="554"/>
                    </a:cubicBezTo>
                    <a:cubicBezTo>
                      <a:pt x="6" y="554"/>
                      <a:pt x="6" y="554"/>
                      <a:pt x="6" y="554"/>
                    </a:cubicBezTo>
                    <a:cubicBezTo>
                      <a:pt x="6" y="555"/>
                      <a:pt x="5" y="557"/>
                      <a:pt x="3" y="557"/>
                    </a:cubicBezTo>
                    <a:cubicBezTo>
                      <a:pt x="3" y="557"/>
                      <a:pt x="3" y="557"/>
                      <a:pt x="3" y="557"/>
                    </a:cubicBezTo>
                    <a:cubicBezTo>
                      <a:pt x="2" y="557"/>
                      <a:pt x="0" y="556"/>
                      <a:pt x="0" y="554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54"/>
                      <a:pt x="0" y="553"/>
                      <a:pt x="0" y="553"/>
                    </a:cubicBezTo>
                    <a:cubicBezTo>
                      <a:pt x="0" y="553"/>
                      <a:pt x="0" y="553"/>
                      <a:pt x="0" y="553"/>
                    </a:cubicBezTo>
                    <a:cubicBezTo>
                      <a:pt x="1" y="552"/>
                      <a:pt x="2" y="551"/>
                      <a:pt x="3" y="551"/>
                    </a:cubicBezTo>
                    <a:close/>
                    <a:moveTo>
                      <a:pt x="30" y="546"/>
                    </a:moveTo>
                    <a:cubicBezTo>
                      <a:pt x="32" y="546"/>
                      <a:pt x="33" y="547"/>
                      <a:pt x="34" y="548"/>
                    </a:cubicBezTo>
                    <a:cubicBezTo>
                      <a:pt x="34" y="548"/>
                      <a:pt x="34" y="548"/>
                      <a:pt x="34" y="548"/>
                    </a:cubicBezTo>
                    <a:cubicBezTo>
                      <a:pt x="34" y="550"/>
                      <a:pt x="33" y="551"/>
                      <a:pt x="32" y="551"/>
                    </a:cubicBezTo>
                    <a:cubicBezTo>
                      <a:pt x="32" y="551"/>
                      <a:pt x="32" y="551"/>
                      <a:pt x="32" y="551"/>
                    </a:cubicBezTo>
                    <a:cubicBezTo>
                      <a:pt x="30" y="552"/>
                      <a:pt x="28" y="551"/>
                      <a:pt x="28" y="549"/>
                    </a:cubicBezTo>
                    <a:cubicBezTo>
                      <a:pt x="28" y="549"/>
                      <a:pt x="28" y="549"/>
                      <a:pt x="28" y="549"/>
                    </a:cubicBezTo>
                    <a:cubicBezTo>
                      <a:pt x="28" y="549"/>
                      <a:pt x="28" y="548"/>
                      <a:pt x="28" y="548"/>
                    </a:cubicBezTo>
                    <a:cubicBezTo>
                      <a:pt x="28" y="548"/>
                      <a:pt x="28" y="548"/>
                      <a:pt x="28" y="548"/>
                    </a:cubicBezTo>
                    <a:cubicBezTo>
                      <a:pt x="29" y="547"/>
                      <a:pt x="29" y="546"/>
                      <a:pt x="30" y="546"/>
                    </a:cubicBezTo>
                    <a:close/>
                    <a:moveTo>
                      <a:pt x="58" y="539"/>
                    </a:moveTo>
                    <a:cubicBezTo>
                      <a:pt x="58" y="539"/>
                      <a:pt x="58" y="539"/>
                      <a:pt x="58" y="539"/>
                    </a:cubicBezTo>
                    <a:cubicBezTo>
                      <a:pt x="59" y="538"/>
                      <a:pt x="61" y="539"/>
                      <a:pt x="61" y="541"/>
                    </a:cubicBezTo>
                    <a:cubicBezTo>
                      <a:pt x="61" y="541"/>
                      <a:pt x="61" y="541"/>
                      <a:pt x="61" y="541"/>
                    </a:cubicBezTo>
                    <a:cubicBezTo>
                      <a:pt x="62" y="542"/>
                      <a:pt x="61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8" y="545"/>
                      <a:pt x="56" y="544"/>
                      <a:pt x="56" y="542"/>
                    </a:cubicBezTo>
                    <a:cubicBezTo>
                      <a:pt x="56" y="542"/>
                      <a:pt x="56" y="542"/>
                      <a:pt x="56" y="542"/>
                    </a:cubicBezTo>
                    <a:cubicBezTo>
                      <a:pt x="56" y="542"/>
                      <a:pt x="56" y="541"/>
                      <a:pt x="56" y="540"/>
                    </a:cubicBezTo>
                    <a:cubicBezTo>
                      <a:pt x="56" y="540"/>
                      <a:pt x="56" y="540"/>
                      <a:pt x="56" y="540"/>
                    </a:cubicBezTo>
                    <a:cubicBezTo>
                      <a:pt x="56" y="540"/>
                      <a:pt x="57" y="539"/>
                      <a:pt x="58" y="539"/>
                    </a:cubicBezTo>
                    <a:close/>
                    <a:moveTo>
                      <a:pt x="85" y="530"/>
                    </a:moveTo>
                    <a:cubicBezTo>
                      <a:pt x="86" y="529"/>
                      <a:pt x="88" y="530"/>
                      <a:pt x="88" y="532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89" y="533"/>
                      <a:pt x="88" y="535"/>
                      <a:pt x="86" y="535"/>
                    </a:cubicBezTo>
                    <a:cubicBezTo>
                      <a:pt x="86" y="535"/>
                      <a:pt x="86" y="535"/>
                      <a:pt x="86" y="535"/>
                    </a:cubicBezTo>
                    <a:cubicBezTo>
                      <a:pt x="85" y="536"/>
                      <a:pt x="83" y="535"/>
                      <a:pt x="83" y="534"/>
                    </a:cubicBezTo>
                    <a:cubicBezTo>
                      <a:pt x="83" y="534"/>
                      <a:pt x="83" y="534"/>
                      <a:pt x="83" y="534"/>
                    </a:cubicBezTo>
                    <a:cubicBezTo>
                      <a:pt x="83" y="533"/>
                      <a:pt x="83" y="532"/>
                      <a:pt x="83" y="532"/>
                    </a:cubicBezTo>
                    <a:cubicBezTo>
                      <a:pt x="83" y="532"/>
                      <a:pt x="83" y="532"/>
                      <a:pt x="83" y="532"/>
                    </a:cubicBezTo>
                    <a:cubicBezTo>
                      <a:pt x="83" y="531"/>
                      <a:pt x="84" y="530"/>
                      <a:pt x="85" y="530"/>
                    </a:cubicBezTo>
                    <a:close/>
                    <a:moveTo>
                      <a:pt x="111" y="519"/>
                    </a:moveTo>
                    <a:cubicBezTo>
                      <a:pt x="112" y="519"/>
                      <a:pt x="114" y="520"/>
                      <a:pt x="115" y="521"/>
                    </a:cubicBezTo>
                    <a:cubicBezTo>
                      <a:pt x="115" y="521"/>
                      <a:pt x="115" y="521"/>
                      <a:pt x="115" y="521"/>
                    </a:cubicBezTo>
                    <a:cubicBezTo>
                      <a:pt x="115" y="522"/>
                      <a:pt x="115" y="524"/>
                      <a:pt x="113" y="525"/>
                    </a:cubicBezTo>
                    <a:cubicBezTo>
                      <a:pt x="113" y="525"/>
                      <a:pt x="113" y="525"/>
                      <a:pt x="113" y="525"/>
                    </a:cubicBezTo>
                    <a:cubicBezTo>
                      <a:pt x="112" y="525"/>
                      <a:pt x="110" y="525"/>
                      <a:pt x="109" y="523"/>
                    </a:cubicBezTo>
                    <a:cubicBezTo>
                      <a:pt x="109" y="523"/>
                      <a:pt x="109" y="523"/>
                      <a:pt x="109" y="523"/>
                    </a:cubicBezTo>
                    <a:cubicBezTo>
                      <a:pt x="109" y="522"/>
                      <a:pt x="109" y="522"/>
                      <a:pt x="109" y="521"/>
                    </a:cubicBezTo>
                    <a:cubicBezTo>
                      <a:pt x="109" y="521"/>
                      <a:pt x="109" y="521"/>
                      <a:pt x="109" y="521"/>
                    </a:cubicBezTo>
                    <a:cubicBezTo>
                      <a:pt x="110" y="520"/>
                      <a:pt x="110" y="520"/>
                      <a:pt x="111" y="519"/>
                    </a:cubicBezTo>
                    <a:close/>
                    <a:moveTo>
                      <a:pt x="358" y="1"/>
                    </a:moveTo>
                    <a:cubicBezTo>
                      <a:pt x="360" y="0"/>
                      <a:pt x="361" y="1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4"/>
                      <a:pt x="361" y="6"/>
                      <a:pt x="360" y="6"/>
                    </a:cubicBezTo>
                    <a:cubicBezTo>
                      <a:pt x="360" y="6"/>
                      <a:pt x="360" y="6"/>
                      <a:pt x="360" y="6"/>
                    </a:cubicBezTo>
                    <a:cubicBezTo>
                      <a:pt x="358" y="6"/>
                      <a:pt x="357" y="6"/>
                      <a:pt x="356" y="4"/>
                    </a:cubicBezTo>
                    <a:cubicBezTo>
                      <a:pt x="356" y="4"/>
                      <a:pt x="356" y="4"/>
                      <a:pt x="356" y="4"/>
                    </a:cubicBezTo>
                    <a:cubicBezTo>
                      <a:pt x="356" y="3"/>
                      <a:pt x="356" y="3"/>
                      <a:pt x="356" y="2"/>
                    </a:cubicBezTo>
                    <a:cubicBezTo>
                      <a:pt x="356" y="2"/>
                      <a:pt x="356" y="2"/>
                      <a:pt x="356" y="2"/>
                    </a:cubicBezTo>
                    <a:cubicBezTo>
                      <a:pt x="357" y="1"/>
                      <a:pt x="357" y="1"/>
                      <a:pt x="358" y="1"/>
                    </a:cubicBezTo>
                    <a:close/>
                    <a:moveTo>
                      <a:pt x="136" y="507"/>
                    </a:moveTo>
                    <a:cubicBezTo>
                      <a:pt x="136" y="507"/>
                      <a:pt x="136" y="507"/>
                      <a:pt x="136" y="507"/>
                    </a:cubicBezTo>
                    <a:cubicBezTo>
                      <a:pt x="138" y="507"/>
                      <a:pt x="139" y="507"/>
                      <a:pt x="140" y="508"/>
                    </a:cubicBezTo>
                    <a:cubicBezTo>
                      <a:pt x="140" y="508"/>
                      <a:pt x="140" y="508"/>
                      <a:pt x="140" y="508"/>
                    </a:cubicBezTo>
                    <a:cubicBezTo>
                      <a:pt x="141" y="510"/>
                      <a:pt x="140" y="512"/>
                      <a:pt x="139" y="512"/>
                    </a:cubicBezTo>
                    <a:cubicBezTo>
                      <a:pt x="139" y="512"/>
                      <a:pt x="139" y="512"/>
                      <a:pt x="139" y="512"/>
                    </a:cubicBezTo>
                    <a:cubicBezTo>
                      <a:pt x="138" y="513"/>
                      <a:pt x="136" y="512"/>
                      <a:pt x="135" y="511"/>
                    </a:cubicBezTo>
                    <a:cubicBezTo>
                      <a:pt x="135" y="511"/>
                      <a:pt x="135" y="511"/>
                      <a:pt x="135" y="511"/>
                    </a:cubicBezTo>
                    <a:cubicBezTo>
                      <a:pt x="135" y="510"/>
                      <a:pt x="135" y="509"/>
                      <a:pt x="135" y="509"/>
                    </a:cubicBezTo>
                    <a:cubicBezTo>
                      <a:pt x="135" y="509"/>
                      <a:pt x="135" y="509"/>
                      <a:pt x="135" y="509"/>
                    </a:cubicBezTo>
                    <a:cubicBezTo>
                      <a:pt x="135" y="508"/>
                      <a:pt x="136" y="508"/>
                      <a:pt x="136" y="507"/>
                    </a:cubicBezTo>
                    <a:close/>
                    <a:moveTo>
                      <a:pt x="365" y="28"/>
                    </a:moveTo>
                    <a:cubicBezTo>
                      <a:pt x="366" y="28"/>
                      <a:pt x="368" y="29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9" y="32"/>
                      <a:pt x="368" y="33"/>
                      <a:pt x="366" y="3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5" y="34"/>
                      <a:pt x="363" y="33"/>
                      <a:pt x="363" y="32"/>
                    </a:cubicBezTo>
                    <a:cubicBezTo>
                      <a:pt x="363" y="32"/>
                      <a:pt x="363" y="32"/>
                      <a:pt x="363" y="32"/>
                    </a:cubicBezTo>
                    <a:cubicBezTo>
                      <a:pt x="363" y="31"/>
                      <a:pt x="363" y="30"/>
                      <a:pt x="363" y="30"/>
                    </a:cubicBezTo>
                    <a:cubicBezTo>
                      <a:pt x="363" y="30"/>
                      <a:pt x="363" y="30"/>
                      <a:pt x="363" y="30"/>
                    </a:cubicBezTo>
                    <a:cubicBezTo>
                      <a:pt x="363" y="29"/>
                      <a:pt x="364" y="28"/>
                      <a:pt x="365" y="28"/>
                    </a:cubicBezTo>
                    <a:close/>
                    <a:moveTo>
                      <a:pt x="161" y="493"/>
                    </a:moveTo>
                    <a:cubicBezTo>
                      <a:pt x="161" y="493"/>
                      <a:pt x="161" y="493"/>
                      <a:pt x="161" y="493"/>
                    </a:cubicBezTo>
                    <a:cubicBezTo>
                      <a:pt x="162" y="493"/>
                      <a:pt x="164" y="493"/>
                      <a:pt x="165" y="494"/>
                    </a:cubicBezTo>
                    <a:cubicBezTo>
                      <a:pt x="165" y="494"/>
                      <a:pt x="165" y="494"/>
                      <a:pt x="165" y="494"/>
                    </a:cubicBezTo>
                    <a:cubicBezTo>
                      <a:pt x="166" y="496"/>
                      <a:pt x="165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3" y="499"/>
                      <a:pt x="161" y="499"/>
                      <a:pt x="160" y="497"/>
                    </a:cubicBezTo>
                    <a:cubicBezTo>
                      <a:pt x="160" y="497"/>
                      <a:pt x="160" y="497"/>
                      <a:pt x="160" y="497"/>
                    </a:cubicBezTo>
                    <a:cubicBezTo>
                      <a:pt x="160" y="497"/>
                      <a:pt x="159" y="496"/>
                      <a:pt x="160" y="495"/>
                    </a:cubicBezTo>
                    <a:cubicBezTo>
                      <a:pt x="160" y="495"/>
                      <a:pt x="160" y="495"/>
                      <a:pt x="160" y="495"/>
                    </a:cubicBezTo>
                    <a:cubicBezTo>
                      <a:pt x="160" y="494"/>
                      <a:pt x="160" y="494"/>
                      <a:pt x="161" y="493"/>
                    </a:cubicBezTo>
                    <a:close/>
                    <a:moveTo>
                      <a:pt x="370" y="56"/>
                    </a:moveTo>
                    <a:cubicBezTo>
                      <a:pt x="372" y="56"/>
                      <a:pt x="373" y="57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60"/>
                      <a:pt x="372" y="62"/>
                      <a:pt x="371" y="62"/>
                    </a:cubicBezTo>
                    <a:cubicBezTo>
                      <a:pt x="371" y="62"/>
                      <a:pt x="371" y="62"/>
                      <a:pt x="371" y="62"/>
                    </a:cubicBezTo>
                    <a:cubicBezTo>
                      <a:pt x="369" y="62"/>
                      <a:pt x="368" y="61"/>
                      <a:pt x="368" y="59"/>
                    </a:cubicBezTo>
                    <a:cubicBezTo>
                      <a:pt x="368" y="59"/>
                      <a:pt x="368" y="59"/>
                      <a:pt x="368" y="59"/>
                    </a:cubicBezTo>
                    <a:cubicBezTo>
                      <a:pt x="367" y="59"/>
                      <a:pt x="368" y="58"/>
                      <a:pt x="368" y="58"/>
                    </a:cubicBezTo>
                    <a:cubicBezTo>
                      <a:pt x="368" y="58"/>
                      <a:pt x="368" y="58"/>
                      <a:pt x="368" y="58"/>
                    </a:cubicBezTo>
                    <a:cubicBezTo>
                      <a:pt x="368" y="57"/>
                      <a:pt x="369" y="56"/>
                      <a:pt x="370" y="56"/>
                    </a:cubicBezTo>
                    <a:close/>
                    <a:moveTo>
                      <a:pt x="185" y="478"/>
                    </a:moveTo>
                    <a:cubicBezTo>
                      <a:pt x="185" y="478"/>
                      <a:pt x="185" y="478"/>
                      <a:pt x="185" y="478"/>
                    </a:cubicBezTo>
                    <a:cubicBezTo>
                      <a:pt x="186" y="477"/>
                      <a:pt x="188" y="477"/>
                      <a:pt x="189" y="479"/>
                    </a:cubicBezTo>
                    <a:cubicBezTo>
                      <a:pt x="189" y="479"/>
                      <a:pt x="189" y="479"/>
                      <a:pt x="189" y="479"/>
                    </a:cubicBezTo>
                    <a:cubicBezTo>
                      <a:pt x="190" y="480"/>
                      <a:pt x="189" y="482"/>
                      <a:pt x="188" y="483"/>
                    </a:cubicBezTo>
                    <a:cubicBezTo>
                      <a:pt x="188" y="483"/>
                      <a:pt x="188" y="483"/>
                      <a:pt x="188" y="483"/>
                    </a:cubicBezTo>
                    <a:cubicBezTo>
                      <a:pt x="187" y="484"/>
                      <a:pt x="185" y="483"/>
                      <a:pt x="184" y="482"/>
                    </a:cubicBezTo>
                    <a:cubicBezTo>
                      <a:pt x="184" y="482"/>
                      <a:pt x="184" y="482"/>
                      <a:pt x="184" y="482"/>
                    </a:cubicBezTo>
                    <a:cubicBezTo>
                      <a:pt x="183" y="481"/>
                      <a:pt x="183" y="480"/>
                      <a:pt x="184" y="479"/>
                    </a:cubicBezTo>
                    <a:cubicBezTo>
                      <a:pt x="184" y="479"/>
                      <a:pt x="184" y="479"/>
                      <a:pt x="184" y="479"/>
                    </a:cubicBezTo>
                    <a:cubicBezTo>
                      <a:pt x="184" y="479"/>
                      <a:pt x="184" y="478"/>
                      <a:pt x="185" y="478"/>
                    </a:cubicBezTo>
                    <a:close/>
                    <a:moveTo>
                      <a:pt x="373" y="84"/>
                    </a:moveTo>
                    <a:cubicBezTo>
                      <a:pt x="375" y="84"/>
                      <a:pt x="376" y="85"/>
                      <a:pt x="376" y="87"/>
                    </a:cubicBezTo>
                    <a:cubicBezTo>
                      <a:pt x="376" y="87"/>
                      <a:pt x="376" y="87"/>
                      <a:pt x="376" y="87"/>
                    </a:cubicBezTo>
                    <a:cubicBezTo>
                      <a:pt x="376" y="89"/>
                      <a:pt x="375" y="90"/>
                      <a:pt x="374" y="90"/>
                    </a:cubicBezTo>
                    <a:cubicBezTo>
                      <a:pt x="374" y="90"/>
                      <a:pt x="374" y="90"/>
                      <a:pt x="374" y="90"/>
                    </a:cubicBezTo>
                    <a:cubicBezTo>
                      <a:pt x="372" y="90"/>
                      <a:pt x="371" y="89"/>
                      <a:pt x="371" y="87"/>
                    </a:cubicBezTo>
                    <a:cubicBezTo>
                      <a:pt x="371" y="87"/>
                      <a:pt x="371" y="87"/>
                      <a:pt x="371" y="87"/>
                    </a:cubicBezTo>
                    <a:cubicBezTo>
                      <a:pt x="371" y="87"/>
                      <a:pt x="371" y="86"/>
                      <a:pt x="371" y="86"/>
                    </a:cubicBezTo>
                    <a:cubicBezTo>
                      <a:pt x="371" y="86"/>
                      <a:pt x="371" y="86"/>
                      <a:pt x="371" y="86"/>
                    </a:cubicBezTo>
                    <a:cubicBezTo>
                      <a:pt x="371" y="85"/>
                      <a:pt x="372" y="84"/>
                      <a:pt x="373" y="84"/>
                    </a:cubicBezTo>
                    <a:close/>
                    <a:moveTo>
                      <a:pt x="207" y="461"/>
                    </a:moveTo>
                    <a:cubicBezTo>
                      <a:pt x="207" y="461"/>
                      <a:pt x="207" y="461"/>
                      <a:pt x="207" y="461"/>
                    </a:cubicBezTo>
                    <a:cubicBezTo>
                      <a:pt x="209" y="460"/>
                      <a:pt x="210" y="460"/>
                      <a:pt x="211" y="462"/>
                    </a:cubicBezTo>
                    <a:cubicBezTo>
                      <a:pt x="211" y="462"/>
                      <a:pt x="211" y="462"/>
                      <a:pt x="211" y="462"/>
                    </a:cubicBezTo>
                    <a:cubicBezTo>
                      <a:pt x="212" y="463"/>
                      <a:pt x="212" y="465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0" y="467"/>
                      <a:pt x="208" y="466"/>
                      <a:pt x="207" y="465"/>
                    </a:cubicBezTo>
                    <a:cubicBezTo>
                      <a:pt x="207" y="465"/>
                      <a:pt x="207" y="465"/>
                      <a:pt x="207" y="465"/>
                    </a:cubicBezTo>
                    <a:cubicBezTo>
                      <a:pt x="206" y="464"/>
                      <a:pt x="206" y="463"/>
                      <a:pt x="207" y="462"/>
                    </a:cubicBezTo>
                    <a:cubicBezTo>
                      <a:pt x="207" y="462"/>
                      <a:pt x="207" y="462"/>
                      <a:pt x="207" y="462"/>
                    </a:cubicBezTo>
                    <a:cubicBezTo>
                      <a:pt x="207" y="462"/>
                      <a:pt x="207" y="461"/>
                      <a:pt x="207" y="461"/>
                    </a:cubicBezTo>
                    <a:close/>
                    <a:moveTo>
                      <a:pt x="375" y="113"/>
                    </a:moveTo>
                    <a:cubicBezTo>
                      <a:pt x="376" y="113"/>
                      <a:pt x="377" y="114"/>
                      <a:pt x="377" y="116"/>
                    </a:cubicBezTo>
                    <a:cubicBezTo>
                      <a:pt x="377" y="116"/>
                      <a:pt x="377" y="116"/>
                      <a:pt x="377" y="116"/>
                    </a:cubicBezTo>
                    <a:cubicBezTo>
                      <a:pt x="377" y="117"/>
                      <a:pt x="376" y="119"/>
                      <a:pt x="375" y="119"/>
                    </a:cubicBezTo>
                    <a:cubicBezTo>
                      <a:pt x="375" y="119"/>
                      <a:pt x="375" y="119"/>
                      <a:pt x="375" y="119"/>
                    </a:cubicBezTo>
                    <a:cubicBezTo>
                      <a:pt x="373" y="119"/>
                      <a:pt x="372" y="117"/>
                      <a:pt x="372" y="116"/>
                    </a:cubicBezTo>
                    <a:cubicBezTo>
                      <a:pt x="372" y="116"/>
                      <a:pt x="372" y="116"/>
                      <a:pt x="372" y="116"/>
                    </a:cubicBezTo>
                    <a:cubicBezTo>
                      <a:pt x="372" y="115"/>
                      <a:pt x="372" y="115"/>
                      <a:pt x="372" y="114"/>
                    </a:cubicBezTo>
                    <a:cubicBezTo>
                      <a:pt x="372" y="114"/>
                      <a:pt x="372" y="114"/>
                      <a:pt x="372" y="114"/>
                    </a:cubicBezTo>
                    <a:cubicBezTo>
                      <a:pt x="372" y="114"/>
                      <a:pt x="373" y="113"/>
                      <a:pt x="375" y="113"/>
                    </a:cubicBezTo>
                    <a:close/>
                    <a:moveTo>
                      <a:pt x="229" y="443"/>
                    </a:moveTo>
                    <a:cubicBezTo>
                      <a:pt x="230" y="442"/>
                      <a:pt x="232" y="442"/>
                      <a:pt x="233" y="443"/>
                    </a:cubicBezTo>
                    <a:cubicBezTo>
                      <a:pt x="233" y="443"/>
                      <a:pt x="233" y="443"/>
                      <a:pt x="233" y="443"/>
                    </a:cubicBezTo>
                    <a:cubicBezTo>
                      <a:pt x="234" y="444"/>
                      <a:pt x="234" y="446"/>
                      <a:pt x="233" y="447"/>
                    </a:cubicBezTo>
                    <a:cubicBezTo>
                      <a:pt x="233" y="447"/>
                      <a:pt x="233" y="447"/>
                      <a:pt x="233" y="447"/>
                    </a:cubicBezTo>
                    <a:cubicBezTo>
                      <a:pt x="232" y="448"/>
                      <a:pt x="230" y="448"/>
                      <a:pt x="229" y="447"/>
                    </a:cubicBezTo>
                    <a:cubicBezTo>
                      <a:pt x="229" y="447"/>
                      <a:pt x="229" y="447"/>
                      <a:pt x="229" y="447"/>
                    </a:cubicBezTo>
                    <a:cubicBezTo>
                      <a:pt x="228" y="446"/>
                      <a:pt x="228" y="445"/>
                      <a:pt x="228" y="444"/>
                    </a:cubicBezTo>
                    <a:cubicBezTo>
                      <a:pt x="228" y="444"/>
                      <a:pt x="228" y="444"/>
                      <a:pt x="228" y="444"/>
                    </a:cubicBezTo>
                    <a:cubicBezTo>
                      <a:pt x="228" y="443"/>
                      <a:pt x="229" y="443"/>
                      <a:pt x="229" y="443"/>
                    </a:cubicBezTo>
                    <a:close/>
                    <a:moveTo>
                      <a:pt x="374" y="141"/>
                    </a:moveTo>
                    <a:cubicBezTo>
                      <a:pt x="376" y="141"/>
                      <a:pt x="377" y="143"/>
                      <a:pt x="377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7" y="146"/>
                      <a:pt x="375" y="147"/>
                      <a:pt x="374" y="147"/>
                    </a:cubicBezTo>
                    <a:cubicBezTo>
                      <a:pt x="374" y="147"/>
                      <a:pt x="374" y="147"/>
                      <a:pt x="374" y="147"/>
                    </a:cubicBezTo>
                    <a:cubicBezTo>
                      <a:pt x="372" y="147"/>
                      <a:pt x="371" y="145"/>
                      <a:pt x="371" y="144"/>
                    </a:cubicBezTo>
                    <a:cubicBezTo>
                      <a:pt x="371" y="144"/>
                      <a:pt x="371" y="144"/>
                      <a:pt x="371" y="144"/>
                    </a:cubicBezTo>
                    <a:cubicBezTo>
                      <a:pt x="371" y="144"/>
                      <a:pt x="371" y="143"/>
                      <a:pt x="371" y="143"/>
                    </a:cubicBezTo>
                    <a:cubicBezTo>
                      <a:pt x="371" y="143"/>
                      <a:pt x="371" y="143"/>
                      <a:pt x="371" y="143"/>
                    </a:cubicBezTo>
                    <a:cubicBezTo>
                      <a:pt x="372" y="142"/>
                      <a:pt x="373" y="141"/>
                      <a:pt x="374" y="141"/>
                    </a:cubicBezTo>
                    <a:close/>
                    <a:moveTo>
                      <a:pt x="249" y="423"/>
                    </a:moveTo>
                    <a:cubicBezTo>
                      <a:pt x="250" y="422"/>
                      <a:pt x="252" y="422"/>
                      <a:pt x="253" y="423"/>
                    </a:cubicBezTo>
                    <a:cubicBezTo>
                      <a:pt x="253" y="423"/>
                      <a:pt x="253" y="423"/>
                      <a:pt x="253" y="423"/>
                    </a:cubicBezTo>
                    <a:cubicBezTo>
                      <a:pt x="254" y="424"/>
                      <a:pt x="254" y="426"/>
                      <a:pt x="25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52" y="428"/>
                      <a:pt x="250" y="428"/>
                      <a:pt x="249" y="427"/>
                    </a:cubicBezTo>
                    <a:cubicBezTo>
                      <a:pt x="249" y="427"/>
                      <a:pt x="249" y="427"/>
                      <a:pt x="249" y="427"/>
                    </a:cubicBezTo>
                    <a:cubicBezTo>
                      <a:pt x="248" y="426"/>
                      <a:pt x="248" y="425"/>
                      <a:pt x="249" y="424"/>
                    </a:cubicBezTo>
                    <a:cubicBezTo>
                      <a:pt x="249" y="424"/>
                      <a:pt x="249" y="424"/>
                      <a:pt x="249" y="424"/>
                    </a:cubicBezTo>
                    <a:cubicBezTo>
                      <a:pt x="249" y="424"/>
                      <a:pt x="249" y="423"/>
                      <a:pt x="249" y="423"/>
                    </a:cubicBezTo>
                    <a:close/>
                    <a:moveTo>
                      <a:pt x="372" y="170"/>
                    </a:moveTo>
                    <a:cubicBezTo>
                      <a:pt x="373" y="170"/>
                      <a:pt x="374" y="171"/>
                      <a:pt x="374" y="173"/>
                    </a:cubicBezTo>
                    <a:cubicBezTo>
                      <a:pt x="374" y="173"/>
                      <a:pt x="374" y="173"/>
                      <a:pt x="374" y="173"/>
                    </a:cubicBezTo>
                    <a:cubicBezTo>
                      <a:pt x="374" y="174"/>
                      <a:pt x="373" y="175"/>
                      <a:pt x="371" y="175"/>
                    </a:cubicBezTo>
                    <a:cubicBezTo>
                      <a:pt x="371" y="175"/>
                      <a:pt x="371" y="175"/>
                      <a:pt x="371" y="175"/>
                    </a:cubicBezTo>
                    <a:cubicBezTo>
                      <a:pt x="370" y="175"/>
                      <a:pt x="368" y="174"/>
                      <a:pt x="369" y="172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69" y="172"/>
                      <a:pt x="369" y="172"/>
                      <a:pt x="369" y="171"/>
                    </a:cubicBezTo>
                    <a:cubicBezTo>
                      <a:pt x="369" y="171"/>
                      <a:pt x="369" y="171"/>
                      <a:pt x="369" y="171"/>
                    </a:cubicBezTo>
                    <a:cubicBezTo>
                      <a:pt x="369" y="170"/>
                      <a:pt x="371" y="169"/>
                      <a:pt x="372" y="170"/>
                    </a:cubicBezTo>
                    <a:close/>
                    <a:moveTo>
                      <a:pt x="268" y="402"/>
                    </a:moveTo>
                    <a:cubicBezTo>
                      <a:pt x="269" y="401"/>
                      <a:pt x="271" y="401"/>
                      <a:pt x="272" y="402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273" y="403"/>
                      <a:pt x="274" y="405"/>
                      <a:pt x="273" y="406"/>
                    </a:cubicBezTo>
                    <a:cubicBezTo>
                      <a:pt x="273" y="406"/>
                      <a:pt x="273" y="406"/>
                      <a:pt x="273" y="406"/>
                    </a:cubicBezTo>
                    <a:cubicBezTo>
                      <a:pt x="272" y="407"/>
                      <a:pt x="270" y="407"/>
                      <a:pt x="269" y="406"/>
                    </a:cubicBezTo>
                    <a:cubicBezTo>
                      <a:pt x="269" y="406"/>
                      <a:pt x="269" y="406"/>
                      <a:pt x="269" y="406"/>
                    </a:cubicBezTo>
                    <a:cubicBezTo>
                      <a:pt x="268" y="405"/>
                      <a:pt x="267" y="404"/>
                      <a:pt x="268" y="403"/>
                    </a:cubicBezTo>
                    <a:cubicBezTo>
                      <a:pt x="268" y="403"/>
                      <a:pt x="268" y="403"/>
                      <a:pt x="268" y="403"/>
                    </a:cubicBezTo>
                    <a:cubicBezTo>
                      <a:pt x="268" y="403"/>
                      <a:pt x="268" y="402"/>
                      <a:pt x="268" y="402"/>
                    </a:cubicBezTo>
                    <a:close/>
                    <a:moveTo>
                      <a:pt x="368" y="198"/>
                    </a:moveTo>
                    <a:cubicBezTo>
                      <a:pt x="369" y="198"/>
                      <a:pt x="370" y="200"/>
                      <a:pt x="370" y="201"/>
                    </a:cubicBezTo>
                    <a:cubicBezTo>
                      <a:pt x="370" y="201"/>
                      <a:pt x="370" y="201"/>
                      <a:pt x="370" y="201"/>
                    </a:cubicBezTo>
                    <a:cubicBezTo>
                      <a:pt x="370" y="203"/>
                      <a:pt x="368" y="204"/>
                      <a:pt x="367" y="203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65" y="203"/>
                      <a:pt x="364" y="202"/>
                      <a:pt x="364" y="200"/>
                    </a:cubicBezTo>
                    <a:cubicBezTo>
                      <a:pt x="364" y="200"/>
                      <a:pt x="364" y="200"/>
                      <a:pt x="364" y="200"/>
                    </a:cubicBezTo>
                    <a:cubicBezTo>
                      <a:pt x="364" y="200"/>
                      <a:pt x="364" y="200"/>
                      <a:pt x="365" y="199"/>
                    </a:cubicBezTo>
                    <a:cubicBezTo>
                      <a:pt x="365" y="199"/>
                      <a:pt x="365" y="199"/>
                      <a:pt x="365" y="199"/>
                    </a:cubicBezTo>
                    <a:cubicBezTo>
                      <a:pt x="365" y="198"/>
                      <a:pt x="366" y="198"/>
                      <a:pt x="368" y="198"/>
                    </a:cubicBezTo>
                    <a:close/>
                    <a:moveTo>
                      <a:pt x="286" y="380"/>
                    </a:moveTo>
                    <a:cubicBezTo>
                      <a:pt x="287" y="379"/>
                      <a:pt x="289" y="378"/>
                      <a:pt x="290" y="379"/>
                    </a:cubicBezTo>
                    <a:cubicBezTo>
                      <a:pt x="290" y="379"/>
                      <a:pt x="290" y="379"/>
                      <a:pt x="290" y="379"/>
                    </a:cubicBezTo>
                    <a:cubicBezTo>
                      <a:pt x="291" y="380"/>
                      <a:pt x="291" y="382"/>
                      <a:pt x="290" y="383"/>
                    </a:cubicBezTo>
                    <a:cubicBezTo>
                      <a:pt x="290" y="383"/>
                      <a:pt x="290" y="383"/>
                      <a:pt x="290" y="383"/>
                    </a:cubicBezTo>
                    <a:cubicBezTo>
                      <a:pt x="289" y="385"/>
                      <a:pt x="288" y="385"/>
                      <a:pt x="286" y="384"/>
                    </a:cubicBezTo>
                    <a:cubicBezTo>
                      <a:pt x="286" y="384"/>
                      <a:pt x="286" y="384"/>
                      <a:pt x="286" y="384"/>
                    </a:cubicBezTo>
                    <a:cubicBezTo>
                      <a:pt x="285" y="383"/>
                      <a:pt x="285" y="382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lose/>
                    <a:moveTo>
                      <a:pt x="362" y="226"/>
                    </a:moveTo>
                    <a:cubicBezTo>
                      <a:pt x="363" y="226"/>
                      <a:pt x="364" y="228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3" y="231"/>
                      <a:pt x="362" y="231"/>
                      <a:pt x="360" y="231"/>
                    </a:cubicBezTo>
                    <a:cubicBezTo>
                      <a:pt x="360" y="231"/>
                      <a:pt x="360" y="231"/>
                      <a:pt x="360" y="231"/>
                    </a:cubicBezTo>
                    <a:cubicBezTo>
                      <a:pt x="359" y="231"/>
                      <a:pt x="358" y="229"/>
                      <a:pt x="358" y="228"/>
                    </a:cubicBezTo>
                    <a:cubicBezTo>
                      <a:pt x="358" y="228"/>
                      <a:pt x="358" y="228"/>
                      <a:pt x="358" y="228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9" y="226"/>
                      <a:pt x="360" y="225"/>
                      <a:pt x="362" y="226"/>
                    </a:cubicBezTo>
                    <a:close/>
                    <a:moveTo>
                      <a:pt x="302" y="357"/>
                    </a:move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3" y="355"/>
                      <a:pt x="304" y="355"/>
                      <a:pt x="306" y="356"/>
                    </a:cubicBezTo>
                    <a:cubicBezTo>
                      <a:pt x="306" y="356"/>
                      <a:pt x="306" y="356"/>
                      <a:pt x="306" y="356"/>
                    </a:cubicBezTo>
                    <a:cubicBezTo>
                      <a:pt x="307" y="357"/>
                      <a:pt x="308" y="358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6" y="361"/>
                      <a:pt x="304" y="361"/>
                      <a:pt x="303" y="361"/>
                    </a:cubicBezTo>
                    <a:cubicBezTo>
                      <a:pt x="303" y="361"/>
                      <a:pt x="303" y="361"/>
                      <a:pt x="303" y="361"/>
                    </a:cubicBezTo>
                    <a:cubicBezTo>
                      <a:pt x="302" y="360"/>
                      <a:pt x="301" y="358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lose/>
                    <a:moveTo>
                      <a:pt x="354" y="253"/>
                    </a:moveTo>
                    <a:cubicBezTo>
                      <a:pt x="355" y="253"/>
                      <a:pt x="356" y="255"/>
                      <a:pt x="356" y="257"/>
                    </a:cubicBezTo>
                    <a:cubicBezTo>
                      <a:pt x="356" y="257"/>
                      <a:pt x="356" y="257"/>
                      <a:pt x="356" y="257"/>
                    </a:cubicBezTo>
                    <a:cubicBezTo>
                      <a:pt x="355" y="258"/>
                      <a:pt x="354" y="259"/>
                      <a:pt x="352" y="258"/>
                    </a:cubicBezTo>
                    <a:cubicBezTo>
                      <a:pt x="352" y="258"/>
                      <a:pt x="352" y="258"/>
                      <a:pt x="352" y="258"/>
                    </a:cubicBezTo>
                    <a:cubicBezTo>
                      <a:pt x="351" y="258"/>
                      <a:pt x="350" y="256"/>
                      <a:pt x="350" y="255"/>
                    </a:cubicBezTo>
                    <a:cubicBezTo>
                      <a:pt x="350" y="255"/>
                      <a:pt x="350" y="255"/>
                      <a:pt x="350" y="255"/>
                    </a:cubicBezTo>
                    <a:cubicBezTo>
                      <a:pt x="350" y="255"/>
                      <a:pt x="350" y="255"/>
                      <a:pt x="350" y="254"/>
                    </a:cubicBezTo>
                    <a:cubicBezTo>
                      <a:pt x="350" y="254"/>
                      <a:pt x="350" y="254"/>
                      <a:pt x="350" y="254"/>
                    </a:cubicBezTo>
                    <a:cubicBezTo>
                      <a:pt x="351" y="253"/>
                      <a:pt x="353" y="253"/>
                      <a:pt x="354" y="253"/>
                    </a:cubicBezTo>
                    <a:close/>
                    <a:moveTo>
                      <a:pt x="316" y="332"/>
                    </a:moveTo>
                    <a:cubicBezTo>
                      <a:pt x="317" y="331"/>
                      <a:pt x="319" y="331"/>
                      <a:pt x="320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2" y="332"/>
                      <a:pt x="322" y="334"/>
                      <a:pt x="321" y="335"/>
                    </a:cubicBezTo>
                    <a:cubicBezTo>
                      <a:pt x="321" y="335"/>
                      <a:pt x="321" y="335"/>
                      <a:pt x="321" y="335"/>
                    </a:cubicBezTo>
                    <a:cubicBezTo>
                      <a:pt x="321" y="337"/>
                      <a:pt x="319" y="337"/>
                      <a:pt x="318" y="336"/>
                    </a:cubicBezTo>
                    <a:cubicBezTo>
                      <a:pt x="318" y="336"/>
                      <a:pt x="318" y="336"/>
                      <a:pt x="318" y="336"/>
                    </a:cubicBezTo>
                    <a:cubicBezTo>
                      <a:pt x="316" y="336"/>
                      <a:pt x="316" y="334"/>
                      <a:pt x="316" y="333"/>
                    </a:cubicBezTo>
                    <a:cubicBezTo>
                      <a:pt x="316" y="333"/>
                      <a:pt x="316" y="333"/>
                      <a:pt x="316" y="333"/>
                    </a:cubicBezTo>
                    <a:cubicBezTo>
                      <a:pt x="316" y="333"/>
                      <a:pt x="316" y="332"/>
                      <a:pt x="316" y="332"/>
                    </a:cubicBezTo>
                    <a:close/>
                    <a:moveTo>
                      <a:pt x="344" y="280"/>
                    </a:moveTo>
                    <a:cubicBezTo>
                      <a:pt x="346" y="280"/>
                      <a:pt x="347" y="282"/>
                      <a:pt x="346" y="283"/>
                    </a:cubicBezTo>
                    <a:cubicBezTo>
                      <a:pt x="346" y="283"/>
                      <a:pt x="346" y="283"/>
                      <a:pt x="346" y="283"/>
                    </a:cubicBezTo>
                    <a:cubicBezTo>
                      <a:pt x="345" y="285"/>
                      <a:pt x="344" y="286"/>
                      <a:pt x="342" y="285"/>
                    </a:cubicBezTo>
                    <a:cubicBezTo>
                      <a:pt x="342" y="285"/>
                      <a:pt x="342" y="285"/>
                      <a:pt x="342" y="285"/>
                    </a:cubicBezTo>
                    <a:cubicBezTo>
                      <a:pt x="341" y="284"/>
                      <a:pt x="340" y="283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0"/>
                      <a:pt x="343" y="279"/>
                      <a:pt x="344" y="280"/>
                    </a:cubicBezTo>
                    <a:close/>
                    <a:moveTo>
                      <a:pt x="329" y="307"/>
                    </a:move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30" y="306"/>
                      <a:pt x="332" y="305"/>
                      <a:pt x="333" y="306"/>
                    </a:cubicBezTo>
                    <a:cubicBezTo>
                      <a:pt x="333" y="306"/>
                      <a:pt x="333" y="306"/>
                      <a:pt x="333" y="306"/>
                    </a:cubicBezTo>
                    <a:cubicBezTo>
                      <a:pt x="335" y="307"/>
                      <a:pt x="335" y="308"/>
                      <a:pt x="334" y="310"/>
                    </a:cubicBezTo>
                    <a:cubicBezTo>
                      <a:pt x="334" y="310"/>
                      <a:pt x="334" y="310"/>
                      <a:pt x="334" y="310"/>
                    </a:cubicBezTo>
                    <a:cubicBezTo>
                      <a:pt x="334" y="311"/>
                      <a:pt x="332" y="312"/>
                      <a:pt x="331" y="311"/>
                    </a:cubicBezTo>
                    <a:cubicBezTo>
                      <a:pt x="331" y="311"/>
                      <a:pt x="331" y="311"/>
                      <a:pt x="331" y="311"/>
                    </a:cubicBezTo>
                    <a:cubicBezTo>
                      <a:pt x="329" y="310"/>
                      <a:pt x="329" y="309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7791450" y="3519488"/>
                <a:ext cx="36513" cy="31750"/>
              </a:xfrm>
              <a:custGeom>
                <a:rect b="b" l="l" r="r" t="t"/>
                <a:pathLst>
                  <a:path extrusionOk="0" h="9" w="10">
                    <a:moveTo>
                      <a:pt x="3" y="8"/>
                    </a:moveTo>
                    <a:cubicBezTo>
                      <a:pt x="1" y="7"/>
                      <a:pt x="0" y="5"/>
                      <a:pt x="1" y="3"/>
                    </a:cubicBezTo>
                    <a:cubicBezTo>
                      <a:pt x="2" y="0"/>
                      <a:pt x="4" y="0"/>
                      <a:pt x="7" y="0"/>
                    </a:cubicBezTo>
                    <a:cubicBezTo>
                      <a:pt x="9" y="1"/>
                      <a:pt x="10" y="4"/>
                      <a:pt x="9" y="6"/>
                    </a:cubicBezTo>
                    <a:cubicBezTo>
                      <a:pt x="8" y="8"/>
                      <a:pt x="5" y="9"/>
                      <a:pt x="3" y="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6"/>
              <p:cNvSpPr/>
              <p:nvPr/>
            </p:nvSpPr>
            <p:spPr>
              <a:xfrm>
                <a:off x="9293225" y="1465263"/>
                <a:ext cx="34925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7"/>
          <p:cNvSpPr txBox="1"/>
          <p:nvPr>
            <p:ph hasCustomPrompt="1" type="title"/>
          </p:nvPr>
        </p:nvSpPr>
        <p:spPr>
          <a:xfrm>
            <a:off x="4938163" y="1998271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5" name="Google Shape;415;p17"/>
          <p:cNvSpPr txBox="1"/>
          <p:nvPr>
            <p:ph idx="1" type="subTitle"/>
          </p:nvPr>
        </p:nvSpPr>
        <p:spPr>
          <a:xfrm>
            <a:off x="4938175" y="2772921"/>
            <a:ext cx="34926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16" name="Google Shape;416;p17"/>
          <p:cNvSpPr txBox="1"/>
          <p:nvPr>
            <p:ph hasCustomPrompt="1" idx="2" type="title"/>
          </p:nvPr>
        </p:nvSpPr>
        <p:spPr>
          <a:xfrm>
            <a:off x="4938175" y="691910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7" name="Google Shape;417;p17"/>
          <p:cNvSpPr txBox="1"/>
          <p:nvPr>
            <p:ph idx="3" type="subTitle"/>
          </p:nvPr>
        </p:nvSpPr>
        <p:spPr>
          <a:xfrm>
            <a:off x="4938175" y="1466849"/>
            <a:ext cx="34926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18" name="Google Shape;418;p17"/>
          <p:cNvSpPr txBox="1"/>
          <p:nvPr>
            <p:ph hasCustomPrompt="1" idx="4" type="title"/>
          </p:nvPr>
        </p:nvSpPr>
        <p:spPr>
          <a:xfrm>
            <a:off x="4938163" y="3304646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9" name="Google Shape;419;p17"/>
          <p:cNvSpPr txBox="1"/>
          <p:nvPr>
            <p:ph idx="5" type="subTitle"/>
          </p:nvPr>
        </p:nvSpPr>
        <p:spPr>
          <a:xfrm>
            <a:off x="4938175" y="4079296"/>
            <a:ext cx="34926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20" name="Google Shape;420;p17"/>
          <p:cNvSpPr/>
          <p:nvPr>
            <p:ph idx="6" type="pic"/>
          </p:nvPr>
        </p:nvSpPr>
        <p:spPr>
          <a:xfrm>
            <a:off x="713227" y="1091850"/>
            <a:ext cx="2959800" cy="29598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421" name="Google Shape;421;p17"/>
          <p:cNvGrpSpPr/>
          <p:nvPr/>
        </p:nvGrpSpPr>
        <p:grpSpPr>
          <a:xfrm flipH="1" rot="5400000">
            <a:off x="2744782" y="-2334649"/>
            <a:ext cx="3234854" cy="3234854"/>
            <a:chOff x="5668963" y="-114300"/>
            <a:chExt cx="3783012" cy="3783012"/>
          </a:xfrm>
        </p:grpSpPr>
        <p:sp>
          <p:nvSpPr>
            <p:cNvPr id="422" name="Google Shape;422;p17"/>
            <p:cNvSpPr/>
            <p:nvPr/>
          </p:nvSpPr>
          <p:spPr>
            <a:xfrm>
              <a:off x="6153150" y="369888"/>
              <a:ext cx="2816225" cy="2819400"/>
            </a:xfrm>
            <a:custGeom>
              <a:rect b="b" l="l" r="r" t="t"/>
              <a:pathLst>
                <a:path extrusionOk="0" h="793" w="792">
                  <a:moveTo>
                    <a:pt x="251" y="713"/>
                  </a:moveTo>
                  <a:cubicBezTo>
                    <a:pt x="76" y="632"/>
                    <a:pt x="0" y="426"/>
                    <a:pt x="80" y="251"/>
                  </a:cubicBezTo>
                  <a:cubicBezTo>
                    <a:pt x="160" y="77"/>
                    <a:pt x="366" y="0"/>
                    <a:pt x="541" y="80"/>
                  </a:cubicBezTo>
                  <a:cubicBezTo>
                    <a:pt x="715" y="160"/>
                    <a:pt x="792" y="366"/>
                    <a:pt x="712" y="541"/>
                  </a:cubicBezTo>
                  <a:cubicBezTo>
                    <a:pt x="632" y="716"/>
                    <a:pt x="426" y="793"/>
                    <a:pt x="251" y="71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5668963" y="-114300"/>
              <a:ext cx="3783012" cy="3783012"/>
            </a:xfrm>
            <a:custGeom>
              <a:rect b="b" l="l" r="r" t="t"/>
              <a:pathLst>
                <a:path extrusionOk="0" h="1064" w="1064">
                  <a:moveTo>
                    <a:pt x="337" y="957"/>
                  </a:moveTo>
                  <a:cubicBezTo>
                    <a:pt x="103" y="850"/>
                    <a:pt x="0" y="572"/>
                    <a:pt x="107" y="338"/>
                  </a:cubicBezTo>
                  <a:cubicBezTo>
                    <a:pt x="215" y="103"/>
                    <a:pt x="492" y="0"/>
                    <a:pt x="726" y="107"/>
                  </a:cubicBezTo>
                  <a:cubicBezTo>
                    <a:pt x="961" y="215"/>
                    <a:pt x="1064" y="492"/>
                    <a:pt x="957" y="727"/>
                  </a:cubicBezTo>
                  <a:cubicBezTo>
                    <a:pt x="849" y="961"/>
                    <a:pt x="572" y="1064"/>
                    <a:pt x="337" y="95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6153150" y="2859088"/>
              <a:ext cx="1657350" cy="720725"/>
            </a:xfrm>
            <a:custGeom>
              <a:rect b="b" l="l" r="r" t="t"/>
              <a:pathLst>
                <a:path extrusionOk="0" h="203" w="466">
                  <a:moveTo>
                    <a:pt x="466" y="190"/>
                  </a:moveTo>
                  <a:cubicBezTo>
                    <a:pt x="374" y="203"/>
                    <a:pt x="278" y="191"/>
                    <a:pt x="188" y="150"/>
                  </a:cubicBezTo>
                  <a:cubicBezTo>
                    <a:pt x="111" y="115"/>
                    <a:pt x="48" y="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7065963" y="-39688"/>
              <a:ext cx="2244726" cy="1522413"/>
            </a:xfrm>
            <a:custGeom>
              <a:rect b="b" l="l" r="r" t="t"/>
              <a:pathLst>
                <a:path extrusionOk="0" h="428" w="631">
                  <a:moveTo>
                    <a:pt x="0" y="32"/>
                  </a:moveTo>
                  <a:cubicBezTo>
                    <a:pt x="111" y="0"/>
                    <a:pt x="234" y="6"/>
                    <a:pt x="347" y="58"/>
                  </a:cubicBezTo>
                  <a:cubicBezTo>
                    <a:pt x="503" y="129"/>
                    <a:pt x="604" y="271"/>
                    <a:pt x="631" y="42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7788275" y="1354138"/>
              <a:ext cx="1341438" cy="1981200"/>
            </a:xfrm>
            <a:custGeom>
              <a:rect b="b" l="l" r="r" t="t"/>
              <a:pathLst>
                <a:path extrusionOk="0" h="557" w="377">
                  <a:moveTo>
                    <a:pt x="3" y="551"/>
                  </a:moveTo>
                  <a:cubicBezTo>
                    <a:pt x="4" y="551"/>
                    <a:pt x="6" y="552"/>
                    <a:pt x="6" y="554"/>
                  </a:cubicBezTo>
                  <a:cubicBezTo>
                    <a:pt x="6" y="554"/>
                    <a:pt x="6" y="554"/>
                    <a:pt x="6" y="554"/>
                  </a:cubicBezTo>
                  <a:cubicBezTo>
                    <a:pt x="6" y="555"/>
                    <a:pt x="5" y="557"/>
                    <a:pt x="3" y="557"/>
                  </a:cubicBezTo>
                  <a:cubicBezTo>
                    <a:pt x="3" y="557"/>
                    <a:pt x="3" y="557"/>
                    <a:pt x="3" y="557"/>
                  </a:cubicBezTo>
                  <a:cubicBezTo>
                    <a:pt x="2" y="557"/>
                    <a:pt x="0" y="556"/>
                    <a:pt x="0" y="554"/>
                  </a:cubicBezTo>
                  <a:cubicBezTo>
                    <a:pt x="0" y="554"/>
                    <a:pt x="0" y="554"/>
                    <a:pt x="0" y="554"/>
                  </a:cubicBezTo>
                  <a:cubicBezTo>
                    <a:pt x="0" y="554"/>
                    <a:pt x="0" y="553"/>
                    <a:pt x="0" y="553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1" y="552"/>
                    <a:pt x="2" y="551"/>
                    <a:pt x="3" y="551"/>
                  </a:cubicBezTo>
                  <a:close/>
                  <a:moveTo>
                    <a:pt x="30" y="546"/>
                  </a:moveTo>
                  <a:cubicBezTo>
                    <a:pt x="32" y="546"/>
                    <a:pt x="33" y="547"/>
                    <a:pt x="34" y="548"/>
                  </a:cubicBezTo>
                  <a:cubicBezTo>
                    <a:pt x="34" y="548"/>
                    <a:pt x="34" y="548"/>
                    <a:pt x="34" y="548"/>
                  </a:cubicBezTo>
                  <a:cubicBezTo>
                    <a:pt x="34" y="550"/>
                    <a:pt x="33" y="551"/>
                    <a:pt x="32" y="551"/>
                  </a:cubicBezTo>
                  <a:cubicBezTo>
                    <a:pt x="32" y="551"/>
                    <a:pt x="32" y="551"/>
                    <a:pt x="32" y="551"/>
                  </a:cubicBezTo>
                  <a:cubicBezTo>
                    <a:pt x="30" y="552"/>
                    <a:pt x="28" y="551"/>
                    <a:pt x="28" y="549"/>
                  </a:cubicBezTo>
                  <a:cubicBezTo>
                    <a:pt x="28" y="549"/>
                    <a:pt x="28" y="549"/>
                    <a:pt x="28" y="549"/>
                  </a:cubicBezTo>
                  <a:cubicBezTo>
                    <a:pt x="28" y="549"/>
                    <a:pt x="28" y="548"/>
                    <a:pt x="28" y="548"/>
                  </a:cubicBezTo>
                  <a:cubicBezTo>
                    <a:pt x="28" y="548"/>
                    <a:pt x="28" y="548"/>
                    <a:pt x="28" y="548"/>
                  </a:cubicBezTo>
                  <a:cubicBezTo>
                    <a:pt x="29" y="547"/>
                    <a:pt x="29" y="546"/>
                    <a:pt x="30" y="546"/>
                  </a:cubicBezTo>
                  <a:close/>
                  <a:moveTo>
                    <a:pt x="58" y="539"/>
                  </a:moveTo>
                  <a:cubicBezTo>
                    <a:pt x="58" y="539"/>
                    <a:pt x="58" y="539"/>
                    <a:pt x="58" y="539"/>
                  </a:cubicBezTo>
                  <a:cubicBezTo>
                    <a:pt x="59" y="538"/>
                    <a:pt x="61" y="539"/>
                    <a:pt x="61" y="541"/>
                  </a:cubicBezTo>
                  <a:cubicBezTo>
                    <a:pt x="61" y="541"/>
                    <a:pt x="61" y="541"/>
                    <a:pt x="61" y="541"/>
                  </a:cubicBezTo>
                  <a:cubicBezTo>
                    <a:pt x="62" y="542"/>
                    <a:pt x="61" y="544"/>
                    <a:pt x="59" y="544"/>
                  </a:cubicBezTo>
                  <a:cubicBezTo>
                    <a:pt x="59" y="544"/>
                    <a:pt x="59" y="544"/>
                    <a:pt x="59" y="544"/>
                  </a:cubicBezTo>
                  <a:cubicBezTo>
                    <a:pt x="59" y="544"/>
                    <a:pt x="59" y="544"/>
                    <a:pt x="59" y="544"/>
                  </a:cubicBezTo>
                  <a:cubicBezTo>
                    <a:pt x="59" y="544"/>
                    <a:pt x="59" y="544"/>
                    <a:pt x="59" y="544"/>
                  </a:cubicBezTo>
                  <a:cubicBezTo>
                    <a:pt x="58" y="545"/>
                    <a:pt x="56" y="544"/>
                    <a:pt x="56" y="542"/>
                  </a:cubicBezTo>
                  <a:cubicBezTo>
                    <a:pt x="56" y="542"/>
                    <a:pt x="56" y="542"/>
                    <a:pt x="56" y="542"/>
                  </a:cubicBezTo>
                  <a:cubicBezTo>
                    <a:pt x="56" y="542"/>
                    <a:pt x="56" y="541"/>
                    <a:pt x="56" y="540"/>
                  </a:cubicBezTo>
                  <a:cubicBezTo>
                    <a:pt x="56" y="540"/>
                    <a:pt x="56" y="540"/>
                    <a:pt x="56" y="540"/>
                  </a:cubicBezTo>
                  <a:cubicBezTo>
                    <a:pt x="56" y="540"/>
                    <a:pt x="57" y="539"/>
                    <a:pt x="58" y="539"/>
                  </a:cubicBezTo>
                  <a:close/>
                  <a:moveTo>
                    <a:pt x="85" y="530"/>
                  </a:moveTo>
                  <a:cubicBezTo>
                    <a:pt x="86" y="529"/>
                    <a:pt x="88" y="530"/>
                    <a:pt x="88" y="532"/>
                  </a:cubicBezTo>
                  <a:cubicBezTo>
                    <a:pt x="88" y="532"/>
                    <a:pt x="88" y="532"/>
                    <a:pt x="88" y="532"/>
                  </a:cubicBezTo>
                  <a:cubicBezTo>
                    <a:pt x="89" y="533"/>
                    <a:pt x="88" y="535"/>
                    <a:pt x="86" y="535"/>
                  </a:cubicBezTo>
                  <a:cubicBezTo>
                    <a:pt x="86" y="535"/>
                    <a:pt x="86" y="535"/>
                    <a:pt x="86" y="535"/>
                  </a:cubicBezTo>
                  <a:cubicBezTo>
                    <a:pt x="85" y="536"/>
                    <a:pt x="83" y="535"/>
                    <a:pt x="83" y="534"/>
                  </a:cubicBezTo>
                  <a:cubicBezTo>
                    <a:pt x="83" y="534"/>
                    <a:pt x="83" y="534"/>
                    <a:pt x="83" y="534"/>
                  </a:cubicBezTo>
                  <a:cubicBezTo>
                    <a:pt x="83" y="533"/>
                    <a:pt x="83" y="532"/>
                    <a:pt x="83" y="532"/>
                  </a:cubicBezTo>
                  <a:cubicBezTo>
                    <a:pt x="83" y="532"/>
                    <a:pt x="83" y="532"/>
                    <a:pt x="83" y="532"/>
                  </a:cubicBezTo>
                  <a:cubicBezTo>
                    <a:pt x="83" y="531"/>
                    <a:pt x="84" y="530"/>
                    <a:pt x="85" y="530"/>
                  </a:cubicBezTo>
                  <a:close/>
                  <a:moveTo>
                    <a:pt x="111" y="519"/>
                  </a:moveTo>
                  <a:cubicBezTo>
                    <a:pt x="112" y="519"/>
                    <a:pt x="114" y="520"/>
                    <a:pt x="115" y="521"/>
                  </a:cubicBezTo>
                  <a:cubicBezTo>
                    <a:pt x="115" y="521"/>
                    <a:pt x="115" y="521"/>
                    <a:pt x="115" y="521"/>
                  </a:cubicBezTo>
                  <a:cubicBezTo>
                    <a:pt x="115" y="522"/>
                    <a:pt x="115" y="524"/>
                    <a:pt x="113" y="525"/>
                  </a:cubicBezTo>
                  <a:cubicBezTo>
                    <a:pt x="113" y="525"/>
                    <a:pt x="113" y="525"/>
                    <a:pt x="113" y="525"/>
                  </a:cubicBezTo>
                  <a:cubicBezTo>
                    <a:pt x="112" y="525"/>
                    <a:pt x="110" y="525"/>
                    <a:pt x="109" y="523"/>
                  </a:cubicBezTo>
                  <a:cubicBezTo>
                    <a:pt x="109" y="523"/>
                    <a:pt x="109" y="523"/>
                    <a:pt x="109" y="523"/>
                  </a:cubicBezTo>
                  <a:cubicBezTo>
                    <a:pt x="109" y="522"/>
                    <a:pt x="109" y="522"/>
                    <a:pt x="109" y="521"/>
                  </a:cubicBezTo>
                  <a:cubicBezTo>
                    <a:pt x="109" y="521"/>
                    <a:pt x="109" y="521"/>
                    <a:pt x="109" y="521"/>
                  </a:cubicBezTo>
                  <a:cubicBezTo>
                    <a:pt x="110" y="520"/>
                    <a:pt x="110" y="520"/>
                    <a:pt x="111" y="519"/>
                  </a:cubicBezTo>
                  <a:close/>
                  <a:moveTo>
                    <a:pt x="358" y="1"/>
                  </a:moveTo>
                  <a:cubicBezTo>
                    <a:pt x="360" y="0"/>
                    <a:pt x="361" y="1"/>
                    <a:pt x="362" y="3"/>
                  </a:cubicBezTo>
                  <a:cubicBezTo>
                    <a:pt x="362" y="3"/>
                    <a:pt x="362" y="3"/>
                    <a:pt x="362" y="3"/>
                  </a:cubicBezTo>
                  <a:cubicBezTo>
                    <a:pt x="362" y="4"/>
                    <a:pt x="361" y="6"/>
                    <a:pt x="360" y="6"/>
                  </a:cubicBezTo>
                  <a:cubicBezTo>
                    <a:pt x="360" y="6"/>
                    <a:pt x="360" y="6"/>
                    <a:pt x="360" y="6"/>
                  </a:cubicBezTo>
                  <a:cubicBezTo>
                    <a:pt x="358" y="6"/>
                    <a:pt x="357" y="6"/>
                    <a:pt x="356" y="4"/>
                  </a:cubicBezTo>
                  <a:cubicBezTo>
                    <a:pt x="356" y="4"/>
                    <a:pt x="356" y="4"/>
                    <a:pt x="356" y="4"/>
                  </a:cubicBezTo>
                  <a:cubicBezTo>
                    <a:pt x="356" y="3"/>
                    <a:pt x="356" y="3"/>
                    <a:pt x="356" y="2"/>
                  </a:cubicBezTo>
                  <a:cubicBezTo>
                    <a:pt x="356" y="2"/>
                    <a:pt x="356" y="2"/>
                    <a:pt x="356" y="2"/>
                  </a:cubicBezTo>
                  <a:cubicBezTo>
                    <a:pt x="357" y="1"/>
                    <a:pt x="357" y="1"/>
                    <a:pt x="358" y="1"/>
                  </a:cubicBezTo>
                  <a:close/>
                  <a:moveTo>
                    <a:pt x="136" y="507"/>
                  </a:moveTo>
                  <a:cubicBezTo>
                    <a:pt x="136" y="507"/>
                    <a:pt x="136" y="507"/>
                    <a:pt x="136" y="507"/>
                  </a:cubicBezTo>
                  <a:cubicBezTo>
                    <a:pt x="138" y="507"/>
                    <a:pt x="139" y="507"/>
                    <a:pt x="140" y="508"/>
                  </a:cubicBezTo>
                  <a:cubicBezTo>
                    <a:pt x="140" y="508"/>
                    <a:pt x="140" y="508"/>
                    <a:pt x="140" y="508"/>
                  </a:cubicBezTo>
                  <a:cubicBezTo>
                    <a:pt x="141" y="510"/>
                    <a:pt x="140" y="512"/>
                    <a:pt x="139" y="512"/>
                  </a:cubicBezTo>
                  <a:cubicBezTo>
                    <a:pt x="139" y="512"/>
                    <a:pt x="139" y="512"/>
                    <a:pt x="139" y="512"/>
                  </a:cubicBezTo>
                  <a:cubicBezTo>
                    <a:pt x="138" y="513"/>
                    <a:pt x="136" y="512"/>
                    <a:pt x="135" y="511"/>
                  </a:cubicBezTo>
                  <a:cubicBezTo>
                    <a:pt x="135" y="511"/>
                    <a:pt x="135" y="511"/>
                    <a:pt x="135" y="511"/>
                  </a:cubicBezTo>
                  <a:cubicBezTo>
                    <a:pt x="135" y="510"/>
                    <a:pt x="135" y="509"/>
                    <a:pt x="135" y="509"/>
                  </a:cubicBezTo>
                  <a:cubicBezTo>
                    <a:pt x="135" y="509"/>
                    <a:pt x="135" y="509"/>
                    <a:pt x="135" y="509"/>
                  </a:cubicBezTo>
                  <a:cubicBezTo>
                    <a:pt x="135" y="508"/>
                    <a:pt x="136" y="508"/>
                    <a:pt x="136" y="507"/>
                  </a:cubicBezTo>
                  <a:close/>
                  <a:moveTo>
                    <a:pt x="365" y="28"/>
                  </a:moveTo>
                  <a:cubicBezTo>
                    <a:pt x="366" y="28"/>
                    <a:pt x="368" y="29"/>
                    <a:pt x="368" y="30"/>
                  </a:cubicBezTo>
                  <a:cubicBezTo>
                    <a:pt x="368" y="30"/>
                    <a:pt x="368" y="30"/>
                    <a:pt x="368" y="30"/>
                  </a:cubicBezTo>
                  <a:cubicBezTo>
                    <a:pt x="368" y="30"/>
                    <a:pt x="368" y="30"/>
                    <a:pt x="368" y="30"/>
                  </a:cubicBezTo>
                  <a:cubicBezTo>
                    <a:pt x="368" y="30"/>
                    <a:pt x="368" y="30"/>
                    <a:pt x="368" y="30"/>
                  </a:cubicBezTo>
                  <a:cubicBezTo>
                    <a:pt x="369" y="32"/>
                    <a:pt x="368" y="33"/>
                    <a:pt x="366" y="34"/>
                  </a:cubicBezTo>
                  <a:cubicBezTo>
                    <a:pt x="366" y="34"/>
                    <a:pt x="366" y="34"/>
                    <a:pt x="366" y="34"/>
                  </a:cubicBezTo>
                  <a:cubicBezTo>
                    <a:pt x="365" y="34"/>
                    <a:pt x="363" y="33"/>
                    <a:pt x="363" y="32"/>
                  </a:cubicBezTo>
                  <a:cubicBezTo>
                    <a:pt x="363" y="32"/>
                    <a:pt x="363" y="32"/>
                    <a:pt x="363" y="32"/>
                  </a:cubicBezTo>
                  <a:cubicBezTo>
                    <a:pt x="363" y="31"/>
                    <a:pt x="363" y="30"/>
                    <a:pt x="363" y="30"/>
                  </a:cubicBezTo>
                  <a:cubicBezTo>
                    <a:pt x="363" y="30"/>
                    <a:pt x="363" y="30"/>
                    <a:pt x="363" y="30"/>
                  </a:cubicBezTo>
                  <a:cubicBezTo>
                    <a:pt x="363" y="29"/>
                    <a:pt x="364" y="28"/>
                    <a:pt x="365" y="28"/>
                  </a:cubicBezTo>
                  <a:close/>
                  <a:moveTo>
                    <a:pt x="161" y="493"/>
                  </a:moveTo>
                  <a:cubicBezTo>
                    <a:pt x="161" y="493"/>
                    <a:pt x="161" y="493"/>
                    <a:pt x="161" y="493"/>
                  </a:cubicBezTo>
                  <a:cubicBezTo>
                    <a:pt x="162" y="493"/>
                    <a:pt x="164" y="493"/>
                    <a:pt x="165" y="494"/>
                  </a:cubicBezTo>
                  <a:cubicBezTo>
                    <a:pt x="165" y="494"/>
                    <a:pt x="165" y="494"/>
                    <a:pt x="165" y="494"/>
                  </a:cubicBezTo>
                  <a:cubicBezTo>
                    <a:pt x="166" y="496"/>
                    <a:pt x="165" y="498"/>
                    <a:pt x="164" y="498"/>
                  </a:cubicBezTo>
                  <a:cubicBezTo>
                    <a:pt x="164" y="498"/>
                    <a:pt x="164" y="498"/>
                    <a:pt x="164" y="498"/>
                  </a:cubicBezTo>
                  <a:cubicBezTo>
                    <a:pt x="164" y="498"/>
                    <a:pt x="164" y="498"/>
                    <a:pt x="164" y="498"/>
                  </a:cubicBezTo>
                  <a:cubicBezTo>
                    <a:pt x="164" y="498"/>
                    <a:pt x="164" y="498"/>
                    <a:pt x="164" y="498"/>
                  </a:cubicBezTo>
                  <a:cubicBezTo>
                    <a:pt x="163" y="499"/>
                    <a:pt x="161" y="499"/>
                    <a:pt x="160" y="497"/>
                  </a:cubicBezTo>
                  <a:cubicBezTo>
                    <a:pt x="160" y="497"/>
                    <a:pt x="160" y="497"/>
                    <a:pt x="160" y="497"/>
                  </a:cubicBezTo>
                  <a:cubicBezTo>
                    <a:pt x="160" y="497"/>
                    <a:pt x="159" y="496"/>
                    <a:pt x="160" y="495"/>
                  </a:cubicBezTo>
                  <a:cubicBezTo>
                    <a:pt x="160" y="495"/>
                    <a:pt x="160" y="495"/>
                    <a:pt x="160" y="495"/>
                  </a:cubicBezTo>
                  <a:cubicBezTo>
                    <a:pt x="160" y="494"/>
                    <a:pt x="160" y="494"/>
                    <a:pt x="161" y="493"/>
                  </a:cubicBezTo>
                  <a:close/>
                  <a:moveTo>
                    <a:pt x="370" y="56"/>
                  </a:moveTo>
                  <a:cubicBezTo>
                    <a:pt x="372" y="56"/>
                    <a:pt x="373" y="57"/>
                    <a:pt x="373" y="59"/>
                  </a:cubicBezTo>
                  <a:cubicBezTo>
                    <a:pt x="373" y="59"/>
                    <a:pt x="373" y="59"/>
                    <a:pt x="373" y="59"/>
                  </a:cubicBezTo>
                  <a:cubicBezTo>
                    <a:pt x="373" y="59"/>
                    <a:pt x="373" y="59"/>
                    <a:pt x="373" y="59"/>
                  </a:cubicBezTo>
                  <a:cubicBezTo>
                    <a:pt x="373" y="59"/>
                    <a:pt x="373" y="59"/>
                    <a:pt x="373" y="59"/>
                  </a:cubicBezTo>
                  <a:cubicBezTo>
                    <a:pt x="373" y="60"/>
                    <a:pt x="372" y="62"/>
                    <a:pt x="371" y="62"/>
                  </a:cubicBezTo>
                  <a:cubicBezTo>
                    <a:pt x="371" y="62"/>
                    <a:pt x="371" y="62"/>
                    <a:pt x="371" y="62"/>
                  </a:cubicBezTo>
                  <a:cubicBezTo>
                    <a:pt x="369" y="62"/>
                    <a:pt x="368" y="61"/>
                    <a:pt x="368" y="59"/>
                  </a:cubicBezTo>
                  <a:cubicBezTo>
                    <a:pt x="368" y="59"/>
                    <a:pt x="368" y="59"/>
                    <a:pt x="368" y="59"/>
                  </a:cubicBezTo>
                  <a:cubicBezTo>
                    <a:pt x="367" y="59"/>
                    <a:pt x="368" y="58"/>
                    <a:pt x="368" y="58"/>
                  </a:cubicBezTo>
                  <a:cubicBezTo>
                    <a:pt x="368" y="58"/>
                    <a:pt x="368" y="58"/>
                    <a:pt x="368" y="58"/>
                  </a:cubicBezTo>
                  <a:cubicBezTo>
                    <a:pt x="368" y="57"/>
                    <a:pt x="369" y="56"/>
                    <a:pt x="370" y="56"/>
                  </a:cubicBezTo>
                  <a:close/>
                  <a:moveTo>
                    <a:pt x="185" y="478"/>
                  </a:moveTo>
                  <a:cubicBezTo>
                    <a:pt x="185" y="478"/>
                    <a:pt x="185" y="478"/>
                    <a:pt x="185" y="478"/>
                  </a:cubicBezTo>
                  <a:cubicBezTo>
                    <a:pt x="186" y="477"/>
                    <a:pt x="188" y="477"/>
                    <a:pt x="189" y="479"/>
                  </a:cubicBezTo>
                  <a:cubicBezTo>
                    <a:pt x="189" y="479"/>
                    <a:pt x="189" y="479"/>
                    <a:pt x="189" y="479"/>
                  </a:cubicBezTo>
                  <a:cubicBezTo>
                    <a:pt x="190" y="480"/>
                    <a:pt x="189" y="482"/>
                    <a:pt x="188" y="483"/>
                  </a:cubicBezTo>
                  <a:cubicBezTo>
                    <a:pt x="188" y="483"/>
                    <a:pt x="188" y="483"/>
                    <a:pt x="188" y="483"/>
                  </a:cubicBezTo>
                  <a:cubicBezTo>
                    <a:pt x="187" y="484"/>
                    <a:pt x="185" y="483"/>
                    <a:pt x="184" y="482"/>
                  </a:cubicBezTo>
                  <a:cubicBezTo>
                    <a:pt x="184" y="482"/>
                    <a:pt x="184" y="482"/>
                    <a:pt x="184" y="482"/>
                  </a:cubicBezTo>
                  <a:cubicBezTo>
                    <a:pt x="183" y="481"/>
                    <a:pt x="183" y="480"/>
                    <a:pt x="184" y="479"/>
                  </a:cubicBezTo>
                  <a:cubicBezTo>
                    <a:pt x="184" y="479"/>
                    <a:pt x="184" y="479"/>
                    <a:pt x="184" y="479"/>
                  </a:cubicBezTo>
                  <a:cubicBezTo>
                    <a:pt x="184" y="479"/>
                    <a:pt x="184" y="478"/>
                    <a:pt x="185" y="478"/>
                  </a:cubicBezTo>
                  <a:close/>
                  <a:moveTo>
                    <a:pt x="373" y="84"/>
                  </a:moveTo>
                  <a:cubicBezTo>
                    <a:pt x="375" y="84"/>
                    <a:pt x="376" y="85"/>
                    <a:pt x="376" y="87"/>
                  </a:cubicBezTo>
                  <a:cubicBezTo>
                    <a:pt x="376" y="87"/>
                    <a:pt x="376" y="87"/>
                    <a:pt x="376" y="87"/>
                  </a:cubicBezTo>
                  <a:cubicBezTo>
                    <a:pt x="376" y="89"/>
                    <a:pt x="375" y="90"/>
                    <a:pt x="374" y="90"/>
                  </a:cubicBezTo>
                  <a:cubicBezTo>
                    <a:pt x="374" y="90"/>
                    <a:pt x="374" y="90"/>
                    <a:pt x="374" y="90"/>
                  </a:cubicBezTo>
                  <a:cubicBezTo>
                    <a:pt x="372" y="90"/>
                    <a:pt x="371" y="89"/>
                    <a:pt x="371" y="87"/>
                  </a:cubicBezTo>
                  <a:cubicBezTo>
                    <a:pt x="371" y="87"/>
                    <a:pt x="371" y="87"/>
                    <a:pt x="371" y="87"/>
                  </a:cubicBezTo>
                  <a:cubicBezTo>
                    <a:pt x="371" y="87"/>
                    <a:pt x="371" y="86"/>
                    <a:pt x="371" y="86"/>
                  </a:cubicBezTo>
                  <a:cubicBezTo>
                    <a:pt x="371" y="86"/>
                    <a:pt x="371" y="86"/>
                    <a:pt x="371" y="86"/>
                  </a:cubicBezTo>
                  <a:cubicBezTo>
                    <a:pt x="371" y="85"/>
                    <a:pt x="372" y="84"/>
                    <a:pt x="373" y="84"/>
                  </a:cubicBezTo>
                  <a:close/>
                  <a:moveTo>
                    <a:pt x="207" y="461"/>
                  </a:moveTo>
                  <a:cubicBezTo>
                    <a:pt x="207" y="461"/>
                    <a:pt x="207" y="461"/>
                    <a:pt x="207" y="461"/>
                  </a:cubicBezTo>
                  <a:cubicBezTo>
                    <a:pt x="209" y="460"/>
                    <a:pt x="210" y="460"/>
                    <a:pt x="211" y="462"/>
                  </a:cubicBezTo>
                  <a:cubicBezTo>
                    <a:pt x="211" y="462"/>
                    <a:pt x="211" y="462"/>
                    <a:pt x="211" y="462"/>
                  </a:cubicBezTo>
                  <a:cubicBezTo>
                    <a:pt x="212" y="463"/>
                    <a:pt x="212" y="465"/>
                    <a:pt x="211" y="466"/>
                  </a:cubicBezTo>
                  <a:cubicBezTo>
                    <a:pt x="211" y="466"/>
                    <a:pt x="211" y="466"/>
                    <a:pt x="211" y="466"/>
                  </a:cubicBezTo>
                  <a:cubicBezTo>
                    <a:pt x="211" y="466"/>
                    <a:pt x="211" y="466"/>
                    <a:pt x="211" y="466"/>
                  </a:cubicBezTo>
                  <a:cubicBezTo>
                    <a:pt x="211" y="466"/>
                    <a:pt x="211" y="466"/>
                    <a:pt x="211" y="466"/>
                  </a:cubicBezTo>
                  <a:cubicBezTo>
                    <a:pt x="210" y="467"/>
                    <a:pt x="208" y="466"/>
                    <a:pt x="207" y="465"/>
                  </a:cubicBezTo>
                  <a:cubicBezTo>
                    <a:pt x="207" y="465"/>
                    <a:pt x="207" y="465"/>
                    <a:pt x="207" y="465"/>
                  </a:cubicBezTo>
                  <a:cubicBezTo>
                    <a:pt x="206" y="464"/>
                    <a:pt x="206" y="463"/>
                    <a:pt x="207" y="462"/>
                  </a:cubicBezTo>
                  <a:cubicBezTo>
                    <a:pt x="207" y="462"/>
                    <a:pt x="207" y="462"/>
                    <a:pt x="207" y="462"/>
                  </a:cubicBezTo>
                  <a:cubicBezTo>
                    <a:pt x="207" y="462"/>
                    <a:pt x="207" y="461"/>
                    <a:pt x="207" y="461"/>
                  </a:cubicBezTo>
                  <a:close/>
                  <a:moveTo>
                    <a:pt x="375" y="113"/>
                  </a:moveTo>
                  <a:cubicBezTo>
                    <a:pt x="376" y="113"/>
                    <a:pt x="377" y="114"/>
                    <a:pt x="377" y="116"/>
                  </a:cubicBezTo>
                  <a:cubicBezTo>
                    <a:pt x="377" y="116"/>
                    <a:pt x="377" y="116"/>
                    <a:pt x="377" y="116"/>
                  </a:cubicBezTo>
                  <a:cubicBezTo>
                    <a:pt x="377" y="117"/>
                    <a:pt x="376" y="119"/>
                    <a:pt x="375" y="119"/>
                  </a:cubicBezTo>
                  <a:cubicBezTo>
                    <a:pt x="375" y="119"/>
                    <a:pt x="375" y="119"/>
                    <a:pt x="375" y="119"/>
                  </a:cubicBezTo>
                  <a:cubicBezTo>
                    <a:pt x="373" y="119"/>
                    <a:pt x="372" y="117"/>
                    <a:pt x="372" y="116"/>
                  </a:cubicBezTo>
                  <a:cubicBezTo>
                    <a:pt x="372" y="116"/>
                    <a:pt x="372" y="116"/>
                    <a:pt x="372" y="116"/>
                  </a:cubicBezTo>
                  <a:cubicBezTo>
                    <a:pt x="372" y="115"/>
                    <a:pt x="372" y="115"/>
                    <a:pt x="372" y="114"/>
                  </a:cubicBezTo>
                  <a:cubicBezTo>
                    <a:pt x="372" y="114"/>
                    <a:pt x="372" y="114"/>
                    <a:pt x="372" y="114"/>
                  </a:cubicBezTo>
                  <a:cubicBezTo>
                    <a:pt x="372" y="114"/>
                    <a:pt x="373" y="113"/>
                    <a:pt x="375" y="113"/>
                  </a:cubicBezTo>
                  <a:close/>
                  <a:moveTo>
                    <a:pt x="229" y="443"/>
                  </a:moveTo>
                  <a:cubicBezTo>
                    <a:pt x="230" y="442"/>
                    <a:pt x="232" y="442"/>
                    <a:pt x="233" y="443"/>
                  </a:cubicBezTo>
                  <a:cubicBezTo>
                    <a:pt x="233" y="443"/>
                    <a:pt x="233" y="443"/>
                    <a:pt x="233" y="443"/>
                  </a:cubicBezTo>
                  <a:cubicBezTo>
                    <a:pt x="234" y="444"/>
                    <a:pt x="234" y="446"/>
                    <a:pt x="233" y="447"/>
                  </a:cubicBezTo>
                  <a:cubicBezTo>
                    <a:pt x="233" y="447"/>
                    <a:pt x="233" y="447"/>
                    <a:pt x="233" y="447"/>
                  </a:cubicBezTo>
                  <a:cubicBezTo>
                    <a:pt x="232" y="448"/>
                    <a:pt x="230" y="448"/>
                    <a:pt x="229" y="447"/>
                  </a:cubicBezTo>
                  <a:cubicBezTo>
                    <a:pt x="229" y="447"/>
                    <a:pt x="229" y="447"/>
                    <a:pt x="229" y="447"/>
                  </a:cubicBezTo>
                  <a:cubicBezTo>
                    <a:pt x="228" y="446"/>
                    <a:pt x="228" y="445"/>
                    <a:pt x="228" y="444"/>
                  </a:cubicBezTo>
                  <a:cubicBezTo>
                    <a:pt x="228" y="444"/>
                    <a:pt x="228" y="444"/>
                    <a:pt x="228" y="444"/>
                  </a:cubicBezTo>
                  <a:cubicBezTo>
                    <a:pt x="228" y="443"/>
                    <a:pt x="229" y="443"/>
                    <a:pt x="229" y="443"/>
                  </a:cubicBezTo>
                  <a:close/>
                  <a:moveTo>
                    <a:pt x="374" y="141"/>
                  </a:moveTo>
                  <a:cubicBezTo>
                    <a:pt x="376" y="141"/>
                    <a:pt x="377" y="143"/>
                    <a:pt x="377" y="144"/>
                  </a:cubicBezTo>
                  <a:cubicBezTo>
                    <a:pt x="377" y="144"/>
                    <a:pt x="377" y="144"/>
                    <a:pt x="377" y="144"/>
                  </a:cubicBezTo>
                  <a:cubicBezTo>
                    <a:pt x="377" y="146"/>
                    <a:pt x="375" y="147"/>
                    <a:pt x="374" y="147"/>
                  </a:cubicBezTo>
                  <a:cubicBezTo>
                    <a:pt x="374" y="147"/>
                    <a:pt x="374" y="147"/>
                    <a:pt x="374" y="147"/>
                  </a:cubicBezTo>
                  <a:cubicBezTo>
                    <a:pt x="372" y="147"/>
                    <a:pt x="371" y="145"/>
                    <a:pt x="371" y="144"/>
                  </a:cubicBezTo>
                  <a:cubicBezTo>
                    <a:pt x="371" y="144"/>
                    <a:pt x="371" y="144"/>
                    <a:pt x="371" y="144"/>
                  </a:cubicBezTo>
                  <a:cubicBezTo>
                    <a:pt x="371" y="144"/>
                    <a:pt x="371" y="143"/>
                    <a:pt x="371" y="143"/>
                  </a:cubicBezTo>
                  <a:cubicBezTo>
                    <a:pt x="371" y="143"/>
                    <a:pt x="371" y="143"/>
                    <a:pt x="371" y="143"/>
                  </a:cubicBezTo>
                  <a:cubicBezTo>
                    <a:pt x="372" y="142"/>
                    <a:pt x="373" y="141"/>
                    <a:pt x="374" y="141"/>
                  </a:cubicBezTo>
                  <a:close/>
                  <a:moveTo>
                    <a:pt x="249" y="423"/>
                  </a:moveTo>
                  <a:cubicBezTo>
                    <a:pt x="250" y="422"/>
                    <a:pt x="252" y="422"/>
                    <a:pt x="253" y="423"/>
                  </a:cubicBezTo>
                  <a:cubicBezTo>
                    <a:pt x="253" y="423"/>
                    <a:pt x="253" y="423"/>
                    <a:pt x="253" y="423"/>
                  </a:cubicBezTo>
                  <a:cubicBezTo>
                    <a:pt x="254" y="424"/>
                    <a:pt x="254" y="426"/>
                    <a:pt x="253" y="427"/>
                  </a:cubicBezTo>
                  <a:cubicBezTo>
                    <a:pt x="253" y="427"/>
                    <a:pt x="253" y="427"/>
                    <a:pt x="253" y="427"/>
                  </a:cubicBezTo>
                  <a:cubicBezTo>
                    <a:pt x="252" y="428"/>
                    <a:pt x="250" y="428"/>
                    <a:pt x="249" y="427"/>
                  </a:cubicBezTo>
                  <a:cubicBezTo>
                    <a:pt x="249" y="427"/>
                    <a:pt x="249" y="427"/>
                    <a:pt x="249" y="427"/>
                  </a:cubicBezTo>
                  <a:cubicBezTo>
                    <a:pt x="248" y="426"/>
                    <a:pt x="248" y="425"/>
                    <a:pt x="249" y="424"/>
                  </a:cubicBezTo>
                  <a:cubicBezTo>
                    <a:pt x="249" y="424"/>
                    <a:pt x="249" y="424"/>
                    <a:pt x="249" y="424"/>
                  </a:cubicBezTo>
                  <a:cubicBezTo>
                    <a:pt x="249" y="424"/>
                    <a:pt x="249" y="423"/>
                    <a:pt x="249" y="423"/>
                  </a:cubicBezTo>
                  <a:close/>
                  <a:moveTo>
                    <a:pt x="372" y="170"/>
                  </a:moveTo>
                  <a:cubicBezTo>
                    <a:pt x="373" y="170"/>
                    <a:pt x="374" y="171"/>
                    <a:pt x="374" y="173"/>
                  </a:cubicBezTo>
                  <a:cubicBezTo>
                    <a:pt x="374" y="173"/>
                    <a:pt x="374" y="173"/>
                    <a:pt x="374" y="173"/>
                  </a:cubicBezTo>
                  <a:cubicBezTo>
                    <a:pt x="374" y="174"/>
                    <a:pt x="373" y="175"/>
                    <a:pt x="371" y="175"/>
                  </a:cubicBezTo>
                  <a:cubicBezTo>
                    <a:pt x="371" y="175"/>
                    <a:pt x="371" y="175"/>
                    <a:pt x="371" y="175"/>
                  </a:cubicBezTo>
                  <a:cubicBezTo>
                    <a:pt x="370" y="175"/>
                    <a:pt x="368" y="174"/>
                    <a:pt x="369" y="172"/>
                  </a:cubicBezTo>
                  <a:cubicBezTo>
                    <a:pt x="369" y="172"/>
                    <a:pt x="369" y="172"/>
                    <a:pt x="369" y="172"/>
                  </a:cubicBezTo>
                  <a:cubicBezTo>
                    <a:pt x="369" y="172"/>
                    <a:pt x="369" y="172"/>
                    <a:pt x="369" y="171"/>
                  </a:cubicBezTo>
                  <a:cubicBezTo>
                    <a:pt x="369" y="171"/>
                    <a:pt x="369" y="171"/>
                    <a:pt x="369" y="171"/>
                  </a:cubicBezTo>
                  <a:cubicBezTo>
                    <a:pt x="369" y="170"/>
                    <a:pt x="371" y="169"/>
                    <a:pt x="372" y="170"/>
                  </a:cubicBezTo>
                  <a:close/>
                  <a:moveTo>
                    <a:pt x="268" y="402"/>
                  </a:moveTo>
                  <a:cubicBezTo>
                    <a:pt x="269" y="401"/>
                    <a:pt x="271" y="401"/>
                    <a:pt x="272" y="402"/>
                  </a:cubicBezTo>
                  <a:cubicBezTo>
                    <a:pt x="272" y="402"/>
                    <a:pt x="272" y="402"/>
                    <a:pt x="272" y="402"/>
                  </a:cubicBezTo>
                  <a:cubicBezTo>
                    <a:pt x="273" y="403"/>
                    <a:pt x="274" y="405"/>
                    <a:pt x="273" y="406"/>
                  </a:cubicBezTo>
                  <a:cubicBezTo>
                    <a:pt x="273" y="406"/>
                    <a:pt x="273" y="406"/>
                    <a:pt x="273" y="406"/>
                  </a:cubicBezTo>
                  <a:cubicBezTo>
                    <a:pt x="272" y="407"/>
                    <a:pt x="270" y="407"/>
                    <a:pt x="269" y="406"/>
                  </a:cubicBezTo>
                  <a:cubicBezTo>
                    <a:pt x="269" y="406"/>
                    <a:pt x="269" y="406"/>
                    <a:pt x="269" y="406"/>
                  </a:cubicBezTo>
                  <a:cubicBezTo>
                    <a:pt x="268" y="405"/>
                    <a:pt x="267" y="404"/>
                    <a:pt x="268" y="403"/>
                  </a:cubicBezTo>
                  <a:cubicBezTo>
                    <a:pt x="268" y="403"/>
                    <a:pt x="268" y="403"/>
                    <a:pt x="268" y="403"/>
                  </a:cubicBezTo>
                  <a:cubicBezTo>
                    <a:pt x="268" y="403"/>
                    <a:pt x="268" y="402"/>
                    <a:pt x="268" y="402"/>
                  </a:cubicBezTo>
                  <a:close/>
                  <a:moveTo>
                    <a:pt x="368" y="198"/>
                  </a:moveTo>
                  <a:cubicBezTo>
                    <a:pt x="369" y="198"/>
                    <a:pt x="370" y="200"/>
                    <a:pt x="370" y="201"/>
                  </a:cubicBezTo>
                  <a:cubicBezTo>
                    <a:pt x="370" y="201"/>
                    <a:pt x="370" y="201"/>
                    <a:pt x="370" y="201"/>
                  </a:cubicBezTo>
                  <a:cubicBezTo>
                    <a:pt x="370" y="203"/>
                    <a:pt x="368" y="204"/>
                    <a:pt x="367" y="203"/>
                  </a:cubicBezTo>
                  <a:cubicBezTo>
                    <a:pt x="367" y="203"/>
                    <a:pt x="367" y="203"/>
                    <a:pt x="367" y="203"/>
                  </a:cubicBezTo>
                  <a:cubicBezTo>
                    <a:pt x="365" y="203"/>
                    <a:pt x="364" y="202"/>
                    <a:pt x="364" y="200"/>
                  </a:cubicBezTo>
                  <a:cubicBezTo>
                    <a:pt x="364" y="200"/>
                    <a:pt x="364" y="200"/>
                    <a:pt x="364" y="200"/>
                  </a:cubicBezTo>
                  <a:cubicBezTo>
                    <a:pt x="364" y="200"/>
                    <a:pt x="364" y="200"/>
                    <a:pt x="365" y="199"/>
                  </a:cubicBezTo>
                  <a:cubicBezTo>
                    <a:pt x="365" y="199"/>
                    <a:pt x="365" y="199"/>
                    <a:pt x="365" y="199"/>
                  </a:cubicBezTo>
                  <a:cubicBezTo>
                    <a:pt x="365" y="198"/>
                    <a:pt x="366" y="198"/>
                    <a:pt x="368" y="198"/>
                  </a:cubicBezTo>
                  <a:close/>
                  <a:moveTo>
                    <a:pt x="286" y="380"/>
                  </a:moveTo>
                  <a:cubicBezTo>
                    <a:pt x="287" y="379"/>
                    <a:pt x="289" y="378"/>
                    <a:pt x="290" y="379"/>
                  </a:cubicBezTo>
                  <a:cubicBezTo>
                    <a:pt x="290" y="379"/>
                    <a:pt x="290" y="379"/>
                    <a:pt x="290" y="379"/>
                  </a:cubicBezTo>
                  <a:cubicBezTo>
                    <a:pt x="291" y="380"/>
                    <a:pt x="291" y="382"/>
                    <a:pt x="290" y="383"/>
                  </a:cubicBezTo>
                  <a:cubicBezTo>
                    <a:pt x="290" y="383"/>
                    <a:pt x="290" y="383"/>
                    <a:pt x="290" y="383"/>
                  </a:cubicBezTo>
                  <a:cubicBezTo>
                    <a:pt x="289" y="385"/>
                    <a:pt x="288" y="385"/>
                    <a:pt x="286" y="384"/>
                  </a:cubicBezTo>
                  <a:cubicBezTo>
                    <a:pt x="286" y="384"/>
                    <a:pt x="286" y="384"/>
                    <a:pt x="286" y="384"/>
                  </a:cubicBezTo>
                  <a:cubicBezTo>
                    <a:pt x="285" y="383"/>
                    <a:pt x="285" y="382"/>
                    <a:pt x="286" y="380"/>
                  </a:cubicBezTo>
                  <a:cubicBezTo>
                    <a:pt x="286" y="380"/>
                    <a:pt x="286" y="380"/>
                    <a:pt x="286" y="380"/>
                  </a:cubicBezTo>
                  <a:cubicBezTo>
                    <a:pt x="286" y="380"/>
                    <a:pt x="286" y="380"/>
                    <a:pt x="286" y="380"/>
                  </a:cubicBezTo>
                  <a:close/>
                  <a:moveTo>
                    <a:pt x="362" y="226"/>
                  </a:moveTo>
                  <a:cubicBezTo>
                    <a:pt x="363" y="226"/>
                    <a:pt x="364" y="228"/>
                    <a:pt x="364" y="229"/>
                  </a:cubicBezTo>
                  <a:cubicBezTo>
                    <a:pt x="364" y="229"/>
                    <a:pt x="364" y="229"/>
                    <a:pt x="364" y="229"/>
                  </a:cubicBezTo>
                  <a:cubicBezTo>
                    <a:pt x="364" y="229"/>
                    <a:pt x="364" y="229"/>
                    <a:pt x="364" y="229"/>
                  </a:cubicBezTo>
                  <a:cubicBezTo>
                    <a:pt x="364" y="229"/>
                    <a:pt x="364" y="229"/>
                    <a:pt x="364" y="229"/>
                  </a:cubicBezTo>
                  <a:cubicBezTo>
                    <a:pt x="363" y="231"/>
                    <a:pt x="362" y="231"/>
                    <a:pt x="360" y="231"/>
                  </a:cubicBezTo>
                  <a:cubicBezTo>
                    <a:pt x="360" y="231"/>
                    <a:pt x="360" y="231"/>
                    <a:pt x="360" y="231"/>
                  </a:cubicBezTo>
                  <a:cubicBezTo>
                    <a:pt x="359" y="231"/>
                    <a:pt x="358" y="229"/>
                    <a:pt x="358" y="228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358" y="227"/>
                    <a:pt x="358" y="227"/>
                    <a:pt x="358" y="227"/>
                  </a:cubicBezTo>
                  <a:cubicBezTo>
                    <a:pt x="358" y="227"/>
                    <a:pt x="358" y="227"/>
                    <a:pt x="358" y="227"/>
                  </a:cubicBezTo>
                  <a:cubicBezTo>
                    <a:pt x="359" y="226"/>
                    <a:pt x="360" y="225"/>
                    <a:pt x="362" y="226"/>
                  </a:cubicBezTo>
                  <a:close/>
                  <a:moveTo>
                    <a:pt x="302" y="357"/>
                  </a:moveTo>
                  <a:cubicBezTo>
                    <a:pt x="302" y="357"/>
                    <a:pt x="302" y="357"/>
                    <a:pt x="302" y="357"/>
                  </a:cubicBezTo>
                  <a:cubicBezTo>
                    <a:pt x="303" y="355"/>
                    <a:pt x="304" y="355"/>
                    <a:pt x="306" y="356"/>
                  </a:cubicBezTo>
                  <a:cubicBezTo>
                    <a:pt x="306" y="356"/>
                    <a:pt x="306" y="356"/>
                    <a:pt x="306" y="356"/>
                  </a:cubicBezTo>
                  <a:cubicBezTo>
                    <a:pt x="307" y="357"/>
                    <a:pt x="308" y="358"/>
                    <a:pt x="307" y="360"/>
                  </a:cubicBezTo>
                  <a:cubicBezTo>
                    <a:pt x="307" y="360"/>
                    <a:pt x="307" y="360"/>
                    <a:pt x="307" y="360"/>
                  </a:cubicBezTo>
                  <a:cubicBezTo>
                    <a:pt x="307" y="360"/>
                    <a:pt x="307" y="360"/>
                    <a:pt x="307" y="360"/>
                  </a:cubicBezTo>
                  <a:cubicBezTo>
                    <a:pt x="307" y="360"/>
                    <a:pt x="307" y="360"/>
                    <a:pt x="307" y="360"/>
                  </a:cubicBezTo>
                  <a:cubicBezTo>
                    <a:pt x="306" y="361"/>
                    <a:pt x="304" y="361"/>
                    <a:pt x="303" y="361"/>
                  </a:cubicBezTo>
                  <a:cubicBezTo>
                    <a:pt x="303" y="361"/>
                    <a:pt x="303" y="361"/>
                    <a:pt x="303" y="361"/>
                  </a:cubicBezTo>
                  <a:cubicBezTo>
                    <a:pt x="302" y="360"/>
                    <a:pt x="301" y="358"/>
                    <a:pt x="302" y="357"/>
                  </a:cubicBezTo>
                  <a:cubicBezTo>
                    <a:pt x="302" y="357"/>
                    <a:pt x="302" y="357"/>
                    <a:pt x="302" y="357"/>
                  </a:cubicBezTo>
                  <a:cubicBezTo>
                    <a:pt x="302" y="357"/>
                    <a:pt x="302" y="357"/>
                    <a:pt x="302" y="357"/>
                  </a:cubicBezTo>
                  <a:close/>
                  <a:moveTo>
                    <a:pt x="354" y="253"/>
                  </a:moveTo>
                  <a:cubicBezTo>
                    <a:pt x="355" y="253"/>
                    <a:pt x="356" y="255"/>
                    <a:pt x="356" y="257"/>
                  </a:cubicBezTo>
                  <a:cubicBezTo>
                    <a:pt x="356" y="257"/>
                    <a:pt x="356" y="257"/>
                    <a:pt x="356" y="257"/>
                  </a:cubicBezTo>
                  <a:cubicBezTo>
                    <a:pt x="355" y="258"/>
                    <a:pt x="354" y="259"/>
                    <a:pt x="352" y="258"/>
                  </a:cubicBezTo>
                  <a:cubicBezTo>
                    <a:pt x="352" y="258"/>
                    <a:pt x="352" y="258"/>
                    <a:pt x="352" y="258"/>
                  </a:cubicBezTo>
                  <a:cubicBezTo>
                    <a:pt x="351" y="258"/>
                    <a:pt x="350" y="256"/>
                    <a:pt x="350" y="255"/>
                  </a:cubicBezTo>
                  <a:cubicBezTo>
                    <a:pt x="350" y="255"/>
                    <a:pt x="350" y="255"/>
                    <a:pt x="350" y="255"/>
                  </a:cubicBezTo>
                  <a:cubicBezTo>
                    <a:pt x="350" y="255"/>
                    <a:pt x="350" y="255"/>
                    <a:pt x="350" y="254"/>
                  </a:cubicBezTo>
                  <a:cubicBezTo>
                    <a:pt x="350" y="254"/>
                    <a:pt x="350" y="254"/>
                    <a:pt x="350" y="254"/>
                  </a:cubicBezTo>
                  <a:cubicBezTo>
                    <a:pt x="351" y="253"/>
                    <a:pt x="353" y="253"/>
                    <a:pt x="354" y="253"/>
                  </a:cubicBezTo>
                  <a:close/>
                  <a:moveTo>
                    <a:pt x="316" y="332"/>
                  </a:moveTo>
                  <a:cubicBezTo>
                    <a:pt x="317" y="331"/>
                    <a:pt x="319" y="331"/>
                    <a:pt x="320" y="331"/>
                  </a:cubicBezTo>
                  <a:cubicBezTo>
                    <a:pt x="320" y="331"/>
                    <a:pt x="320" y="331"/>
                    <a:pt x="320" y="331"/>
                  </a:cubicBezTo>
                  <a:cubicBezTo>
                    <a:pt x="322" y="332"/>
                    <a:pt x="322" y="334"/>
                    <a:pt x="321" y="335"/>
                  </a:cubicBezTo>
                  <a:cubicBezTo>
                    <a:pt x="321" y="335"/>
                    <a:pt x="321" y="335"/>
                    <a:pt x="321" y="335"/>
                  </a:cubicBezTo>
                  <a:cubicBezTo>
                    <a:pt x="321" y="337"/>
                    <a:pt x="319" y="337"/>
                    <a:pt x="318" y="336"/>
                  </a:cubicBezTo>
                  <a:cubicBezTo>
                    <a:pt x="318" y="336"/>
                    <a:pt x="318" y="336"/>
                    <a:pt x="318" y="336"/>
                  </a:cubicBezTo>
                  <a:cubicBezTo>
                    <a:pt x="316" y="336"/>
                    <a:pt x="316" y="334"/>
                    <a:pt x="316" y="333"/>
                  </a:cubicBezTo>
                  <a:cubicBezTo>
                    <a:pt x="316" y="333"/>
                    <a:pt x="316" y="333"/>
                    <a:pt x="316" y="333"/>
                  </a:cubicBezTo>
                  <a:cubicBezTo>
                    <a:pt x="316" y="333"/>
                    <a:pt x="316" y="332"/>
                    <a:pt x="316" y="332"/>
                  </a:cubicBezTo>
                  <a:close/>
                  <a:moveTo>
                    <a:pt x="344" y="280"/>
                  </a:moveTo>
                  <a:cubicBezTo>
                    <a:pt x="346" y="280"/>
                    <a:pt x="347" y="282"/>
                    <a:pt x="346" y="283"/>
                  </a:cubicBezTo>
                  <a:cubicBezTo>
                    <a:pt x="346" y="283"/>
                    <a:pt x="346" y="283"/>
                    <a:pt x="346" y="283"/>
                  </a:cubicBezTo>
                  <a:cubicBezTo>
                    <a:pt x="345" y="285"/>
                    <a:pt x="344" y="286"/>
                    <a:pt x="342" y="285"/>
                  </a:cubicBezTo>
                  <a:cubicBezTo>
                    <a:pt x="342" y="285"/>
                    <a:pt x="342" y="285"/>
                    <a:pt x="342" y="285"/>
                  </a:cubicBezTo>
                  <a:cubicBezTo>
                    <a:pt x="341" y="284"/>
                    <a:pt x="340" y="283"/>
                    <a:pt x="341" y="281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341" y="280"/>
                    <a:pt x="343" y="279"/>
                    <a:pt x="344" y="280"/>
                  </a:cubicBezTo>
                  <a:close/>
                  <a:moveTo>
                    <a:pt x="329" y="307"/>
                  </a:moveTo>
                  <a:cubicBezTo>
                    <a:pt x="329" y="307"/>
                    <a:pt x="329" y="307"/>
                    <a:pt x="329" y="307"/>
                  </a:cubicBezTo>
                  <a:cubicBezTo>
                    <a:pt x="330" y="306"/>
                    <a:pt x="332" y="305"/>
                    <a:pt x="333" y="306"/>
                  </a:cubicBezTo>
                  <a:cubicBezTo>
                    <a:pt x="333" y="306"/>
                    <a:pt x="333" y="306"/>
                    <a:pt x="333" y="306"/>
                  </a:cubicBezTo>
                  <a:cubicBezTo>
                    <a:pt x="335" y="307"/>
                    <a:pt x="335" y="308"/>
                    <a:pt x="334" y="310"/>
                  </a:cubicBezTo>
                  <a:cubicBezTo>
                    <a:pt x="334" y="310"/>
                    <a:pt x="334" y="310"/>
                    <a:pt x="334" y="310"/>
                  </a:cubicBezTo>
                  <a:cubicBezTo>
                    <a:pt x="334" y="311"/>
                    <a:pt x="332" y="312"/>
                    <a:pt x="331" y="311"/>
                  </a:cubicBezTo>
                  <a:cubicBezTo>
                    <a:pt x="331" y="311"/>
                    <a:pt x="331" y="311"/>
                    <a:pt x="331" y="311"/>
                  </a:cubicBezTo>
                  <a:cubicBezTo>
                    <a:pt x="329" y="310"/>
                    <a:pt x="329" y="309"/>
                    <a:pt x="329" y="307"/>
                  </a:cubicBezTo>
                  <a:cubicBezTo>
                    <a:pt x="329" y="307"/>
                    <a:pt x="329" y="307"/>
                    <a:pt x="329" y="307"/>
                  </a:cubicBezTo>
                  <a:cubicBezTo>
                    <a:pt x="329" y="307"/>
                    <a:pt x="329" y="307"/>
                    <a:pt x="329" y="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6210300" y="438150"/>
              <a:ext cx="2782888" cy="2644775"/>
            </a:xfrm>
            <a:custGeom>
              <a:rect b="b" l="l" r="r" t="t"/>
              <a:pathLst>
                <a:path extrusionOk="0" h="744" w="783">
                  <a:moveTo>
                    <a:pt x="593" y="0"/>
                  </a:moveTo>
                  <a:cubicBezTo>
                    <a:pt x="687" y="55"/>
                    <a:pt x="756" y="146"/>
                    <a:pt x="783" y="250"/>
                  </a:cubicBezTo>
                  <a:cubicBezTo>
                    <a:pt x="633" y="288"/>
                    <a:pt x="633" y="288"/>
                    <a:pt x="633" y="288"/>
                  </a:cubicBezTo>
                  <a:cubicBezTo>
                    <a:pt x="617" y="224"/>
                    <a:pt x="574" y="167"/>
                    <a:pt x="516" y="134"/>
                  </a:cubicBezTo>
                  <a:lnTo>
                    <a:pt x="593" y="0"/>
                  </a:lnTo>
                  <a:close/>
                  <a:moveTo>
                    <a:pt x="0" y="513"/>
                  </a:moveTo>
                  <a:cubicBezTo>
                    <a:pt x="145" y="461"/>
                    <a:pt x="145" y="461"/>
                    <a:pt x="145" y="461"/>
                  </a:cubicBezTo>
                  <a:cubicBezTo>
                    <a:pt x="168" y="525"/>
                    <a:pt x="214" y="576"/>
                    <a:pt x="276" y="604"/>
                  </a:cubicBezTo>
                  <a:cubicBezTo>
                    <a:pt x="277" y="604"/>
                    <a:pt x="277" y="604"/>
                    <a:pt x="277" y="604"/>
                  </a:cubicBezTo>
                  <a:cubicBezTo>
                    <a:pt x="213" y="744"/>
                    <a:pt x="213" y="744"/>
                    <a:pt x="213" y="744"/>
                  </a:cubicBezTo>
                  <a:cubicBezTo>
                    <a:pt x="212" y="744"/>
                    <a:pt x="212" y="744"/>
                    <a:pt x="212" y="744"/>
                  </a:cubicBezTo>
                  <a:cubicBezTo>
                    <a:pt x="112" y="698"/>
                    <a:pt x="37" y="616"/>
                    <a:pt x="0" y="51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6015038" y="231775"/>
              <a:ext cx="3092450" cy="3092450"/>
            </a:xfrm>
            <a:custGeom>
              <a:rect b="b" l="l" r="r" t="t"/>
              <a:pathLst>
                <a:path extrusionOk="0" h="870" w="870">
                  <a:moveTo>
                    <a:pt x="276" y="783"/>
                  </a:moveTo>
                  <a:cubicBezTo>
                    <a:pt x="84" y="695"/>
                    <a:pt x="0" y="468"/>
                    <a:pt x="87" y="276"/>
                  </a:cubicBezTo>
                  <a:cubicBezTo>
                    <a:pt x="175" y="84"/>
                    <a:pt x="402" y="0"/>
                    <a:pt x="594" y="88"/>
                  </a:cubicBezTo>
                  <a:cubicBezTo>
                    <a:pt x="786" y="176"/>
                    <a:pt x="870" y="402"/>
                    <a:pt x="782" y="594"/>
                  </a:cubicBezTo>
                  <a:cubicBezTo>
                    <a:pt x="694" y="786"/>
                    <a:pt x="468" y="870"/>
                    <a:pt x="276" y="78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6135688" y="2840038"/>
              <a:ext cx="34925" cy="36513"/>
            </a:xfrm>
            <a:custGeom>
              <a:rect b="b" l="l" r="r" t="t"/>
              <a:pathLst>
                <a:path extrusionOk="0" h="10" w="10">
                  <a:moveTo>
                    <a:pt x="3" y="9"/>
                  </a:move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7" y="1"/>
                  </a:cubicBezTo>
                  <a:cubicBezTo>
                    <a:pt x="9" y="2"/>
                    <a:pt x="10" y="5"/>
                    <a:pt x="9" y="7"/>
                  </a:cubicBezTo>
                  <a:cubicBezTo>
                    <a:pt x="8" y="9"/>
                    <a:pt x="5" y="10"/>
                    <a:pt x="3" y="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7791450" y="3519488"/>
              <a:ext cx="36513" cy="31750"/>
            </a:xfrm>
            <a:custGeom>
              <a:rect b="b" l="l" r="r" t="t"/>
              <a:pathLst>
                <a:path extrusionOk="0" h="9" w="10">
                  <a:moveTo>
                    <a:pt x="3" y="8"/>
                  </a:moveTo>
                  <a:cubicBezTo>
                    <a:pt x="1" y="7"/>
                    <a:pt x="0" y="5"/>
                    <a:pt x="1" y="3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1"/>
                    <a:pt x="10" y="4"/>
                    <a:pt x="9" y="6"/>
                  </a:cubicBezTo>
                  <a:cubicBezTo>
                    <a:pt x="8" y="8"/>
                    <a:pt x="5" y="9"/>
                    <a:pt x="3" y="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9293225" y="1465263"/>
              <a:ext cx="34925" cy="34925"/>
            </a:xfrm>
            <a:custGeom>
              <a:rect b="b" l="l" r="r" t="t"/>
              <a:pathLst>
                <a:path extrusionOk="0" h="10" w="10">
                  <a:moveTo>
                    <a:pt x="3" y="9"/>
                  </a:move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9" y="2"/>
                    <a:pt x="10" y="5"/>
                    <a:pt x="9" y="7"/>
                  </a:cubicBezTo>
                  <a:cubicBezTo>
                    <a:pt x="8" y="9"/>
                    <a:pt x="5" y="10"/>
                    <a:pt x="3" y="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7048500" y="57150"/>
              <a:ext cx="36513" cy="34925"/>
            </a:xfrm>
            <a:custGeom>
              <a:rect b="b" l="l" r="r" t="t"/>
              <a:pathLst>
                <a:path extrusionOk="0" h="10" w="10">
                  <a:moveTo>
                    <a:pt x="3" y="9"/>
                  </a:move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9" y="2"/>
                    <a:pt x="10" y="5"/>
                    <a:pt x="9" y="7"/>
                  </a:cubicBezTo>
                  <a:cubicBezTo>
                    <a:pt x="8" y="9"/>
                    <a:pt x="6" y="10"/>
                    <a:pt x="3" y="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35" name="Google Shape;435;p18"/>
          <p:cNvGrpSpPr/>
          <p:nvPr/>
        </p:nvGrpSpPr>
        <p:grpSpPr>
          <a:xfrm>
            <a:off x="-559725" y="-2280499"/>
            <a:ext cx="11268507" cy="8071924"/>
            <a:chOff x="-559725" y="-2280499"/>
            <a:chExt cx="11268507" cy="8071924"/>
          </a:xfrm>
        </p:grpSpPr>
        <p:grpSp>
          <p:nvGrpSpPr>
            <p:cNvPr id="436" name="Google Shape;436;p18"/>
            <p:cNvGrpSpPr/>
            <p:nvPr/>
          </p:nvGrpSpPr>
          <p:grpSpPr>
            <a:xfrm>
              <a:off x="-559725" y="4156300"/>
              <a:ext cx="1608138" cy="1635125"/>
              <a:chOff x="2867025" y="1508125"/>
              <a:chExt cx="1608138" cy="1635125"/>
            </a:xfrm>
          </p:grpSpPr>
          <p:sp>
            <p:nvSpPr>
              <p:cNvPr id="437" name="Google Shape;437;p18"/>
              <p:cNvSpPr/>
              <p:nvPr/>
            </p:nvSpPr>
            <p:spPr>
              <a:xfrm>
                <a:off x="3105150" y="2093913"/>
                <a:ext cx="1355725" cy="860425"/>
              </a:xfrm>
              <a:custGeom>
                <a:rect b="b" l="l" r="r" t="t"/>
                <a:pathLst>
                  <a:path extrusionOk="0" h="242" w="381">
                    <a:moveTo>
                      <a:pt x="0" y="242"/>
                    </a:moveTo>
                    <a:cubicBezTo>
                      <a:pt x="51" y="202"/>
                      <a:pt x="103" y="162"/>
                      <a:pt x="155" y="122"/>
                    </a:cubicBezTo>
                    <a:cubicBezTo>
                      <a:pt x="158" y="96"/>
                      <a:pt x="158" y="96"/>
                      <a:pt x="158" y="96"/>
                    </a:cubicBezTo>
                    <a:cubicBezTo>
                      <a:pt x="264" y="14"/>
                      <a:pt x="264" y="14"/>
                      <a:pt x="264" y="14"/>
                    </a:cubicBezTo>
                    <a:cubicBezTo>
                      <a:pt x="349" y="25"/>
                      <a:pt x="349" y="25"/>
                      <a:pt x="349" y="25"/>
                    </a:cubicBezTo>
                    <a:cubicBezTo>
                      <a:pt x="360" y="17"/>
                      <a:pt x="371" y="8"/>
                      <a:pt x="38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2978150" y="1508125"/>
                <a:ext cx="1044575" cy="1268413"/>
              </a:xfrm>
              <a:custGeom>
                <a:rect b="b" l="l" r="r" t="t"/>
                <a:pathLst>
                  <a:path extrusionOk="0" h="357" w="294">
                    <a:moveTo>
                      <a:pt x="0" y="357"/>
                    </a:moveTo>
                    <a:cubicBezTo>
                      <a:pt x="25" y="337"/>
                      <a:pt x="50" y="318"/>
                      <a:pt x="75" y="299"/>
                    </a:cubicBezTo>
                    <a:cubicBezTo>
                      <a:pt x="80" y="262"/>
                      <a:pt x="85" y="225"/>
                      <a:pt x="89" y="189"/>
                    </a:cubicBezTo>
                    <a:cubicBezTo>
                      <a:pt x="237" y="74"/>
                      <a:pt x="237" y="74"/>
                      <a:pt x="237" y="74"/>
                    </a:cubicBezTo>
                    <a:cubicBezTo>
                      <a:pt x="241" y="42"/>
                      <a:pt x="241" y="42"/>
                      <a:pt x="241" y="42"/>
                    </a:cubicBezTo>
                    <a:cubicBezTo>
                      <a:pt x="259" y="28"/>
                      <a:pt x="277" y="14"/>
                      <a:pt x="294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3973513" y="2076450"/>
                <a:ext cx="20638" cy="20638"/>
              </a:xfrm>
              <a:custGeom>
                <a:rect b="b" l="l" r="r" t="t"/>
                <a:pathLst>
                  <a:path extrusionOk="0" h="13" w="13">
                    <a:moveTo>
                      <a:pt x="13" y="0"/>
                    </a:moveTo>
                    <a:lnTo>
                      <a:pt x="0" y="0"/>
                    </a:lnTo>
                    <a:lnTo>
                      <a:pt x="7" y="7"/>
                    </a:lnTo>
                    <a:lnTo>
                      <a:pt x="11" y="13"/>
                    </a:lnTo>
                    <a:lnTo>
                      <a:pt x="13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4186238" y="2578100"/>
                <a:ext cx="17463" cy="17463"/>
              </a:xfrm>
              <a:custGeom>
                <a:rect b="b" l="l" r="r" t="t"/>
                <a:pathLst>
                  <a:path extrusionOk="0" h="5" w="5">
                    <a:moveTo>
                      <a:pt x="1" y="4"/>
                    </a:move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4" y="0"/>
                      <a:pt x="4" y="1"/>
                    </a:cubicBezTo>
                    <a:cubicBezTo>
                      <a:pt x="5" y="2"/>
                      <a:pt x="5" y="4"/>
                      <a:pt x="4" y="5"/>
                    </a:cubicBezTo>
                    <a:cubicBezTo>
                      <a:pt x="3" y="5"/>
                      <a:pt x="1" y="5"/>
                      <a:pt x="1" y="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3621088" y="1781175"/>
                <a:ext cx="22225" cy="17463"/>
              </a:xfrm>
              <a:custGeom>
                <a:rect b="b" l="l" r="r" t="t"/>
                <a:pathLst>
                  <a:path extrusionOk="0" h="5" w="6">
                    <a:moveTo>
                      <a:pt x="1" y="4"/>
                    </a:moveTo>
                    <a:cubicBezTo>
                      <a:pt x="0" y="3"/>
                      <a:pt x="0" y="1"/>
                      <a:pt x="1" y="1"/>
                    </a:cubicBezTo>
                    <a:cubicBezTo>
                      <a:pt x="3" y="0"/>
                      <a:pt x="4" y="0"/>
                      <a:pt x="5" y="1"/>
                    </a:cubicBezTo>
                    <a:cubicBezTo>
                      <a:pt x="6" y="2"/>
                      <a:pt x="5" y="4"/>
                      <a:pt x="4" y="4"/>
                    </a:cubicBezTo>
                    <a:cubicBezTo>
                      <a:pt x="3" y="5"/>
                      <a:pt x="2" y="5"/>
                      <a:pt x="1" y="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4435475" y="2073275"/>
                <a:ext cx="39688" cy="38100"/>
              </a:xfrm>
              <a:custGeom>
                <a:rect b="b" l="l" r="r" t="t"/>
                <a:pathLst>
                  <a:path extrusionOk="0" h="11" w="11">
                    <a:moveTo>
                      <a:pt x="2" y="9"/>
                    </a:moveTo>
                    <a:cubicBezTo>
                      <a:pt x="0" y="7"/>
                      <a:pt x="1" y="4"/>
                      <a:pt x="3" y="2"/>
                    </a:cubicBezTo>
                    <a:cubicBezTo>
                      <a:pt x="5" y="0"/>
                      <a:pt x="8" y="1"/>
                      <a:pt x="10" y="3"/>
                    </a:cubicBezTo>
                    <a:cubicBezTo>
                      <a:pt x="11" y="5"/>
                      <a:pt x="11" y="8"/>
                      <a:pt x="9" y="10"/>
                    </a:cubicBezTo>
                    <a:cubicBezTo>
                      <a:pt x="7" y="11"/>
                      <a:pt x="3" y="11"/>
                      <a:pt x="2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4083050" y="2474913"/>
                <a:ext cx="223838" cy="223838"/>
              </a:xfrm>
              <a:custGeom>
                <a:rect b="b" l="l" r="r" t="t"/>
                <a:pathLst>
                  <a:path extrusionOk="0" h="63" w="63">
                    <a:moveTo>
                      <a:pt x="9" y="49"/>
                    </a:moveTo>
                    <a:cubicBezTo>
                      <a:pt x="0" y="37"/>
                      <a:pt x="2" y="19"/>
                      <a:pt x="14" y="9"/>
                    </a:cubicBezTo>
                    <a:cubicBezTo>
                      <a:pt x="27" y="0"/>
                      <a:pt x="44" y="2"/>
                      <a:pt x="54" y="14"/>
                    </a:cubicBezTo>
                    <a:cubicBezTo>
                      <a:pt x="63" y="27"/>
                      <a:pt x="61" y="44"/>
                      <a:pt x="49" y="54"/>
                    </a:cubicBezTo>
                    <a:cubicBezTo>
                      <a:pt x="36" y="63"/>
                      <a:pt x="19" y="61"/>
                      <a:pt x="9" y="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3709988" y="2019300"/>
                <a:ext cx="22225" cy="17463"/>
              </a:xfrm>
              <a:custGeom>
                <a:rect b="b" l="l" r="r" t="t"/>
                <a:pathLst>
                  <a:path extrusionOk="0" h="5" w="6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3" y="0"/>
                      <a:pt x="4" y="0"/>
                      <a:pt x="5" y="1"/>
                    </a:cubicBezTo>
                    <a:cubicBezTo>
                      <a:pt x="6" y="2"/>
                      <a:pt x="5" y="4"/>
                      <a:pt x="4" y="4"/>
                    </a:cubicBezTo>
                    <a:cubicBezTo>
                      <a:pt x="3" y="5"/>
                      <a:pt x="2" y="5"/>
                      <a:pt x="1" y="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3721100" y="1614488"/>
                <a:ext cx="347663" cy="412750"/>
              </a:xfrm>
              <a:custGeom>
                <a:rect b="b" l="l" r="r" t="t"/>
                <a:pathLst>
                  <a:path extrusionOk="0" h="260" w="219">
                    <a:moveTo>
                      <a:pt x="219" y="0"/>
                    </a:moveTo>
                    <a:lnTo>
                      <a:pt x="143" y="60"/>
                    </a:lnTo>
                    <a:lnTo>
                      <a:pt x="130" y="161"/>
                    </a:lnTo>
                    <a:lnTo>
                      <a:pt x="0" y="260"/>
                    </a:ln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3144838" y="2535238"/>
                <a:ext cx="1049338" cy="504825"/>
              </a:xfrm>
              <a:custGeom>
                <a:rect b="b" l="l" r="r" t="t"/>
                <a:pathLst>
                  <a:path extrusionOk="0" h="142" w="295">
                    <a:moveTo>
                      <a:pt x="0" y="142"/>
                    </a:moveTo>
                    <a:cubicBezTo>
                      <a:pt x="61" y="94"/>
                      <a:pt x="122" y="47"/>
                      <a:pt x="183" y="0"/>
                    </a:cubicBezTo>
                    <a:cubicBezTo>
                      <a:pt x="220" y="5"/>
                      <a:pt x="258" y="10"/>
                      <a:pt x="295" y="15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2867025" y="1795463"/>
                <a:ext cx="757238" cy="852488"/>
              </a:xfrm>
              <a:custGeom>
                <a:rect b="b" l="l" r="r" t="t"/>
                <a:pathLst>
                  <a:path extrusionOk="0" h="240" w="213">
                    <a:moveTo>
                      <a:pt x="0" y="240"/>
                    </a:moveTo>
                    <a:cubicBezTo>
                      <a:pt x="53" y="198"/>
                      <a:pt x="106" y="157"/>
                      <a:pt x="160" y="115"/>
                    </a:cubicBezTo>
                    <a:cubicBezTo>
                      <a:pt x="170" y="33"/>
                      <a:pt x="170" y="33"/>
                      <a:pt x="170" y="33"/>
                    </a:cubicBezTo>
                    <a:cubicBezTo>
                      <a:pt x="185" y="22"/>
                      <a:pt x="199" y="11"/>
                      <a:pt x="213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3219450" y="2549525"/>
                <a:ext cx="676275" cy="593725"/>
              </a:xfrm>
              <a:custGeom>
                <a:rect b="b" l="l" r="r" t="t"/>
                <a:pathLst>
                  <a:path extrusionOk="0" h="167" w="190">
                    <a:moveTo>
                      <a:pt x="0" y="167"/>
                    </a:moveTo>
                    <a:cubicBezTo>
                      <a:pt x="62" y="118"/>
                      <a:pt x="125" y="70"/>
                      <a:pt x="187" y="21"/>
                    </a:cubicBezTo>
                    <a:cubicBezTo>
                      <a:pt x="190" y="0"/>
                      <a:pt x="190" y="0"/>
                      <a:pt x="19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3052763" y="2087563"/>
                <a:ext cx="931863" cy="785813"/>
              </a:xfrm>
              <a:custGeom>
                <a:rect b="b" l="l" r="r" t="t"/>
                <a:pathLst>
                  <a:path extrusionOk="0" h="221" w="262">
                    <a:moveTo>
                      <a:pt x="0" y="221"/>
                    </a:moveTo>
                    <a:cubicBezTo>
                      <a:pt x="40" y="190"/>
                      <a:pt x="79" y="159"/>
                      <a:pt x="119" y="129"/>
                    </a:cubicBezTo>
                    <a:cubicBezTo>
                      <a:pt x="122" y="108"/>
                      <a:pt x="122" y="108"/>
                      <a:pt x="122" y="108"/>
                    </a:cubicBezTo>
                    <a:cubicBezTo>
                      <a:pt x="168" y="72"/>
                      <a:pt x="215" y="36"/>
                      <a:pt x="262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2927350" y="2282825"/>
                <a:ext cx="25400" cy="17463"/>
              </a:xfrm>
              <a:custGeom>
                <a:rect b="b" l="l" r="r" t="t"/>
                <a:pathLst>
                  <a:path extrusionOk="0" h="11" w="16">
                    <a:moveTo>
                      <a:pt x="7" y="11"/>
                    </a:moveTo>
                    <a:lnTo>
                      <a:pt x="16" y="2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7" y="1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2941638" y="1806575"/>
                <a:ext cx="487363" cy="479425"/>
              </a:xfrm>
              <a:custGeom>
                <a:rect b="b" l="l" r="r" t="t"/>
                <a:pathLst>
                  <a:path extrusionOk="0" h="302" w="307">
                    <a:moveTo>
                      <a:pt x="307" y="0"/>
                    </a:moveTo>
                    <a:lnTo>
                      <a:pt x="7" y="233"/>
                    </a:lnTo>
                    <a:lnTo>
                      <a:pt x="0" y="30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8"/>
            <p:cNvGrpSpPr/>
            <p:nvPr/>
          </p:nvGrpSpPr>
          <p:grpSpPr>
            <a:xfrm>
              <a:off x="7473929" y="-2280499"/>
              <a:ext cx="3234854" cy="3234854"/>
              <a:chOff x="5668963" y="-114300"/>
              <a:chExt cx="3783012" cy="3783012"/>
            </a:xfrm>
          </p:grpSpPr>
          <p:sp>
            <p:nvSpPr>
              <p:cNvPr id="453" name="Google Shape;453;p18"/>
              <p:cNvSpPr/>
              <p:nvPr/>
            </p:nvSpPr>
            <p:spPr>
              <a:xfrm>
                <a:off x="6153150" y="369888"/>
                <a:ext cx="2816225" cy="2819400"/>
              </a:xfrm>
              <a:custGeom>
                <a:rect b="b" l="l" r="r" t="t"/>
                <a:pathLst>
                  <a:path extrusionOk="0" h="793" w="792">
                    <a:moveTo>
                      <a:pt x="251" y="713"/>
                    </a:moveTo>
                    <a:cubicBezTo>
                      <a:pt x="76" y="632"/>
                      <a:pt x="0" y="426"/>
                      <a:pt x="80" y="251"/>
                    </a:cubicBezTo>
                    <a:cubicBezTo>
                      <a:pt x="160" y="77"/>
                      <a:pt x="366" y="0"/>
                      <a:pt x="541" y="80"/>
                    </a:cubicBezTo>
                    <a:cubicBezTo>
                      <a:pt x="715" y="160"/>
                      <a:pt x="792" y="366"/>
                      <a:pt x="712" y="541"/>
                    </a:cubicBezTo>
                    <a:cubicBezTo>
                      <a:pt x="632" y="716"/>
                      <a:pt x="426" y="793"/>
                      <a:pt x="251" y="7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8"/>
              <p:cNvSpPr/>
              <p:nvPr/>
            </p:nvSpPr>
            <p:spPr>
              <a:xfrm>
                <a:off x="5668963" y="-114300"/>
                <a:ext cx="3783012" cy="3783012"/>
              </a:xfrm>
              <a:custGeom>
                <a:rect b="b" l="l" r="r" t="t"/>
                <a:pathLst>
                  <a:path extrusionOk="0" h="1064" w="1064">
                    <a:moveTo>
                      <a:pt x="337" y="957"/>
                    </a:moveTo>
                    <a:cubicBezTo>
                      <a:pt x="103" y="850"/>
                      <a:pt x="0" y="572"/>
                      <a:pt x="107" y="338"/>
                    </a:cubicBezTo>
                    <a:cubicBezTo>
                      <a:pt x="215" y="103"/>
                      <a:pt x="492" y="0"/>
                      <a:pt x="726" y="107"/>
                    </a:cubicBezTo>
                    <a:cubicBezTo>
                      <a:pt x="961" y="215"/>
                      <a:pt x="1064" y="492"/>
                      <a:pt x="957" y="727"/>
                    </a:cubicBezTo>
                    <a:cubicBezTo>
                      <a:pt x="849" y="961"/>
                      <a:pt x="572" y="1064"/>
                      <a:pt x="337" y="9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>
                <a:off x="6153150" y="2859088"/>
                <a:ext cx="1657350" cy="720725"/>
              </a:xfrm>
              <a:custGeom>
                <a:rect b="b" l="l" r="r" t="t"/>
                <a:pathLst>
                  <a:path extrusionOk="0" h="203" w="466">
                    <a:moveTo>
                      <a:pt x="466" y="190"/>
                    </a:moveTo>
                    <a:cubicBezTo>
                      <a:pt x="374" y="203"/>
                      <a:pt x="278" y="191"/>
                      <a:pt x="188" y="150"/>
                    </a:cubicBezTo>
                    <a:cubicBezTo>
                      <a:pt x="111" y="115"/>
                      <a:pt x="48" y="6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7065963" y="-39688"/>
                <a:ext cx="2244726" cy="1522413"/>
              </a:xfrm>
              <a:custGeom>
                <a:rect b="b" l="l" r="r" t="t"/>
                <a:pathLst>
                  <a:path extrusionOk="0" h="428" w="631">
                    <a:moveTo>
                      <a:pt x="0" y="32"/>
                    </a:moveTo>
                    <a:cubicBezTo>
                      <a:pt x="111" y="0"/>
                      <a:pt x="234" y="6"/>
                      <a:pt x="347" y="58"/>
                    </a:cubicBezTo>
                    <a:cubicBezTo>
                      <a:pt x="503" y="129"/>
                      <a:pt x="604" y="271"/>
                      <a:pt x="631" y="4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7788275" y="1354138"/>
                <a:ext cx="1341438" cy="1981200"/>
              </a:xfrm>
              <a:custGeom>
                <a:rect b="b" l="l" r="r" t="t"/>
                <a:pathLst>
                  <a:path extrusionOk="0" h="557" w="377">
                    <a:moveTo>
                      <a:pt x="3" y="551"/>
                    </a:moveTo>
                    <a:cubicBezTo>
                      <a:pt x="4" y="551"/>
                      <a:pt x="6" y="552"/>
                      <a:pt x="6" y="554"/>
                    </a:cubicBezTo>
                    <a:cubicBezTo>
                      <a:pt x="6" y="554"/>
                      <a:pt x="6" y="554"/>
                      <a:pt x="6" y="554"/>
                    </a:cubicBezTo>
                    <a:cubicBezTo>
                      <a:pt x="6" y="555"/>
                      <a:pt x="5" y="557"/>
                      <a:pt x="3" y="557"/>
                    </a:cubicBezTo>
                    <a:cubicBezTo>
                      <a:pt x="3" y="557"/>
                      <a:pt x="3" y="557"/>
                      <a:pt x="3" y="557"/>
                    </a:cubicBezTo>
                    <a:cubicBezTo>
                      <a:pt x="2" y="557"/>
                      <a:pt x="0" y="556"/>
                      <a:pt x="0" y="554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54"/>
                      <a:pt x="0" y="553"/>
                      <a:pt x="0" y="553"/>
                    </a:cubicBezTo>
                    <a:cubicBezTo>
                      <a:pt x="0" y="553"/>
                      <a:pt x="0" y="553"/>
                      <a:pt x="0" y="553"/>
                    </a:cubicBezTo>
                    <a:cubicBezTo>
                      <a:pt x="1" y="552"/>
                      <a:pt x="2" y="551"/>
                      <a:pt x="3" y="551"/>
                    </a:cubicBezTo>
                    <a:close/>
                    <a:moveTo>
                      <a:pt x="30" y="546"/>
                    </a:moveTo>
                    <a:cubicBezTo>
                      <a:pt x="32" y="546"/>
                      <a:pt x="33" y="547"/>
                      <a:pt x="34" y="548"/>
                    </a:cubicBezTo>
                    <a:cubicBezTo>
                      <a:pt x="34" y="548"/>
                      <a:pt x="34" y="548"/>
                      <a:pt x="34" y="548"/>
                    </a:cubicBezTo>
                    <a:cubicBezTo>
                      <a:pt x="34" y="550"/>
                      <a:pt x="33" y="551"/>
                      <a:pt x="32" y="551"/>
                    </a:cubicBezTo>
                    <a:cubicBezTo>
                      <a:pt x="32" y="551"/>
                      <a:pt x="32" y="551"/>
                      <a:pt x="32" y="551"/>
                    </a:cubicBezTo>
                    <a:cubicBezTo>
                      <a:pt x="30" y="552"/>
                      <a:pt x="28" y="551"/>
                      <a:pt x="28" y="549"/>
                    </a:cubicBezTo>
                    <a:cubicBezTo>
                      <a:pt x="28" y="549"/>
                      <a:pt x="28" y="549"/>
                      <a:pt x="28" y="549"/>
                    </a:cubicBezTo>
                    <a:cubicBezTo>
                      <a:pt x="28" y="549"/>
                      <a:pt x="28" y="548"/>
                      <a:pt x="28" y="548"/>
                    </a:cubicBezTo>
                    <a:cubicBezTo>
                      <a:pt x="28" y="548"/>
                      <a:pt x="28" y="548"/>
                      <a:pt x="28" y="548"/>
                    </a:cubicBezTo>
                    <a:cubicBezTo>
                      <a:pt x="29" y="547"/>
                      <a:pt x="29" y="546"/>
                      <a:pt x="30" y="546"/>
                    </a:cubicBezTo>
                    <a:close/>
                    <a:moveTo>
                      <a:pt x="58" y="539"/>
                    </a:moveTo>
                    <a:cubicBezTo>
                      <a:pt x="58" y="539"/>
                      <a:pt x="58" y="539"/>
                      <a:pt x="58" y="539"/>
                    </a:cubicBezTo>
                    <a:cubicBezTo>
                      <a:pt x="59" y="538"/>
                      <a:pt x="61" y="539"/>
                      <a:pt x="61" y="541"/>
                    </a:cubicBezTo>
                    <a:cubicBezTo>
                      <a:pt x="61" y="541"/>
                      <a:pt x="61" y="541"/>
                      <a:pt x="61" y="541"/>
                    </a:cubicBezTo>
                    <a:cubicBezTo>
                      <a:pt x="62" y="542"/>
                      <a:pt x="61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8" y="545"/>
                      <a:pt x="56" y="544"/>
                      <a:pt x="56" y="542"/>
                    </a:cubicBezTo>
                    <a:cubicBezTo>
                      <a:pt x="56" y="542"/>
                      <a:pt x="56" y="542"/>
                      <a:pt x="56" y="542"/>
                    </a:cubicBezTo>
                    <a:cubicBezTo>
                      <a:pt x="56" y="542"/>
                      <a:pt x="56" y="541"/>
                      <a:pt x="56" y="540"/>
                    </a:cubicBezTo>
                    <a:cubicBezTo>
                      <a:pt x="56" y="540"/>
                      <a:pt x="56" y="540"/>
                      <a:pt x="56" y="540"/>
                    </a:cubicBezTo>
                    <a:cubicBezTo>
                      <a:pt x="56" y="540"/>
                      <a:pt x="57" y="539"/>
                      <a:pt x="58" y="539"/>
                    </a:cubicBezTo>
                    <a:close/>
                    <a:moveTo>
                      <a:pt x="85" y="530"/>
                    </a:moveTo>
                    <a:cubicBezTo>
                      <a:pt x="86" y="529"/>
                      <a:pt x="88" y="530"/>
                      <a:pt x="88" y="532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89" y="533"/>
                      <a:pt x="88" y="535"/>
                      <a:pt x="86" y="535"/>
                    </a:cubicBezTo>
                    <a:cubicBezTo>
                      <a:pt x="86" y="535"/>
                      <a:pt x="86" y="535"/>
                      <a:pt x="86" y="535"/>
                    </a:cubicBezTo>
                    <a:cubicBezTo>
                      <a:pt x="85" y="536"/>
                      <a:pt x="83" y="535"/>
                      <a:pt x="83" y="534"/>
                    </a:cubicBezTo>
                    <a:cubicBezTo>
                      <a:pt x="83" y="534"/>
                      <a:pt x="83" y="534"/>
                      <a:pt x="83" y="534"/>
                    </a:cubicBezTo>
                    <a:cubicBezTo>
                      <a:pt x="83" y="533"/>
                      <a:pt x="83" y="532"/>
                      <a:pt x="83" y="532"/>
                    </a:cubicBezTo>
                    <a:cubicBezTo>
                      <a:pt x="83" y="532"/>
                      <a:pt x="83" y="532"/>
                      <a:pt x="83" y="532"/>
                    </a:cubicBezTo>
                    <a:cubicBezTo>
                      <a:pt x="83" y="531"/>
                      <a:pt x="84" y="530"/>
                      <a:pt x="85" y="530"/>
                    </a:cubicBezTo>
                    <a:close/>
                    <a:moveTo>
                      <a:pt x="111" y="519"/>
                    </a:moveTo>
                    <a:cubicBezTo>
                      <a:pt x="112" y="519"/>
                      <a:pt x="114" y="520"/>
                      <a:pt x="115" y="521"/>
                    </a:cubicBezTo>
                    <a:cubicBezTo>
                      <a:pt x="115" y="521"/>
                      <a:pt x="115" y="521"/>
                      <a:pt x="115" y="521"/>
                    </a:cubicBezTo>
                    <a:cubicBezTo>
                      <a:pt x="115" y="522"/>
                      <a:pt x="115" y="524"/>
                      <a:pt x="113" y="525"/>
                    </a:cubicBezTo>
                    <a:cubicBezTo>
                      <a:pt x="113" y="525"/>
                      <a:pt x="113" y="525"/>
                      <a:pt x="113" y="525"/>
                    </a:cubicBezTo>
                    <a:cubicBezTo>
                      <a:pt x="112" y="525"/>
                      <a:pt x="110" y="525"/>
                      <a:pt x="109" y="523"/>
                    </a:cubicBezTo>
                    <a:cubicBezTo>
                      <a:pt x="109" y="523"/>
                      <a:pt x="109" y="523"/>
                      <a:pt x="109" y="523"/>
                    </a:cubicBezTo>
                    <a:cubicBezTo>
                      <a:pt x="109" y="522"/>
                      <a:pt x="109" y="522"/>
                      <a:pt x="109" y="521"/>
                    </a:cubicBezTo>
                    <a:cubicBezTo>
                      <a:pt x="109" y="521"/>
                      <a:pt x="109" y="521"/>
                      <a:pt x="109" y="521"/>
                    </a:cubicBezTo>
                    <a:cubicBezTo>
                      <a:pt x="110" y="520"/>
                      <a:pt x="110" y="520"/>
                      <a:pt x="111" y="519"/>
                    </a:cubicBezTo>
                    <a:close/>
                    <a:moveTo>
                      <a:pt x="358" y="1"/>
                    </a:moveTo>
                    <a:cubicBezTo>
                      <a:pt x="360" y="0"/>
                      <a:pt x="361" y="1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4"/>
                      <a:pt x="361" y="6"/>
                      <a:pt x="360" y="6"/>
                    </a:cubicBezTo>
                    <a:cubicBezTo>
                      <a:pt x="360" y="6"/>
                      <a:pt x="360" y="6"/>
                      <a:pt x="360" y="6"/>
                    </a:cubicBezTo>
                    <a:cubicBezTo>
                      <a:pt x="358" y="6"/>
                      <a:pt x="357" y="6"/>
                      <a:pt x="356" y="4"/>
                    </a:cubicBezTo>
                    <a:cubicBezTo>
                      <a:pt x="356" y="4"/>
                      <a:pt x="356" y="4"/>
                      <a:pt x="356" y="4"/>
                    </a:cubicBezTo>
                    <a:cubicBezTo>
                      <a:pt x="356" y="3"/>
                      <a:pt x="356" y="3"/>
                      <a:pt x="356" y="2"/>
                    </a:cubicBezTo>
                    <a:cubicBezTo>
                      <a:pt x="356" y="2"/>
                      <a:pt x="356" y="2"/>
                      <a:pt x="356" y="2"/>
                    </a:cubicBezTo>
                    <a:cubicBezTo>
                      <a:pt x="357" y="1"/>
                      <a:pt x="357" y="1"/>
                      <a:pt x="358" y="1"/>
                    </a:cubicBezTo>
                    <a:close/>
                    <a:moveTo>
                      <a:pt x="136" y="507"/>
                    </a:moveTo>
                    <a:cubicBezTo>
                      <a:pt x="136" y="507"/>
                      <a:pt x="136" y="507"/>
                      <a:pt x="136" y="507"/>
                    </a:cubicBezTo>
                    <a:cubicBezTo>
                      <a:pt x="138" y="507"/>
                      <a:pt x="139" y="507"/>
                      <a:pt x="140" y="508"/>
                    </a:cubicBezTo>
                    <a:cubicBezTo>
                      <a:pt x="140" y="508"/>
                      <a:pt x="140" y="508"/>
                      <a:pt x="140" y="508"/>
                    </a:cubicBezTo>
                    <a:cubicBezTo>
                      <a:pt x="141" y="510"/>
                      <a:pt x="140" y="512"/>
                      <a:pt x="139" y="512"/>
                    </a:cubicBezTo>
                    <a:cubicBezTo>
                      <a:pt x="139" y="512"/>
                      <a:pt x="139" y="512"/>
                      <a:pt x="139" y="512"/>
                    </a:cubicBezTo>
                    <a:cubicBezTo>
                      <a:pt x="138" y="513"/>
                      <a:pt x="136" y="512"/>
                      <a:pt x="135" y="511"/>
                    </a:cubicBezTo>
                    <a:cubicBezTo>
                      <a:pt x="135" y="511"/>
                      <a:pt x="135" y="511"/>
                      <a:pt x="135" y="511"/>
                    </a:cubicBezTo>
                    <a:cubicBezTo>
                      <a:pt x="135" y="510"/>
                      <a:pt x="135" y="509"/>
                      <a:pt x="135" y="509"/>
                    </a:cubicBezTo>
                    <a:cubicBezTo>
                      <a:pt x="135" y="509"/>
                      <a:pt x="135" y="509"/>
                      <a:pt x="135" y="509"/>
                    </a:cubicBezTo>
                    <a:cubicBezTo>
                      <a:pt x="135" y="508"/>
                      <a:pt x="136" y="508"/>
                      <a:pt x="136" y="507"/>
                    </a:cubicBezTo>
                    <a:close/>
                    <a:moveTo>
                      <a:pt x="365" y="28"/>
                    </a:moveTo>
                    <a:cubicBezTo>
                      <a:pt x="366" y="28"/>
                      <a:pt x="368" y="29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9" y="32"/>
                      <a:pt x="368" y="33"/>
                      <a:pt x="366" y="3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5" y="34"/>
                      <a:pt x="363" y="33"/>
                      <a:pt x="363" y="32"/>
                    </a:cubicBezTo>
                    <a:cubicBezTo>
                      <a:pt x="363" y="32"/>
                      <a:pt x="363" y="32"/>
                      <a:pt x="363" y="32"/>
                    </a:cubicBezTo>
                    <a:cubicBezTo>
                      <a:pt x="363" y="31"/>
                      <a:pt x="363" y="30"/>
                      <a:pt x="363" y="30"/>
                    </a:cubicBezTo>
                    <a:cubicBezTo>
                      <a:pt x="363" y="30"/>
                      <a:pt x="363" y="30"/>
                      <a:pt x="363" y="30"/>
                    </a:cubicBezTo>
                    <a:cubicBezTo>
                      <a:pt x="363" y="29"/>
                      <a:pt x="364" y="28"/>
                      <a:pt x="365" y="28"/>
                    </a:cubicBezTo>
                    <a:close/>
                    <a:moveTo>
                      <a:pt x="161" y="493"/>
                    </a:moveTo>
                    <a:cubicBezTo>
                      <a:pt x="161" y="493"/>
                      <a:pt x="161" y="493"/>
                      <a:pt x="161" y="493"/>
                    </a:cubicBezTo>
                    <a:cubicBezTo>
                      <a:pt x="162" y="493"/>
                      <a:pt x="164" y="493"/>
                      <a:pt x="165" y="494"/>
                    </a:cubicBezTo>
                    <a:cubicBezTo>
                      <a:pt x="165" y="494"/>
                      <a:pt x="165" y="494"/>
                      <a:pt x="165" y="494"/>
                    </a:cubicBezTo>
                    <a:cubicBezTo>
                      <a:pt x="166" y="496"/>
                      <a:pt x="165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3" y="499"/>
                      <a:pt x="161" y="499"/>
                      <a:pt x="160" y="497"/>
                    </a:cubicBezTo>
                    <a:cubicBezTo>
                      <a:pt x="160" y="497"/>
                      <a:pt x="160" y="497"/>
                      <a:pt x="160" y="497"/>
                    </a:cubicBezTo>
                    <a:cubicBezTo>
                      <a:pt x="160" y="497"/>
                      <a:pt x="159" y="496"/>
                      <a:pt x="160" y="495"/>
                    </a:cubicBezTo>
                    <a:cubicBezTo>
                      <a:pt x="160" y="495"/>
                      <a:pt x="160" y="495"/>
                      <a:pt x="160" y="495"/>
                    </a:cubicBezTo>
                    <a:cubicBezTo>
                      <a:pt x="160" y="494"/>
                      <a:pt x="160" y="494"/>
                      <a:pt x="161" y="493"/>
                    </a:cubicBezTo>
                    <a:close/>
                    <a:moveTo>
                      <a:pt x="370" y="56"/>
                    </a:moveTo>
                    <a:cubicBezTo>
                      <a:pt x="372" y="56"/>
                      <a:pt x="373" y="57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60"/>
                      <a:pt x="372" y="62"/>
                      <a:pt x="371" y="62"/>
                    </a:cubicBezTo>
                    <a:cubicBezTo>
                      <a:pt x="371" y="62"/>
                      <a:pt x="371" y="62"/>
                      <a:pt x="371" y="62"/>
                    </a:cubicBezTo>
                    <a:cubicBezTo>
                      <a:pt x="369" y="62"/>
                      <a:pt x="368" y="61"/>
                      <a:pt x="368" y="59"/>
                    </a:cubicBezTo>
                    <a:cubicBezTo>
                      <a:pt x="368" y="59"/>
                      <a:pt x="368" y="59"/>
                      <a:pt x="368" y="59"/>
                    </a:cubicBezTo>
                    <a:cubicBezTo>
                      <a:pt x="367" y="59"/>
                      <a:pt x="368" y="58"/>
                      <a:pt x="368" y="58"/>
                    </a:cubicBezTo>
                    <a:cubicBezTo>
                      <a:pt x="368" y="58"/>
                      <a:pt x="368" y="58"/>
                      <a:pt x="368" y="58"/>
                    </a:cubicBezTo>
                    <a:cubicBezTo>
                      <a:pt x="368" y="57"/>
                      <a:pt x="369" y="56"/>
                      <a:pt x="370" y="56"/>
                    </a:cubicBezTo>
                    <a:close/>
                    <a:moveTo>
                      <a:pt x="185" y="478"/>
                    </a:moveTo>
                    <a:cubicBezTo>
                      <a:pt x="185" y="478"/>
                      <a:pt x="185" y="478"/>
                      <a:pt x="185" y="478"/>
                    </a:cubicBezTo>
                    <a:cubicBezTo>
                      <a:pt x="186" y="477"/>
                      <a:pt x="188" y="477"/>
                      <a:pt x="189" y="479"/>
                    </a:cubicBezTo>
                    <a:cubicBezTo>
                      <a:pt x="189" y="479"/>
                      <a:pt x="189" y="479"/>
                      <a:pt x="189" y="479"/>
                    </a:cubicBezTo>
                    <a:cubicBezTo>
                      <a:pt x="190" y="480"/>
                      <a:pt x="189" y="482"/>
                      <a:pt x="188" y="483"/>
                    </a:cubicBezTo>
                    <a:cubicBezTo>
                      <a:pt x="188" y="483"/>
                      <a:pt x="188" y="483"/>
                      <a:pt x="188" y="483"/>
                    </a:cubicBezTo>
                    <a:cubicBezTo>
                      <a:pt x="187" y="484"/>
                      <a:pt x="185" y="483"/>
                      <a:pt x="184" y="482"/>
                    </a:cubicBezTo>
                    <a:cubicBezTo>
                      <a:pt x="184" y="482"/>
                      <a:pt x="184" y="482"/>
                      <a:pt x="184" y="482"/>
                    </a:cubicBezTo>
                    <a:cubicBezTo>
                      <a:pt x="183" y="481"/>
                      <a:pt x="183" y="480"/>
                      <a:pt x="184" y="479"/>
                    </a:cubicBezTo>
                    <a:cubicBezTo>
                      <a:pt x="184" y="479"/>
                      <a:pt x="184" y="479"/>
                      <a:pt x="184" y="479"/>
                    </a:cubicBezTo>
                    <a:cubicBezTo>
                      <a:pt x="184" y="479"/>
                      <a:pt x="184" y="478"/>
                      <a:pt x="185" y="478"/>
                    </a:cubicBezTo>
                    <a:close/>
                    <a:moveTo>
                      <a:pt x="373" y="84"/>
                    </a:moveTo>
                    <a:cubicBezTo>
                      <a:pt x="375" y="84"/>
                      <a:pt x="376" y="85"/>
                      <a:pt x="376" y="87"/>
                    </a:cubicBezTo>
                    <a:cubicBezTo>
                      <a:pt x="376" y="87"/>
                      <a:pt x="376" y="87"/>
                      <a:pt x="376" y="87"/>
                    </a:cubicBezTo>
                    <a:cubicBezTo>
                      <a:pt x="376" y="89"/>
                      <a:pt x="375" y="90"/>
                      <a:pt x="374" y="90"/>
                    </a:cubicBezTo>
                    <a:cubicBezTo>
                      <a:pt x="374" y="90"/>
                      <a:pt x="374" y="90"/>
                      <a:pt x="374" y="90"/>
                    </a:cubicBezTo>
                    <a:cubicBezTo>
                      <a:pt x="372" y="90"/>
                      <a:pt x="371" y="89"/>
                      <a:pt x="371" y="87"/>
                    </a:cubicBezTo>
                    <a:cubicBezTo>
                      <a:pt x="371" y="87"/>
                      <a:pt x="371" y="87"/>
                      <a:pt x="371" y="87"/>
                    </a:cubicBezTo>
                    <a:cubicBezTo>
                      <a:pt x="371" y="87"/>
                      <a:pt x="371" y="86"/>
                      <a:pt x="371" y="86"/>
                    </a:cubicBezTo>
                    <a:cubicBezTo>
                      <a:pt x="371" y="86"/>
                      <a:pt x="371" y="86"/>
                      <a:pt x="371" y="86"/>
                    </a:cubicBezTo>
                    <a:cubicBezTo>
                      <a:pt x="371" y="85"/>
                      <a:pt x="372" y="84"/>
                      <a:pt x="373" y="84"/>
                    </a:cubicBezTo>
                    <a:close/>
                    <a:moveTo>
                      <a:pt x="207" y="461"/>
                    </a:moveTo>
                    <a:cubicBezTo>
                      <a:pt x="207" y="461"/>
                      <a:pt x="207" y="461"/>
                      <a:pt x="207" y="461"/>
                    </a:cubicBezTo>
                    <a:cubicBezTo>
                      <a:pt x="209" y="460"/>
                      <a:pt x="210" y="460"/>
                      <a:pt x="211" y="462"/>
                    </a:cubicBezTo>
                    <a:cubicBezTo>
                      <a:pt x="211" y="462"/>
                      <a:pt x="211" y="462"/>
                      <a:pt x="211" y="462"/>
                    </a:cubicBezTo>
                    <a:cubicBezTo>
                      <a:pt x="212" y="463"/>
                      <a:pt x="212" y="465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0" y="467"/>
                      <a:pt x="208" y="466"/>
                      <a:pt x="207" y="465"/>
                    </a:cubicBezTo>
                    <a:cubicBezTo>
                      <a:pt x="207" y="465"/>
                      <a:pt x="207" y="465"/>
                      <a:pt x="207" y="465"/>
                    </a:cubicBezTo>
                    <a:cubicBezTo>
                      <a:pt x="206" y="464"/>
                      <a:pt x="206" y="463"/>
                      <a:pt x="207" y="462"/>
                    </a:cubicBezTo>
                    <a:cubicBezTo>
                      <a:pt x="207" y="462"/>
                      <a:pt x="207" y="462"/>
                      <a:pt x="207" y="462"/>
                    </a:cubicBezTo>
                    <a:cubicBezTo>
                      <a:pt x="207" y="462"/>
                      <a:pt x="207" y="461"/>
                      <a:pt x="207" y="461"/>
                    </a:cubicBezTo>
                    <a:close/>
                    <a:moveTo>
                      <a:pt x="375" y="113"/>
                    </a:moveTo>
                    <a:cubicBezTo>
                      <a:pt x="376" y="113"/>
                      <a:pt x="377" y="114"/>
                      <a:pt x="377" y="116"/>
                    </a:cubicBezTo>
                    <a:cubicBezTo>
                      <a:pt x="377" y="116"/>
                      <a:pt x="377" y="116"/>
                      <a:pt x="377" y="116"/>
                    </a:cubicBezTo>
                    <a:cubicBezTo>
                      <a:pt x="377" y="117"/>
                      <a:pt x="376" y="119"/>
                      <a:pt x="375" y="119"/>
                    </a:cubicBezTo>
                    <a:cubicBezTo>
                      <a:pt x="375" y="119"/>
                      <a:pt x="375" y="119"/>
                      <a:pt x="375" y="119"/>
                    </a:cubicBezTo>
                    <a:cubicBezTo>
                      <a:pt x="373" y="119"/>
                      <a:pt x="372" y="117"/>
                      <a:pt x="372" y="116"/>
                    </a:cubicBezTo>
                    <a:cubicBezTo>
                      <a:pt x="372" y="116"/>
                      <a:pt x="372" y="116"/>
                      <a:pt x="372" y="116"/>
                    </a:cubicBezTo>
                    <a:cubicBezTo>
                      <a:pt x="372" y="115"/>
                      <a:pt x="372" y="115"/>
                      <a:pt x="372" y="114"/>
                    </a:cubicBezTo>
                    <a:cubicBezTo>
                      <a:pt x="372" y="114"/>
                      <a:pt x="372" y="114"/>
                      <a:pt x="372" y="114"/>
                    </a:cubicBezTo>
                    <a:cubicBezTo>
                      <a:pt x="372" y="114"/>
                      <a:pt x="373" y="113"/>
                      <a:pt x="375" y="113"/>
                    </a:cubicBezTo>
                    <a:close/>
                    <a:moveTo>
                      <a:pt x="229" y="443"/>
                    </a:moveTo>
                    <a:cubicBezTo>
                      <a:pt x="230" y="442"/>
                      <a:pt x="232" y="442"/>
                      <a:pt x="233" y="443"/>
                    </a:cubicBezTo>
                    <a:cubicBezTo>
                      <a:pt x="233" y="443"/>
                      <a:pt x="233" y="443"/>
                      <a:pt x="233" y="443"/>
                    </a:cubicBezTo>
                    <a:cubicBezTo>
                      <a:pt x="234" y="444"/>
                      <a:pt x="234" y="446"/>
                      <a:pt x="233" y="447"/>
                    </a:cubicBezTo>
                    <a:cubicBezTo>
                      <a:pt x="233" y="447"/>
                      <a:pt x="233" y="447"/>
                      <a:pt x="233" y="447"/>
                    </a:cubicBezTo>
                    <a:cubicBezTo>
                      <a:pt x="232" y="448"/>
                      <a:pt x="230" y="448"/>
                      <a:pt x="229" y="447"/>
                    </a:cubicBezTo>
                    <a:cubicBezTo>
                      <a:pt x="229" y="447"/>
                      <a:pt x="229" y="447"/>
                      <a:pt x="229" y="447"/>
                    </a:cubicBezTo>
                    <a:cubicBezTo>
                      <a:pt x="228" y="446"/>
                      <a:pt x="228" y="445"/>
                      <a:pt x="228" y="444"/>
                    </a:cubicBezTo>
                    <a:cubicBezTo>
                      <a:pt x="228" y="444"/>
                      <a:pt x="228" y="444"/>
                      <a:pt x="228" y="444"/>
                    </a:cubicBezTo>
                    <a:cubicBezTo>
                      <a:pt x="228" y="443"/>
                      <a:pt x="229" y="443"/>
                      <a:pt x="229" y="443"/>
                    </a:cubicBezTo>
                    <a:close/>
                    <a:moveTo>
                      <a:pt x="374" y="141"/>
                    </a:moveTo>
                    <a:cubicBezTo>
                      <a:pt x="376" y="141"/>
                      <a:pt x="377" y="143"/>
                      <a:pt x="377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7" y="146"/>
                      <a:pt x="375" y="147"/>
                      <a:pt x="374" y="147"/>
                    </a:cubicBezTo>
                    <a:cubicBezTo>
                      <a:pt x="374" y="147"/>
                      <a:pt x="374" y="147"/>
                      <a:pt x="374" y="147"/>
                    </a:cubicBezTo>
                    <a:cubicBezTo>
                      <a:pt x="372" y="147"/>
                      <a:pt x="371" y="145"/>
                      <a:pt x="371" y="144"/>
                    </a:cubicBezTo>
                    <a:cubicBezTo>
                      <a:pt x="371" y="144"/>
                      <a:pt x="371" y="144"/>
                      <a:pt x="371" y="144"/>
                    </a:cubicBezTo>
                    <a:cubicBezTo>
                      <a:pt x="371" y="144"/>
                      <a:pt x="371" y="143"/>
                      <a:pt x="371" y="143"/>
                    </a:cubicBezTo>
                    <a:cubicBezTo>
                      <a:pt x="371" y="143"/>
                      <a:pt x="371" y="143"/>
                      <a:pt x="371" y="143"/>
                    </a:cubicBezTo>
                    <a:cubicBezTo>
                      <a:pt x="372" y="142"/>
                      <a:pt x="373" y="141"/>
                      <a:pt x="374" y="141"/>
                    </a:cubicBezTo>
                    <a:close/>
                    <a:moveTo>
                      <a:pt x="249" y="423"/>
                    </a:moveTo>
                    <a:cubicBezTo>
                      <a:pt x="250" y="422"/>
                      <a:pt x="252" y="422"/>
                      <a:pt x="253" y="423"/>
                    </a:cubicBezTo>
                    <a:cubicBezTo>
                      <a:pt x="253" y="423"/>
                      <a:pt x="253" y="423"/>
                      <a:pt x="253" y="423"/>
                    </a:cubicBezTo>
                    <a:cubicBezTo>
                      <a:pt x="254" y="424"/>
                      <a:pt x="254" y="426"/>
                      <a:pt x="25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52" y="428"/>
                      <a:pt x="250" y="428"/>
                      <a:pt x="249" y="427"/>
                    </a:cubicBezTo>
                    <a:cubicBezTo>
                      <a:pt x="249" y="427"/>
                      <a:pt x="249" y="427"/>
                      <a:pt x="249" y="427"/>
                    </a:cubicBezTo>
                    <a:cubicBezTo>
                      <a:pt x="248" y="426"/>
                      <a:pt x="248" y="425"/>
                      <a:pt x="249" y="424"/>
                    </a:cubicBezTo>
                    <a:cubicBezTo>
                      <a:pt x="249" y="424"/>
                      <a:pt x="249" y="424"/>
                      <a:pt x="249" y="424"/>
                    </a:cubicBezTo>
                    <a:cubicBezTo>
                      <a:pt x="249" y="424"/>
                      <a:pt x="249" y="423"/>
                      <a:pt x="249" y="423"/>
                    </a:cubicBezTo>
                    <a:close/>
                    <a:moveTo>
                      <a:pt x="372" y="170"/>
                    </a:moveTo>
                    <a:cubicBezTo>
                      <a:pt x="373" y="170"/>
                      <a:pt x="374" y="171"/>
                      <a:pt x="374" y="173"/>
                    </a:cubicBezTo>
                    <a:cubicBezTo>
                      <a:pt x="374" y="173"/>
                      <a:pt x="374" y="173"/>
                      <a:pt x="374" y="173"/>
                    </a:cubicBezTo>
                    <a:cubicBezTo>
                      <a:pt x="374" y="174"/>
                      <a:pt x="373" y="175"/>
                      <a:pt x="371" y="175"/>
                    </a:cubicBezTo>
                    <a:cubicBezTo>
                      <a:pt x="371" y="175"/>
                      <a:pt x="371" y="175"/>
                      <a:pt x="371" y="175"/>
                    </a:cubicBezTo>
                    <a:cubicBezTo>
                      <a:pt x="370" y="175"/>
                      <a:pt x="368" y="174"/>
                      <a:pt x="369" y="172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69" y="172"/>
                      <a:pt x="369" y="172"/>
                      <a:pt x="369" y="171"/>
                    </a:cubicBezTo>
                    <a:cubicBezTo>
                      <a:pt x="369" y="171"/>
                      <a:pt x="369" y="171"/>
                      <a:pt x="369" y="171"/>
                    </a:cubicBezTo>
                    <a:cubicBezTo>
                      <a:pt x="369" y="170"/>
                      <a:pt x="371" y="169"/>
                      <a:pt x="372" y="170"/>
                    </a:cubicBezTo>
                    <a:close/>
                    <a:moveTo>
                      <a:pt x="268" y="402"/>
                    </a:moveTo>
                    <a:cubicBezTo>
                      <a:pt x="269" y="401"/>
                      <a:pt x="271" y="401"/>
                      <a:pt x="272" y="402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273" y="403"/>
                      <a:pt x="274" y="405"/>
                      <a:pt x="273" y="406"/>
                    </a:cubicBezTo>
                    <a:cubicBezTo>
                      <a:pt x="273" y="406"/>
                      <a:pt x="273" y="406"/>
                      <a:pt x="273" y="406"/>
                    </a:cubicBezTo>
                    <a:cubicBezTo>
                      <a:pt x="272" y="407"/>
                      <a:pt x="270" y="407"/>
                      <a:pt x="269" y="406"/>
                    </a:cubicBezTo>
                    <a:cubicBezTo>
                      <a:pt x="269" y="406"/>
                      <a:pt x="269" y="406"/>
                      <a:pt x="269" y="406"/>
                    </a:cubicBezTo>
                    <a:cubicBezTo>
                      <a:pt x="268" y="405"/>
                      <a:pt x="267" y="404"/>
                      <a:pt x="268" y="403"/>
                    </a:cubicBezTo>
                    <a:cubicBezTo>
                      <a:pt x="268" y="403"/>
                      <a:pt x="268" y="403"/>
                      <a:pt x="268" y="403"/>
                    </a:cubicBezTo>
                    <a:cubicBezTo>
                      <a:pt x="268" y="403"/>
                      <a:pt x="268" y="402"/>
                      <a:pt x="268" y="402"/>
                    </a:cubicBezTo>
                    <a:close/>
                    <a:moveTo>
                      <a:pt x="368" y="198"/>
                    </a:moveTo>
                    <a:cubicBezTo>
                      <a:pt x="369" y="198"/>
                      <a:pt x="370" y="200"/>
                      <a:pt x="370" y="201"/>
                    </a:cubicBezTo>
                    <a:cubicBezTo>
                      <a:pt x="370" y="201"/>
                      <a:pt x="370" y="201"/>
                      <a:pt x="370" y="201"/>
                    </a:cubicBezTo>
                    <a:cubicBezTo>
                      <a:pt x="370" y="203"/>
                      <a:pt x="368" y="204"/>
                      <a:pt x="367" y="203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65" y="203"/>
                      <a:pt x="364" y="202"/>
                      <a:pt x="364" y="200"/>
                    </a:cubicBezTo>
                    <a:cubicBezTo>
                      <a:pt x="364" y="200"/>
                      <a:pt x="364" y="200"/>
                      <a:pt x="364" y="200"/>
                    </a:cubicBezTo>
                    <a:cubicBezTo>
                      <a:pt x="364" y="200"/>
                      <a:pt x="364" y="200"/>
                      <a:pt x="365" y="199"/>
                    </a:cubicBezTo>
                    <a:cubicBezTo>
                      <a:pt x="365" y="199"/>
                      <a:pt x="365" y="199"/>
                      <a:pt x="365" y="199"/>
                    </a:cubicBezTo>
                    <a:cubicBezTo>
                      <a:pt x="365" y="198"/>
                      <a:pt x="366" y="198"/>
                      <a:pt x="368" y="198"/>
                    </a:cubicBezTo>
                    <a:close/>
                    <a:moveTo>
                      <a:pt x="286" y="380"/>
                    </a:moveTo>
                    <a:cubicBezTo>
                      <a:pt x="287" y="379"/>
                      <a:pt x="289" y="378"/>
                      <a:pt x="290" y="379"/>
                    </a:cubicBezTo>
                    <a:cubicBezTo>
                      <a:pt x="290" y="379"/>
                      <a:pt x="290" y="379"/>
                      <a:pt x="290" y="379"/>
                    </a:cubicBezTo>
                    <a:cubicBezTo>
                      <a:pt x="291" y="380"/>
                      <a:pt x="291" y="382"/>
                      <a:pt x="290" y="383"/>
                    </a:cubicBezTo>
                    <a:cubicBezTo>
                      <a:pt x="290" y="383"/>
                      <a:pt x="290" y="383"/>
                      <a:pt x="290" y="383"/>
                    </a:cubicBezTo>
                    <a:cubicBezTo>
                      <a:pt x="289" y="385"/>
                      <a:pt x="288" y="385"/>
                      <a:pt x="286" y="384"/>
                    </a:cubicBezTo>
                    <a:cubicBezTo>
                      <a:pt x="286" y="384"/>
                      <a:pt x="286" y="384"/>
                      <a:pt x="286" y="384"/>
                    </a:cubicBezTo>
                    <a:cubicBezTo>
                      <a:pt x="285" y="383"/>
                      <a:pt x="285" y="382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lose/>
                    <a:moveTo>
                      <a:pt x="362" y="226"/>
                    </a:moveTo>
                    <a:cubicBezTo>
                      <a:pt x="363" y="226"/>
                      <a:pt x="364" y="228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3" y="231"/>
                      <a:pt x="362" y="231"/>
                      <a:pt x="360" y="231"/>
                    </a:cubicBezTo>
                    <a:cubicBezTo>
                      <a:pt x="360" y="231"/>
                      <a:pt x="360" y="231"/>
                      <a:pt x="360" y="231"/>
                    </a:cubicBezTo>
                    <a:cubicBezTo>
                      <a:pt x="359" y="231"/>
                      <a:pt x="358" y="229"/>
                      <a:pt x="358" y="228"/>
                    </a:cubicBezTo>
                    <a:cubicBezTo>
                      <a:pt x="358" y="228"/>
                      <a:pt x="358" y="228"/>
                      <a:pt x="358" y="228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9" y="226"/>
                      <a:pt x="360" y="225"/>
                      <a:pt x="362" y="226"/>
                    </a:cubicBezTo>
                    <a:close/>
                    <a:moveTo>
                      <a:pt x="302" y="357"/>
                    </a:move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3" y="355"/>
                      <a:pt x="304" y="355"/>
                      <a:pt x="306" y="356"/>
                    </a:cubicBezTo>
                    <a:cubicBezTo>
                      <a:pt x="306" y="356"/>
                      <a:pt x="306" y="356"/>
                      <a:pt x="306" y="356"/>
                    </a:cubicBezTo>
                    <a:cubicBezTo>
                      <a:pt x="307" y="357"/>
                      <a:pt x="308" y="358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6" y="361"/>
                      <a:pt x="304" y="361"/>
                      <a:pt x="303" y="361"/>
                    </a:cubicBezTo>
                    <a:cubicBezTo>
                      <a:pt x="303" y="361"/>
                      <a:pt x="303" y="361"/>
                      <a:pt x="303" y="361"/>
                    </a:cubicBezTo>
                    <a:cubicBezTo>
                      <a:pt x="302" y="360"/>
                      <a:pt x="301" y="358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lose/>
                    <a:moveTo>
                      <a:pt x="354" y="253"/>
                    </a:moveTo>
                    <a:cubicBezTo>
                      <a:pt x="355" y="253"/>
                      <a:pt x="356" y="255"/>
                      <a:pt x="356" y="257"/>
                    </a:cubicBezTo>
                    <a:cubicBezTo>
                      <a:pt x="356" y="257"/>
                      <a:pt x="356" y="257"/>
                      <a:pt x="356" y="257"/>
                    </a:cubicBezTo>
                    <a:cubicBezTo>
                      <a:pt x="355" y="258"/>
                      <a:pt x="354" y="259"/>
                      <a:pt x="352" y="258"/>
                    </a:cubicBezTo>
                    <a:cubicBezTo>
                      <a:pt x="352" y="258"/>
                      <a:pt x="352" y="258"/>
                      <a:pt x="352" y="258"/>
                    </a:cubicBezTo>
                    <a:cubicBezTo>
                      <a:pt x="351" y="258"/>
                      <a:pt x="350" y="256"/>
                      <a:pt x="350" y="255"/>
                    </a:cubicBezTo>
                    <a:cubicBezTo>
                      <a:pt x="350" y="255"/>
                      <a:pt x="350" y="255"/>
                      <a:pt x="350" y="255"/>
                    </a:cubicBezTo>
                    <a:cubicBezTo>
                      <a:pt x="350" y="255"/>
                      <a:pt x="350" y="255"/>
                      <a:pt x="350" y="254"/>
                    </a:cubicBezTo>
                    <a:cubicBezTo>
                      <a:pt x="350" y="254"/>
                      <a:pt x="350" y="254"/>
                      <a:pt x="350" y="254"/>
                    </a:cubicBezTo>
                    <a:cubicBezTo>
                      <a:pt x="351" y="253"/>
                      <a:pt x="353" y="253"/>
                      <a:pt x="354" y="253"/>
                    </a:cubicBezTo>
                    <a:close/>
                    <a:moveTo>
                      <a:pt x="316" y="332"/>
                    </a:moveTo>
                    <a:cubicBezTo>
                      <a:pt x="317" y="331"/>
                      <a:pt x="319" y="331"/>
                      <a:pt x="320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2" y="332"/>
                      <a:pt x="322" y="334"/>
                      <a:pt x="321" y="335"/>
                    </a:cubicBezTo>
                    <a:cubicBezTo>
                      <a:pt x="321" y="335"/>
                      <a:pt x="321" y="335"/>
                      <a:pt x="321" y="335"/>
                    </a:cubicBezTo>
                    <a:cubicBezTo>
                      <a:pt x="321" y="337"/>
                      <a:pt x="319" y="337"/>
                      <a:pt x="318" y="336"/>
                    </a:cubicBezTo>
                    <a:cubicBezTo>
                      <a:pt x="318" y="336"/>
                      <a:pt x="318" y="336"/>
                      <a:pt x="318" y="336"/>
                    </a:cubicBezTo>
                    <a:cubicBezTo>
                      <a:pt x="316" y="336"/>
                      <a:pt x="316" y="334"/>
                      <a:pt x="316" y="333"/>
                    </a:cubicBezTo>
                    <a:cubicBezTo>
                      <a:pt x="316" y="333"/>
                      <a:pt x="316" y="333"/>
                      <a:pt x="316" y="333"/>
                    </a:cubicBezTo>
                    <a:cubicBezTo>
                      <a:pt x="316" y="333"/>
                      <a:pt x="316" y="332"/>
                      <a:pt x="316" y="332"/>
                    </a:cubicBezTo>
                    <a:close/>
                    <a:moveTo>
                      <a:pt x="344" y="280"/>
                    </a:moveTo>
                    <a:cubicBezTo>
                      <a:pt x="346" y="280"/>
                      <a:pt x="347" y="282"/>
                      <a:pt x="346" y="283"/>
                    </a:cubicBezTo>
                    <a:cubicBezTo>
                      <a:pt x="346" y="283"/>
                      <a:pt x="346" y="283"/>
                      <a:pt x="346" y="283"/>
                    </a:cubicBezTo>
                    <a:cubicBezTo>
                      <a:pt x="345" y="285"/>
                      <a:pt x="344" y="286"/>
                      <a:pt x="342" y="285"/>
                    </a:cubicBezTo>
                    <a:cubicBezTo>
                      <a:pt x="342" y="285"/>
                      <a:pt x="342" y="285"/>
                      <a:pt x="342" y="285"/>
                    </a:cubicBezTo>
                    <a:cubicBezTo>
                      <a:pt x="341" y="284"/>
                      <a:pt x="340" y="283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0"/>
                      <a:pt x="343" y="279"/>
                      <a:pt x="344" y="280"/>
                    </a:cubicBezTo>
                    <a:close/>
                    <a:moveTo>
                      <a:pt x="329" y="307"/>
                    </a:move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30" y="306"/>
                      <a:pt x="332" y="305"/>
                      <a:pt x="333" y="306"/>
                    </a:cubicBezTo>
                    <a:cubicBezTo>
                      <a:pt x="333" y="306"/>
                      <a:pt x="333" y="306"/>
                      <a:pt x="333" y="306"/>
                    </a:cubicBezTo>
                    <a:cubicBezTo>
                      <a:pt x="335" y="307"/>
                      <a:pt x="335" y="308"/>
                      <a:pt x="334" y="310"/>
                    </a:cubicBezTo>
                    <a:cubicBezTo>
                      <a:pt x="334" y="310"/>
                      <a:pt x="334" y="310"/>
                      <a:pt x="334" y="310"/>
                    </a:cubicBezTo>
                    <a:cubicBezTo>
                      <a:pt x="334" y="311"/>
                      <a:pt x="332" y="312"/>
                      <a:pt x="331" y="311"/>
                    </a:cubicBezTo>
                    <a:cubicBezTo>
                      <a:pt x="331" y="311"/>
                      <a:pt x="331" y="311"/>
                      <a:pt x="331" y="311"/>
                    </a:cubicBezTo>
                    <a:cubicBezTo>
                      <a:pt x="329" y="310"/>
                      <a:pt x="329" y="309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>
                <a:off x="6210300" y="438150"/>
                <a:ext cx="2782888" cy="2644775"/>
              </a:xfrm>
              <a:custGeom>
                <a:rect b="b" l="l" r="r" t="t"/>
                <a:pathLst>
                  <a:path extrusionOk="0" h="744" w="783">
                    <a:moveTo>
                      <a:pt x="593" y="0"/>
                    </a:moveTo>
                    <a:cubicBezTo>
                      <a:pt x="687" y="55"/>
                      <a:pt x="756" y="146"/>
                      <a:pt x="783" y="250"/>
                    </a:cubicBezTo>
                    <a:cubicBezTo>
                      <a:pt x="633" y="288"/>
                      <a:pt x="633" y="288"/>
                      <a:pt x="633" y="288"/>
                    </a:cubicBezTo>
                    <a:cubicBezTo>
                      <a:pt x="617" y="224"/>
                      <a:pt x="574" y="167"/>
                      <a:pt x="516" y="134"/>
                    </a:cubicBezTo>
                    <a:lnTo>
                      <a:pt x="593" y="0"/>
                    </a:lnTo>
                    <a:close/>
                    <a:moveTo>
                      <a:pt x="0" y="513"/>
                    </a:moveTo>
                    <a:cubicBezTo>
                      <a:pt x="145" y="461"/>
                      <a:pt x="145" y="461"/>
                      <a:pt x="145" y="461"/>
                    </a:cubicBezTo>
                    <a:cubicBezTo>
                      <a:pt x="168" y="525"/>
                      <a:pt x="214" y="576"/>
                      <a:pt x="276" y="604"/>
                    </a:cubicBezTo>
                    <a:cubicBezTo>
                      <a:pt x="277" y="604"/>
                      <a:pt x="277" y="604"/>
                      <a:pt x="277" y="604"/>
                    </a:cubicBezTo>
                    <a:cubicBezTo>
                      <a:pt x="213" y="744"/>
                      <a:pt x="213" y="744"/>
                      <a:pt x="213" y="744"/>
                    </a:cubicBezTo>
                    <a:cubicBezTo>
                      <a:pt x="212" y="744"/>
                      <a:pt x="212" y="744"/>
                      <a:pt x="212" y="744"/>
                    </a:cubicBezTo>
                    <a:cubicBezTo>
                      <a:pt x="112" y="698"/>
                      <a:pt x="37" y="616"/>
                      <a:pt x="0" y="5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8"/>
              <p:cNvSpPr/>
              <p:nvPr/>
            </p:nvSpPr>
            <p:spPr>
              <a:xfrm>
                <a:off x="6015038" y="231775"/>
                <a:ext cx="3092450" cy="3092450"/>
              </a:xfrm>
              <a:custGeom>
                <a:rect b="b" l="l" r="r" t="t"/>
                <a:pathLst>
                  <a:path extrusionOk="0" h="870" w="870">
                    <a:moveTo>
                      <a:pt x="276" y="783"/>
                    </a:moveTo>
                    <a:cubicBezTo>
                      <a:pt x="84" y="695"/>
                      <a:pt x="0" y="468"/>
                      <a:pt x="87" y="276"/>
                    </a:cubicBezTo>
                    <a:cubicBezTo>
                      <a:pt x="175" y="84"/>
                      <a:pt x="402" y="0"/>
                      <a:pt x="594" y="88"/>
                    </a:cubicBezTo>
                    <a:cubicBezTo>
                      <a:pt x="786" y="176"/>
                      <a:pt x="870" y="402"/>
                      <a:pt x="782" y="594"/>
                    </a:cubicBezTo>
                    <a:cubicBezTo>
                      <a:pt x="694" y="786"/>
                      <a:pt x="468" y="870"/>
                      <a:pt x="276" y="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>
                <a:off x="6135688" y="2840038"/>
                <a:ext cx="34925" cy="36513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4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>
                <a:off x="7791450" y="3519488"/>
                <a:ext cx="36513" cy="31750"/>
              </a:xfrm>
              <a:custGeom>
                <a:rect b="b" l="l" r="r" t="t"/>
                <a:pathLst>
                  <a:path extrusionOk="0" h="9" w="10">
                    <a:moveTo>
                      <a:pt x="3" y="8"/>
                    </a:moveTo>
                    <a:cubicBezTo>
                      <a:pt x="1" y="7"/>
                      <a:pt x="0" y="5"/>
                      <a:pt x="1" y="3"/>
                    </a:cubicBezTo>
                    <a:cubicBezTo>
                      <a:pt x="2" y="0"/>
                      <a:pt x="4" y="0"/>
                      <a:pt x="7" y="0"/>
                    </a:cubicBezTo>
                    <a:cubicBezTo>
                      <a:pt x="9" y="1"/>
                      <a:pt x="10" y="4"/>
                      <a:pt x="9" y="6"/>
                    </a:cubicBezTo>
                    <a:cubicBezTo>
                      <a:pt x="8" y="8"/>
                      <a:pt x="5" y="9"/>
                      <a:pt x="3" y="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8"/>
              <p:cNvSpPr/>
              <p:nvPr/>
            </p:nvSpPr>
            <p:spPr>
              <a:xfrm>
                <a:off x="9293225" y="1465263"/>
                <a:ext cx="34925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8"/>
              <p:cNvSpPr/>
              <p:nvPr/>
            </p:nvSpPr>
            <p:spPr>
              <a:xfrm>
                <a:off x="7048500" y="57150"/>
                <a:ext cx="36513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6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66" name="Google Shape;466;p19"/>
          <p:cNvGrpSpPr/>
          <p:nvPr/>
        </p:nvGrpSpPr>
        <p:grpSpPr>
          <a:xfrm flipH="1">
            <a:off x="-1572675" y="-2302999"/>
            <a:ext cx="11268507" cy="8071924"/>
            <a:chOff x="-559725" y="-2280499"/>
            <a:chExt cx="11268507" cy="8071924"/>
          </a:xfrm>
        </p:grpSpPr>
        <p:grpSp>
          <p:nvGrpSpPr>
            <p:cNvPr id="467" name="Google Shape;467;p19"/>
            <p:cNvGrpSpPr/>
            <p:nvPr/>
          </p:nvGrpSpPr>
          <p:grpSpPr>
            <a:xfrm>
              <a:off x="-559725" y="4156300"/>
              <a:ext cx="1608138" cy="1635125"/>
              <a:chOff x="2867025" y="1508125"/>
              <a:chExt cx="1608138" cy="1635125"/>
            </a:xfrm>
          </p:grpSpPr>
          <p:sp>
            <p:nvSpPr>
              <p:cNvPr id="468" name="Google Shape;468;p19"/>
              <p:cNvSpPr/>
              <p:nvPr/>
            </p:nvSpPr>
            <p:spPr>
              <a:xfrm>
                <a:off x="3105150" y="2093913"/>
                <a:ext cx="1355725" cy="860425"/>
              </a:xfrm>
              <a:custGeom>
                <a:rect b="b" l="l" r="r" t="t"/>
                <a:pathLst>
                  <a:path extrusionOk="0" h="242" w="381">
                    <a:moveTo>
                      <a:pt x="0" y="242"/>
                    </a:moveTo>
                    <a:cubicBezTo>
                      <a:pt x="51" y="202"/>
                      <a:pt x="103" y="162"/>
                      <a:pt x="155" y="122"/>
                    </a:cubicBezTo>
                    <a:cubicBezTo>
                      <a:pt x="158" y="96"/>
                      <a:pt x="158" y="96"/>
                      <a:pt x="158" y="96"/>
                    </a:cubicBezTo>
                    <a:cubicBezTo>
                      <a:pt x="264" y="14"/>
                      <a:pt x="264" y="14"/>
                      <a:pt x="264" y="14"/>
                    </a:cubicBezTo>
                    <a:cubicBezTo>
                      <a:pt x="349" y="25"/>
                      <a:pt x="349" y="25"/>
                      <a:pt x="349" y="25"/>
                    </a:cubicBezTo>
                    <a:cubicBezTo>
                      <a:pt x="360" y="17"/>
                      <a:pt x="371" y="8"/>
                      <a:pt x="38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2978150" y="1508125"/>
                <a:ext cx="1044575" cy="1268413"/>
              </a:xfrm>
              <a:custGeom>
                <a:rect b="b" l="l" r="r" t="t"/>
                <a:pathLst>
                  <a:path extrusionOk="0" h="357" w="294">
                    <a:moveTo>
                      <a:pt x="0" y="357"/>
                    </a:moveTo>
                    <a:cubicBezTo>
                      <a:pt x="25" y="337"/>
                      <a:pt x="50" y="318"/>
                      <a:pt x="75" y="299"/>
                    </a:cubicBezTo>
                    <a:cubicBezTo>
                      <a:pt x="80" y="262"/>
                      <a:pt x="85" y="225"/>
                      <a:pt x="89" y="189"/>
                    </a:cubicBezTo>
                    <a:cubicBezTo>
                      <a:pt x="237" y="74"/>
                      <a:pt x="237" y="74"/>
                      <a:pt x="237" y="74"/>
                    </a:cubicBezTo>
                    <a:cubicBezTo>
                      <a:pt x="241" y="42"/>
                      <a:pt x="241" y="42"/>
                      <a:pt x="241" y="42"/>
                    </a:cubicBezTo>
                    <a:cubicBezTo>
                      <a:pt x="259" y="28"/>
                      <a:pt x="277" y="14"/>
                      <a:pt x="294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3973513" y="2076450"/>
                <a:ext cx="20638" cy="20638"/>
              </a:xfrm>
              <a:custGeom>
                <a:rect b="b" l="l" r="r" t="t"/>
                <a:pathLst>
                  <a:path extrusionOk="0" h="13" w="13">
                    <a:moveTo>
                      <a:pt x="13" y="0"/>
                    </a:moveTo>
                    <a:lnTo>
                      <a:pt x="0" y="0"/>
                    </a:lnTo>
                    <a:lnTo>
                      <a:pt x="7" y="7"/>
                    </a:lnTo>
                    <a:lnTo>
                      <a:pt x="11" y="13"/>
                    </a:lnTo>
                    <a:lnTo>
                      <a:pt x="13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9"/>
              <p:cNvSpPr/>
              <p:nvPr/>
            </p:nvSpPr>
            <p:spPr>
              <a:xfrm>
                <a:off x="4186238" y="2578100"/>
                <a:ext cx="17463" cy="17463"/>
              </a:xfrm>
              <a:custGeom>
                <a:rect b="b" l="l" r="r" t="t"/>
                <a:pathLst>
                  <a:path extrusionOk="0" h="5" w="5">
                    <a:moveTo>
                      <a:pt x="1" y="4"/>
                    </a:move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4" y="0"/>
                      <a:pt x="4" y="1"/>
                    </a:cubicBezTo>
                    <a:cubicBezTo>
                      <a:pt x="5" y="2"/>
                      <a:pt x="5" y="4"/>
                      <a:pt x="4" y="5"/>
                    </a:cubicBezTo>
                    <a:cubicBezTo>
                      <a:pt x="3" y="5"/>
                      <a:pt x="1" y="5"/>
                      <a:pt x="1" y="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19"/>
              <p:cNvSpPr/>
              <p:nvPr/>
            </p:nvSpPr>
            <p:spPr>
              <a:xfrm>
                <a:off x="3621088" y="1781175"/>
                <a:ext cx="22225" cy="17463"/>
              </a:xfrm>
              <a:custGeom>
                <a:rect b="b" l="l" r="r" t="t"/>
                <a:pathLst>
                  <a:path extrusionOk="0" h="5" w="6">
                    <a:moveTo>
                      <a:pt x="1" y="4"/>
                    </a:moveTo>
                    <a:cubicBezTo>
                      <a:pt x="0" y="3"/>
                      <a:pt x="0" y="1"/>
                      <a:pt x="1" y="1"/>
                    </a:cubicBezTo>
                    <a:cubicBezTo>
                      <a:pt x="3" y="0"/>
                      <a:pt x="4" y="0"/>
                      <a:pt x="5" y="1"/>
                    </a:cubicBezTo>
                    <a:cubicBezTo>
                      <a:pt x="6" y="2"/>
                      <a:pt x="5" y="4"/>
                      <a:pt x="4" y="4"/>
                    </a:cubicBezTo>
                    <a:cubicBezTo>
                      <a:pt x="3" y="5"/>
                      <a:pt x="2" y="5"/>
                      <a:pt x="1" y="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4435475" y="2073275"/>
                <a:ext cx="39688" cy="38100"/>
              </a:xfrm>
              <a:custGeom>
                <a:rect b="b" l="l" r="r" t="t"/>
                <a:pathLst>
                  <a:path extrusionOk="0" h="11" w="11">
                    <a:moveTo>
                      <a:pt x="2" y="9"/>
                    </a:moveTo>
                    <a:cubicBezTo>
                      <a:pt x="0" y="7"/>
                      <a:pt x="1" y="4"/>
                      <a:pt x="3" y="2"/>
                    </a:cubicBezTo>
                    <a:cubicBezTo>
                      <a:pt x="5" y="0"/>
                      <a:pt x="8" y="1"/>
                      <a:pt x="10" y="3"/>
                    </a:cubicBezTo>
                    <a:cubicBezTo>
                      <a:pt x="11" y="5"/>
                      <a:pt x="11" y="8"/>
                      <a:pt x="9" y="10"/>
                    </a:cubicBezTo>
                    <a:cubicBezTo>
                      <a:pt x="7" y="11"/>
                      <a:pt x="3" y="11"/>
                      <a:pt x="2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4083050" y="2474913"/>
                <a:ext cx="223838" cy="223838"/>
              </a:xfrm>
              <a:custGeom>
                <a:rect b="b" l="l" r="r" t="t"/>
                <a:pathLst>
                  <a:path extrusionOk="0" h="63" w="63">
                    <a:moveTo>
                      <a:pt x="9" y="49"/>
                    </a:moveTo>
                    <a:cubicBezTo>
                      <a:pt x="0" y="37"/>
                      <a:pt x="2" y="19"/>
                      <a:pt x="14" y="9"/>
                    </a:cubicBezTo>
                    <a:cubicBezTo>
                      <a:pt x="27" y="0"/>
                      <a:pt x="44" y="2"/>
                      <a:pt x="54" y="14"/>
                    </a:cubicBezTo>
                    <a:cubicBezTo>
                      <a:pt x="63" y="27"/>
                      <a:pt x="61" y="44"/>
                      <a:pt x="49" y="54"/>
                    </a:cubicBezTo>
                    <a:cubicBezTo>
                      <a:pt x="36" y="63"/>
                      <a:pt x="19" y="61"/>
                      <a:pt x="9" y="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3709988" y="2019300"/>
                <a:ext cx="22225" cy="17463"/>
              </a:xfrm>
              <a:custGeom>
                <a:rect b="b" l="l" r="r" t="t"/>
                <a:pathLst>
                  <a:path extrusionOk="0" h="5" w="6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3" y="0"/>
                      <a:pt x="4" y="0"/>
                      <a:pt x="5" y="1"/>
                    </a:cubicBezTo>
                    <a:cubicBezTo>
                      <a:pt x="6" y="2"/>
                      <a:pt x="5" y="4"/>
                      <a:pt x="4" y="4"/>
                    </a:cubicBezTo>
                    <a:cubicBezTo>
                      <a:pt x="3" y="5"/>
                      <a:pt x="2" y="5"/>
                      <a:pt x="1" y="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3721100" y="1614488"/>
                <a:ext cx="347663" cy="412750"/>
              </a:xfrm>
              <a:custGeom>
                <a:rect b="b" l="l" r="r" t="t"/>
                <a:pathLst>
                  <a:path extrusionOk="0" h="260" w="219">
                    <a:moveTo>
                      <a:pt x="219" y="0"/>
                    </a:moveTo>
                    <a:lnTo>
                      <a:pt x="143" y="60"/>
                    </a:lnTo>
                    <a:lnTo>
                      <a:pt x="130" y="161"/>
                    </a:lnTo>
                    <a:lnTo>
                      <a:pt x="0" y="260"/>
                    </a:ln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3144838" y="2535238"/>
                <a:ext cx="1049338" cy="504825"/>
              </a:xfrm>
              <a:custGeom>
                <a:rect b="b" l="l" r="r" t="t"/>
                <a:pathLst>
                  <a:path extrusionOk="0" h="142" w="295">
                    <a:moveTo>
                      <a:pt x="0" y="142"/>
                    </a:moveTo>
                    <a:cubicBezTo>
                      <a:pt x="61" y="94"/>
                      <a:pt x="122" y="47"/>
                      <a:pt x="183" y="0"/>
                    </a:cubicBezTo>
                    <a:cubicBezTo>
                      <a:pt x="220" y="5"/>
                      <a:pt x="258" y="10"/>
                      <a:pt x="295" y="15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2867025" y="1795463"/>
                <a:ext cx="757238" cy="852488"/>
              </a:xfrm>
              <a:custGeom>
                <a:rect b="b" l="l" r="r" t="t"/>
                <a:pathLst>
                  <a:path extrusionOk="0" h="240" w="213">
                    <a:moveTo>
                      <a:pt x="0" y="240"/>
                    </a:moveTo>
                    <a:cubicBezTo>
                      <a:pt x="53" y="198"/>
                      <a:pt x="106" y="157"/>
                      <a:pt x="160" y="115"/>
                    </a:cubicBezTo>
                    <a:cubicBezTo>
                      <a:pt x="170" y="33"/>
                      <a:pt x="170" y="33"/>
                      <a:pt x="170" y="33"/>
                    </a:cubicBezTo>
                    <a:cubicBezTo>
                      <a:pt x="185" y="22"/>
                      <a:pt x="199" y="11"/>
                      <a:pt x="213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3219450" y="2549525"/>
                <a:ext cx="676275" cy="593725"/>
              </a:xfrm>
              <a:custGeom>
                <a:rect b="b" l="l" r="r" t="t"/>
                <a:pathLst>
                  <a:path extrusionOk="0" h="167" w="190">
                    <a:moveTo>
                      <a:pt x="0" y="167"/>
                    </a:moveTo>
                    <a:cubicBezTo>
                      <a:pt x="62" y="118"/>
                      <a:pt x="125" y="70"/>
                      <a:pt x="187" y="21"/>
                    </a:cubicBezTo>
                    <a:cubicBezTo>
                      <a:pt x="190" y="0"/>
                      <a:pt x="190" y="0"/>
                      <a:pt x="19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3052763" y="2087563"/>
                <a:ext cx="931863" cy="785813"/>
              </a:xfrm>
              <a:custGeom>
                <a:rect b="b" l="l" r="r" t="t"/>
                <a:pathLst>
                  <a:path extrusionOk="0" h="221" w="262">
                    <a:moveTo>
                      <a:pt x="0" y="221"/>
                    </a:moveTo>
                    <a:cubicBezTo>
                      <a:pt x="40" y="190"/>
                      <a:pt x="79" y="159"/>
                      <a:pt x="119" y="129"/>
                    </a:cubicBezTo>
                    <a:cubicBezTo>
                      <a:pt x="122" y="108"/>
                      <a:pt x="122" y="108"/>
                      <a:pt x="122" y="108"/>
                    </a:cubicBezTo>
                    <a:cubicBezTo>
                      <a:pt x="168" y="72"/>
                      <a:pt x="215" y="36"/>
                      <a:pt x="262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2927350" y="2282825"/>
                <a:ext cx="25400" cy="17463"/>
              </a:xfrm>
              <a:custGeom>
                <a:rect b="b" l="l" r="r" t="t"/>
                <a:pathLst>
                  <a:path extrusionOk="0" h="11" w="16">
                    <a:moveTo>
                      <a:pt x="7" y="11"/>
                    </a:moveTo>
                    <a:lnTo>
                      <a:pt x="16" y="2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7" y="1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2941638" y="1806575"/>
                <a:ext cx="487363" cy="479425"/>
              </a:xfrm>
              <a:custGeom>
                <a:rect b="b" l="l" r="r" t="t"/>
                <a:pathLst>
                  <a:path extrusionOk="0" h="302" w="307">
                    <a:moveTo>
                      <a:pt x="307" y="0"/>
                    </a:moveTo>
                    <a:lnTo>
                      <a:pt x="7" y="233"/>
                    </a:lnTo>
                    <a:lnTo>
                      <a:pt x="0" y="30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3" name="Google Shape;483;p19"/>
            <p:cNvGrpSpPr/>
            <p:nvPr/>
          </p:nvGrpSpPr>
          <p:grpSpPr>
            <a:xfrm>
              <a:off x="7473929" y="-2280499"/>
              <a:ext cx="3234854" cy="3234854"/>
              <a:chOff x="5668963" y="-114300"/>
              <a:chExt cx="3783012" cy="3783012"/>
            </a:xfrm>
          </p:grpSpPr>
          <p:sp>
            <p:nvSpPr>
              <p:cNvPr id="484" name="Google Shape;484;p19"/>
              <p:cNvSpPr/>
              <p:nvPr/>
            </p:nvSpPr>
            <p:spPr>
              <a:xfrm>
                <a:off x="6153150" y="369888"/>
                <a:ext cx="2816225" cy="2819400"/>
              </a:xfrm>
              <a:custGeom>
                <a:rect b="b" l="l" r="r" t="t"/>
                <a:pathLst>
                  <a:path extrusionOk="0" h="793" w="792">
                    <a:moveTo>
                      <a:pt x="251" y="713"/>
                    </a:moveTo>
                    <a:cubicBezTo>
                      <a:pt x="76" y="632"/>
                      <a:pt x="0" y="426"/>
                      <a:pt x="80" y="251"/>
                    </a:cubicBezTo>
                    <a:cubicBezTo>
                      <a:pt x="160" y="77"/>
                      <a:pt x="366" y="0"/>
                      <a:pt x="541" y="80"/>
                    </a:cubicBezTo>
                    <a:cubicBezTo>
                      <a:pt x="715" y="160"/>
                      <a:pt x="792" y="366"/>
                      <a:pt x="712" y="541"/>
                    </a:cubicBezTo>
                    <a:cubicBezTo>
                      <a:pt x="632" y="716"/>
                      <a:pt x="426" y="793"/>
                      <a:pt x="251" y="7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5668963" y="-114300"/>
                <a:ext cx="3783012" cy="3783012"/>
              </a:xfrm>
              <a:custGeom>
                <a:rect b="b" l="l" r="r" t="t"/>
                <a:pathLst>
                  <a:path extrusionOk="0" h="1064" w="1064">
                    <a:moveTo>
                      <a:pt x="337" y="957"/>
                    </a:moveTo>
                    <a:cubicBezTo>
                      <a:pt x="103" y="850"/>
                      <a:pt x="0" y="572"/>
                      <a:pt x="107" y="338"/>
                    </a:cubicBezTo>
                    <a:cubicBezTo>
                      <a:pt x="215" y="103"/>
                      <a:pt x="492" y="0"/>
                      <a:pt x="726" y="107"/>
                    </a:cubicBezTo>
                    <a:cubicBezTo>
                      <a:pt x="961" y="215"/>
                      <a:pt x="1064" y="492"/>
                      <a:pt x="957" y="727"/>
                    </a:cubicBezTo>
                    <a:cubicBezTo>
                      <a:pt x="849" y="961"/>
                      <a:pt x="572" y="1064"/>
                      <a:pt x="337" y="9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6153150" y="2859088"/>
                <a:ext cx="1657350" cy="720725"/>
              </a:xfrm>
              <a:custGeom>
                <a:rect b="b" l="l" r="r" t="t"/>
                <a:pathLst>
                  <a:path extrusionOk="0" h="203" w="466">
                    <a:moveTo>
                      <a:pt x="466" y="190"/>
                    </a:moveTo>
                    <a:cubicBezTo>
                      <a:pt x="374" y="203"/>
                      <a:pt x="278" y="191"/>
                      <a:pt x="188" y="150"/>
                    </a:cubicBezTo>
                    <a:cubicBezTo>
                      <a:pt x="111" y="115"/>
                      <a:pt x="48" y="6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7065963" y="-39688"/>
                <a:ext cx="2244726" cy="1522413"/>
              </a:xfrm>
              <a:custGeom>
                <a:rect b="b" l="l" r="r" t="t"/>
                <a:pathLst>
                  <a:path extrusionOk="0" h="428" w="631">
                    <a:moveTo>
                      <a:pt x="0" y="32"/>
                    </a:moveTo>
                    <a:cubicBezTo>
                      <a:pt x="111" y="0"/>
                      <a:pt x="234" y="6"/>
                      <a:pt x="347" y="58"/>
                    </a:cubicBezTo>
                    <a:cubicBezTo>
                      <a:pt x="503" y="129"/>
                      <a:pt x="604" y="271"/>
                      <a:pt x="631" y="4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7788275" y="1354138"/>
                <a:ext cx="1341438" cy="1981200"/>
              </a:xfrm>
              <a:custGeom>
                <a:rect b="b" l="l" r="r" t="t"/>
                <a:pathLst>
                  <a:path extrusionOk="0" h="557" w="377">
                    <a:moveTo>
                      <a:pt x="3" y="551"/>
                    </a:moveTo>
                    <a:cubicBezTo>
                      <a:pt x="4" y="551"/>
                      <a:pt x="6" y="552"/>
                      <a:pt x="6" y="554"/>
                    </a:cubicBezTo>
                    <a:cubicBezTo>
                      <a:pt x="6" y="554"/>
                      <a:pt x="6" y="554"/>
                      <a:pt x="6" y="554"/>
                    </a:cubicBezTo>
                    <a:cubicBezTo>
                      <a:pt x="6" y="555"/>
                      <a:pt x="5" y="557"/>
                      <a:pt x="3" y="557"/>
                    </a:cubicBezTo>
                    <a:cubicBezTo>
                      <a:pt x="3" y="557"/>
                      <a:pt x="3" y="557"/>
                      <a:pt x="3" y="557"/>
                    </a:cubicBezTo>
                    <a:cubicBezTo>
                      <a:pt x="2" y="557"/>
                      <a:pt x="0" y="556"/>
                      <a:pt x="0" y="554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54"/>
                      <a:pt x="0" y="553"/>
                      <a:pt x="0" y="553"/>
                    </a:cubicBezTo>
                    <a:cubicBezTo>
                      <a:pt x="0" y="553"/>
                      <a:pt x="0" y="553"/>
                      <a:pt x="0" y="553"/>
                    </a:cubicBezTo>
                    <a:cubicBezTo>
                      <a:pt x="1" y="552"/>
                      <a:pt x="2" y="551"/>
                      <a:pt x="3" y="551"/>
                    </a:cubicBezTo>
                    <a:close/>
                    <a:moveTo>
                      <a:pt x="30" y="546"/>
                    </a:moveTo>
                    <a:cubicBezTo>
                      <a:pt x="32" y="546"/>
                      <a:pt x="33" y="547"/>
                      <a:pt x="34" y="548"/>
                    </a:cubicBezTo>
                    <a:cubicBezTo>
                      <a:pt x="34" y="548"/>
                      <a:pt x="34" y="548"/>
                      <a:pt x="34" y="548"/>
                    </a:cubicBezTo>
                    <a:cubicBezTo>
                      <a:pt x="34" y="550"/>
                      <a:pt x="33" y="551"/>
                      <a:pt x="32" y="551"/>
                    </a:cubicBezTo>
                    <a:cubicBezTo>
                      <a:pt x="32" y="551"/>
                      <a:pt x="32" y="551"/>
                      <a:pt x="32" y="551"/>
                    </a:cubicBezTo>
                    <a:cubicBezTo>
                      <a:pt x="30" y="552"/>
                      <a:pt x="28" y="551"/>
                      <a:pt x="28" y="549"/>
                    </a:cubicBezTo>
                    <a:cubicBezTo>
                      <a:pt x="28" y="549"/>
                      <a:pt x="28" y="549"/>
                      <a:pt x="28" y="549"/>
                    </a:cubicBezTo>
                    <a:cubicBezTo>
                      <a:pt x="28" y="549"/>
                      <a:pt x="28" y="548"/>
                      <a:pt x="28" y="548"/>
                    </a:cubicBezTo>
                    <a:cubicBezTo>
                      <a:pt x="28" y="548"/>
                      <a:pt x="28" y="548"/>
                      <a:pt x="28" y="548"/>
                    </a:cubicBezTo>
                    <a:cubicBezTo>
                      <a:pt x="29" y="547"/>
                      <a:pt x="29" y="546"/>
                      <a:pt x="30" y="546"/>
                    </a:cubicBezTo>
                    <a:close/>
                    <a:moveTo>
                      <a:pt x="58" y="539"/>
                    </a:moveTo>
                    <a:cubicBezTo>
                      <a:pt x="58" y="539"/>
                      <a:pt x="58" y="539"/>
                      <a:pt x="58" y="539"/>
                    </a:cubicBezTo>
                    <a:cubicBezTo>
                      <a:pt x="59" y="538"/>
                      <a:pt x="61" y="539"/>
                      <a:pt x="61" y="541"/>
                    </a:cubicBezTo>
                    <a:cubicBezTo>
                      <a:pt x="61" y="541"/>
                      <a:pt x="61" y="541"/>
                      <a:pt x="61" y="541"/>
                    </a:cubicBezTo>
                    <a:cubicBezTo>
                      <a:pt x="62" y="542"/>
                      <a:pt x="61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8" y="545"/>
                      <a:pt x="56" y="544"/>
                      <a:pt x="56" y="542"/>
                    </a:cubicBezTo>
                    <a:cubicBezTo>
                      <a:pt x="56" y="542"/>
                      <a:pt x="56" y="542"/>
                      <a:pt x="56" y="542"/>
                    </a:cubicBezTo>
                    <a:cubicBezTo>
                      <a:pt x="56" y="542"/>
                      <a:pt x="56" y="541"/>
                      <a:pt x="56" y="540"/>
                    </a:cubicBezTo>
                    <a:cubicBezTo>
                      <a:pt x="56" y="540"/>
                      <a:pt x="56" y="540"/>
                      <a:pt x="56" y="540"/>
                    </a:cubicBezTo>
                    <a:cubicBezTo>
                      <a:pt x="56" y="540"/>
                      <a:pt x="57" y="539"/>
                      <a:pt x="58" y="539"/>
                    </a:cubicBezTo>
                    <a:close/>
                    <a:moveTo>
                      <a:pt x="85" y="530"/>
                    </a:moveTo>
                    <a:cubicBezTo>
                      <a:pt x="86" y="529"/>
                      <a:pt x="88" y="530"/>
                      <a:pt x="88" y="532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89" y="533"/>
                      <a:pt x="88" y="535"/>
                      <a:pt x="86" y="535"/>
                    </a:cubicBezTo>
                    <a:cubicBezTo>
                      <a:pt x="86" y="535"/>
                      <a:pt x="86" y="535"/>
                      <a:pt x="86" y="535"/>
                    </a:cubicBezTo>
                    <a:cubicBezTo>
                      <a:pt x="85" y="536"/>
                      <a:pt x="83" y="535"/>
                      <a:pt x="83" y="534"/>
                    </a:cubicBezTo>
                    <a:cubicBezTo>
                      <a:pt x="83" y="534"/>
                      <a:pt x="83" y="534"/>
                      <a:pt x="83" y="534"/>
                    </a:cubicBezTo>
                    <a:cubicBezTo>
                      <a:pt x="83" y="533"/>
                      <a:pt x="83" y="532"/>
                      <a:pt x="83" y="532"/>
                    </a:cubicBezTo>
                    <a:cubicBezTo>
                      <a:pt x="83" y="532"/>
                      <a:pt x="83" y="532"/>
                      <a:pt x="83" y="532"/>
                    </a:cubicBezTo>
                    <a:cubicBezTo>
                      <a:pt x="83" y="531"/>
                      <a:pt x="84" y="530"/>
                      <a:pt x="85" y="530"/>
                    </a:cubicBezTo>
                    <a:close/>
                    <a:moveTo>
                      <a:pt x="111" y="519"/>
                    </a:moveTo>
                    <a:cubicBezTo>
                      <a:pt x="112" y="519"/>
                      <a:pt x="114" y="520"/>
                      <a:pt x="115" y="521"/>
                    </a:cubicBezTo>
                    <a:cubicBezTo>
                      <a:pt x="115" y="521"/>
                      <a:pt x="115" y="521"/>
                      <a:pt x="115" y="521"/>
                    </a:cubicBezTo>
                    <a:cubicBezTo>
                      <a:pt x="115" y="522"/>
                      <a:pt x="115" y="524"/>
                      <a:pt x="113" y="525"/>
                    </a:cubicBezTo>
                    <a:cubicBezTo>
                      <a:pt x="113" y="525"/>
                      <a:pt x="113" y="525"/>
                      <a:pt x="113" y="525"/>
                    </a:cubicBezTo>
                    <a:cubicBezTo>
                      <a:pt x="112" y="525"/>
                      <a:pt x="110" y="525"/>
                      <a:pt x="109" y="523"/>
                    </a:cubicBezTo>
                    <a:cubicBezTo>
                      <a:pt x="109" y="523"/>
                      <a:pt x="109" y="523"/>
                      <a:pt x="109" y="523"/>
                    </a:cubicBezTo>
                    <a:cubicBezTo>
                      <a:pt x="109" y="522"/>
                      <a:pt x="109" y="522"/>
                      <a:pt x="109" y="521"/>
                    </a:cubicBezTo>
                    <a:cubicBezTo>
                      <a:pt x="109" y="521"/>
                      <a:pt x="109" y="521"/>
                      <a:pt x="109" y="521"/>
                    </a:cubicBezTo>
                    <a:cubicBezTo>
                      <a:pt x="110" y="520"/>
                      <a:pt x="110" y="520"/>
                      <a:pt x="111" y="519"/>
                    </a:cubicBezTo>
                    <a:close/>
                    <a:moveTo>
                      <a:pt x="358" y="1"/>
                    </a:moveTo>
                    <a:cubicBezTo>
                      <a:pt x="360" y="0"/>
                      <a:pt x="361" y="1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4"/>
                      <a:pt x="361" y="6"/>
                      <a:pt x="360" y="6"/>
                    </a:cubicBezTo>
                    <a:cubicBezTo>
                      <a:pt x="360" y="6"/>
                      <a:pt x="360" y="6"/>
                      <a:pt x="360" y="6"/>
                    </a:cubicBezTo>
                    <a:cubicBezTo>
                      <a:pt x="358" y="6"/>
                      <a:pt x="357" y="6"/>
                      <a:pt x="356" y="4"/>
                    </a:cubicBezTo>
                    <a:cubicBezTo>
                      <a:pt x="356" y="4"/>
                      <a:pt x="356" y="4"/>
                      <a:pt x="356" y="4"/>
                    </a:cubicBezTo>
                    <a:cubicBezTo>
                      <a:pt x="356" y="3"/>
                      <a:pt x="356" y="3"/>
                      <a:pt x="356" y="2"/>
                    </a:cubicBezTo>
                    <a:cubicBezTo>
                      <a:pt x="356" y="2"/>
                      <a:pt x="356" y="2"/>
                      <a:pt x="356" y="2"/>
                    </a:cubicBezTo>
                    <a:cubicBezTo>
                      <a:pt x="357" y="1"/>
                      <a:pt x="357" y="1"/>
                      <a:pt x="358" y="1"/>
                    </a:cubicBezTo>
                    <a:close/>
                    <a:moveTo>
                      <a:pt x="136" y="507"/>
                    </a:moveTo>
                    <a:cubicBezTo>
                      <a:pt x="136" y="507"/>
                      <a:pt x="136" y="507"/>
                      <a:pt x="136" y="507"/>
                    </a:cubicBezTo>
                    <a:cubicBezTo>
                      <a:pt x="138" y="507"/>
                      <a:pt x="139" y="507"/>
                      <a:pt x="140" y="508"/>
                    </a:cubicBezTo>
                    <a:cubicBezTo>
                      <a:pt x="140" y="508"/>
                      <a:pt x="140" y="508"/>
                      <a:pt x="140" y="508"/>
                    </a:cubicBezTo>
                    <a:cubicBezTo>
                      <a:pt x="141" y="510"/>
                      <a:pt x="140" y="512"/>
                      <a:pt x="139" y="512"/>
                    </a:cubicBezTo>
                    <a:cubicBezTo>
                      <a:pt x="139" y="512"/>
                      <a:pt x="139" y="512"/>
                      <a:pt x="139" y="512"/>
                    </a:cubicBezTo>
                    <a:cubicBezTo>
                      <a:pt x="138" y="513"/>
                      <a:pt x="136" y="512"/>
                      <a:pt x="135" y="511"/>
                    </a:cubicBezTo>
                    <a:cubicBezTo>
                      <a:pt x="135" y="511"/>
                      <a:pt x="135" y="511"/>
                      <a:pt x="135" y="511"/>
                    </a:cubicBezTo>
                    <a:cubicBezTo>
                      <a:pt x="135" y="510"/>
                      <a:pt x="135" y="509"/>
                      <a:pt x="135" y="509"/>
                    </a:cubicBezTo>
                    <a:cubicBezTo>
                      <a:pt x="135" y="509"/>
                      <a:pt x="135" y="509"/>
                      <a:pt x="135" y="509"/>
                    </a:cubicBezTo>
                    <a:cubicBezTo>
                      <a:pt x="135" y="508"/>
                      <a:pt x="136" y="508"/>
                      <a:pt x="136" y="507"/>
                    </a:cubicBezTo>
                    <a:close/>
                    <a:moveTo>
                      <a:pt x="365" y="28"/>
                    </a:moveTo>
                    <a:cubicBezTo>
                      <a:pt x="366" y="28"/>
                      <a:pt x="368" y="29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9" y="32"/>
                      <a:pt x="368" y="33"/>
                      <a:pt x="366" y="3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5" y="34"/>
                      <a:pt x="363" y="33"/>
                      <a:pt x="363" y="32"/>
                    </a:cubicBezTo>
                    <a:cubicBezTo>
                      <a:pt x="363" y="32"/>
                      <a:pt x="363" y="32"/>
                      <a:pt x="363" y="32"/>
                    </a:cubicBezTo>
                    <a:cubicBezTo>
                      <a:pt x="363" y="31"/>
                      <a:pt x="363" y="30"/>
                      <a:pt x="363" y="30"/>
                    </a:cubicBezTo>
                    <a:cubicBezTo>
                      <a:pt x="363" y="30"/>
                      <a:pt x="363" y="30"/>
                      <a:pt x="363" y="30"/>
                    </a:cubicBezTo>
                    <a:cubicBezTo>
                      <a:pt x="363" y="29"/>
                      <a:pt x="364" y="28"/>
                      <a:pt x="365" y="28"/>
                    </a:cubicBezTo>
                    <a:close/>
                    <a:moveTo>
                      <a:pt x="161" y="493"/>
                    </a:moveTo>
                    <a:cubicBezTo>
                      <a:pt x="161" y="493"/>
                      <a:pt x="161" y="493"/>
                      <a:pt x="161" y="493"/>
                    </a:cubicBezTo>
                    <a:cubicBezTo>
                      <a:pt x="162" y="493"/>
                      <a:pt x="164" y="493"/>
                      <a:pt x="165" y="494"/>
                    </a:cubicBezTo>
                    <a:cubicBezTo>
                      <a:pt x="165" y="494"/>
                      <a:pt x="165" y="494"/>
                      <a:pt x="165" y="494"/>
                    </a:cubicBezTo>
                    <a:cubicBezTo>
                      <a:pt x="166" y="496"/>
                      <a:pt x="165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3" y="499"/>
                      <a:pt x="161" y="499"/>
                      <a:pt x="160" y="497"/>
                    </a:cubicBezTo>
                    <a:cubicBezTo>
                      <a:pt x="160" y="497"/>
                      <a:pt x="160" y="497"/>
                      <a:pt x="160" y="497"/>
                    </a:cubicBezTo>
                    <a:cubicBezTo>
                      <a:pt x="160" y="497"/>
                      <a:pt x="159" y="496"/>
                      <a:pt x="160" y="495"/>
                    </a:cubicBezTo>
                    <a:cubicBezTo>
                      <a:pt x="160" y="495"/>
                      <a:pt x="160" y="495"/>
                      <a:pt x="160" y="495"/>
                    </a:cubicBezTo>
                    <a:cubicBezTo>
                      <a:pt x="160" y="494"/>
                      <a:pt x="160" y="494"/>
                      <a:pt x="161" y="493"/>
                    </a:cubicBezTo>
                    <a:close/>
                    <a:moveTo>
                      <a:pt x="370" y="56"/>
                    </a:moveTo>
                    <a:cubicBezTo>
                      <a:pt x="372" y="56"/>
                      <a:pt x="373" y="57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60"/>
                      <a:pt x="372" y="62"/>
                      <a:pt x="371" y="62"/>
                    </a:cubicBezTo>
                    <a:cubicBezTo>
                      <a:pt x="371" y="62"/>
                      <a:pt x="371" y="62"/>
                      <a:pt x="371" y="62"/>
                    </a:cubicBezTo>
                    <a:cubicBezTo>
                      <a:pt x="369" y="62"/>
                      <a:pt x="368" y="61"/>
                      <a:pt x="368" y="59"/>
                    </a:cubicBezTo>
                    <a:cubicBezTo>
                      <a:pt x="368" y="59"/>
                      <a:pt x="368" y="59"/>
                      <a:pt x="368" y="59"/>
                    </a:cubicBezTo>
                    <a:cubicBezTo>
                      <a:pt x="367" y="59"/>
                      <a:pt x="368" y="58"/>
                      <a:pt x="368" y="58"/>
                    </a:cubicBezTo>
                    <a:cubicBezTo>
                      <a:pt x="368" y="58"/>
                      <a:pt x="368" y="58"/>
                      <a:pt x="368" y="58"/>
                    </a:cubicBezTo>
                    <a:cubicBezTo>
                      <a:pt x="368" y="57"/>
                      <a:pt x="369" y="56"/>
                      <a:pt x="370" y="56"/>
                    </a:cubicBezTo>
                    <a:close/>
                    <a:moveTo>
                      <a:pt x="185" y="478"/>
                    </a:moveTo>
                    <a:cubicBezTo>
                      <a:pt x="185" y="478"/>
                      <a:pt x="185" y="478"/>
                      <a:pt x="185" y="478"/>
                    </a:cubicBezTo>
                    <a:cubicBezTo>
                      <a:pt x="186" y="477"/>
                      <a:pt x="188" y="477"/>
                      <a:pt x="189" y="479"/>
                    </a:cubicBezTo>
                    <a:cubicBezTo>
                      <a:pt x="189" y="479"/>
                      <a:pt x="189" y="479"/>
                      <a:pt x="189" y="479"/>
                    </a:cubicBezTo>
                    <a:cubicBezTo>
                      <a:pt x="190" y="480"/>
                      <a:pt x="189" y="482"/>
                      <a:pt x="188" y="483"/>
                    </a:cubicBezTo>
                    <a:cubicBezTo>
                      <a:pt x="188" y="483"/>
                      <a:pt x="188" y="483"/>
                      <a:pt x="188" y="483"/>
                    </a:cubicBezTo>
                    <a:cubicBezTo>
                      <a:pt x="187" y="484"/>
                      <a:pt x="185" y="483"/>
                      <a:pt x="184" y="482"/>
                    </a:cubicBezTo>
                    <a:cubicBezTo>
                      <a:pt x="184" y="482"/>
                      <a:pt x="184" y="482"/>
                      <a:pt x="184" y="482"/>
                    </a:cubicBezTo>
                    <a:cubicBezTo>
                      <a:pt x="183" y="481"/>
                      <a:pt x="183" y="480"/>
                      <a:pt x="184" y="479"/>
                    </a:cubicBezTo>
                    <a:cubicBezTo>
                      <a:pt x="184" y="479"/>
                      <a:pt x="184" y="479"/>
                      <a:pt x="184" y="479"/>
                    </a:cubicBezTo>
                    <a:cubicBezTo>
                      <a:pt x="184" y="479"/>
                      <a:pt x="184" y="478"/>
                      <a:pt x="185" y="478"/>
                    </a:cubicBezTo>
                    <a:close/>
                    <a:moveTo>
                      <a:pt x="373" y="84"/>
                    </a:moveTo>
                    <a:cubicBezTo>
                      <a:pt x="375" y="84"/>
                      <a:pt x="376" y="85"/>
                      <a:pt x="376" y="87"/>
                    </a:cubicBezTo>
                    <a:cubicBezTo>
                      <a:pt x="376" y="87"/>
                      <a:pt x="376" y="87"/>
                      <a:pt x="376" y="87"/>
                    </a:cubicBezTo>
                    <a:cubicBezTo>
                      <a:pt x="376" y="89"/>
                      <a:pt x="375" y="90"/>
                      <a:pt x="374" y="90"/>
                    </a:cubicBezTo>
                    <a:cubicBezTo>
                      <a:pt x="374" y="90"/>
                      <a:pt x="374" y="90"/>
                      <a:pt x="374" y="90"/>
                    </a:cubicBezTo>
                    <a:cubicBezTo>
                      <a:pt x="372" y="90"/>
                      <a:pt x="371" y="89"/>
                      <a:pt x="371" y="87"/>
                    </a:cubicBezTo>
                    <a:cubicBezTo>
                      <a:pt x="371" y="87"/>
                      <a:pt x="371" y="87"/>
                      <a:pt x="371" y="87"/>
                    </a:cubicBezTo>
                    <a:cubicBezTo>
                      <a:pt x="371" y="87"/>
                      <a:pt x="371" y="86"/>
                      <a:pt x="371" y="86"/>
                    </a:cubicBezTo>
                    <a:cubicBezTo>
                      <a:pt x="371" y="86"/>
                      <a:pt x="371" y="86"/>
                      <a:pt x="371" y="86"/>
                    </a:cubicBezTo>
                    <a:cubicBezTo>
                      <a:pt x="371" y="85"/>
                      <a:pt x="372" y="84"/>
                      <a:pt x="373" y="84"/>
                    </a:cubicBezTo>
                    <a:close/>
                    <a:moveTo>
                      <a:pt x="207" y="461"/>
                    </a:moveTo>
                    <a:cubicBezTo>
                      <a:pt x="207" y="461"/>
                      <a:pt x="207" y="461"/>
                      <a:pt x="207" y="461"/>
                    </a:cubicBezTo>
                    <a:cubicBezTo>
                      <a:pt x="209" y="460"/>
                      <a:pt x="210" y="460"/>
                      <a:pt x="211" y="462"/>
                    </a:cubicBezTo>
                    <a:cubicBezTo>
                      <a:pt x="211" y="462"/>
                      <a:pt x="211" y="462"/>
                      <a:pt x="211" y="462"/>
                    </a:cubicBezTo>
                    <a:cubicBezTo>
                      <a:pt x="212" y="463"/>
                      <a:pt x="212" y="465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0" y="467"/>
                      <a:pt x="208" y="466"/>
                      <a:pt x="207" y="465"/>
                    </a:cubicBezTo>
                    <a:cubicBezTo>
                      <a:pt x="207" y="465"/>
                      <a:pt x="207" y="465"/>
                      <a:pt x="207" y="465"/>
                    </a:cubicBezTo>
                    <a:cubicBezTo>
                      <a:pt x="206" y="464"/>
                      <a:pt x="206" y="463"/>
                      <a:pt x="207" y="462"/>
                    </a:cubicBezTo>
                    <a:cubicBezTo>
                      <a:pt x="207" y="462"/>
                      <a:pt x="207" y="462"/>
                      <a:pt x="207" y="462"/>
                    </a:cubicBezTo>
                    <a:cubicBezTo>
                      <a:pt x="207" y="462"/>
                      <a:pt x="207" y="461"/>
                      <a:pt x="207" y="461"/>
                    </a:cubicBezTo>
                    <a:close/>
                    <a:moveTo>
                      <a:pt x="375" y="113"/>
                    </a:moveTo>
                    <a:cubicBezTo>
                      <a:pt x="376" y="113"/>
                      <a:pt x="377" y="114"/>
                      <a:pt x="377" y="116"/>
                    </a:cubicBezTo>
                    <a:cubicBezTo>
                      <a:pt x="377" y="116"/>
                      <a:pt x="377" y="116"/>
                      <a:pt x="377" y="116"/>
                    </a:cubicBezTo>
                    <a:cubicBezTo>
                      <a:pt x="377" y="117"/>
                      <a:pt x="376" y="119"/>
                      <a:pt x="375" y="119"/>
                    </a:cubicBezTo>
                    <a:cubicBezTo>
                      <a:pt x="375" y="119"/>
                      <a:pt x="375" y="119"/>
                      <a:pt x="375" y="119"/>
                    </a:cubicBezTo>
                    <a:cubicBezTo>
                      <a:pt x="373" y="119"/>
                      <a:pt x="372" y="117"/>
                      <a:pt x="372" y="116"/>
                    </a:cubicBezTo>
                    <a:cubicBezTo>
                      <a:pt x="372" y="116"/>
                      <a:pt x="372" y="116"/>
                      <a:pt x="372" y="116"/>
                    </a:cubicBezTo>
                    <a:cubicBezTo>
                      <a:pt x="372" y="115"/>
                      <a:pt x="372" y="115"/>
                      <a:pt x="372" y="114"/>
                    </a:cubicBezTo>
                    <a:cubicBezTo>
                      <a:pt x="372" y="114"/>
                      <a:pt x="372" y="114"/>
                      <a:pt x="372" y="114"/>
                    </a:cubicBezTo>
                    <a:cubicBezTo>
                      <a:pt x="372" y="114"/>
                      <a:pt x="373" y="113"/>
                      <a:pt x="375" y="113"/>
                    </a:cubicBezTo>
                    <a:close/>
                    <a:moveTo>
                      <a:pt x="229" y="443"/>
                    </a:moveTo>
                    <a:cubicBezTo>
                      <a:pt x="230" y="442"/>
                      <a:pt x="232" y="442"/>
                      <a:pt x="233" y="443"/>
                    </a:cubicBezTo>
                    <a:cubicBezTo>
                      <a:pt x="233" y="443"/>
                      <a:pt x="233" y="443"/>
                      <a:pt x="233" y="443"/>
                    </a:cubicBezTo>
                    <a:cubicBezTo>
                      <a:pt x="234" y="444"/>
                      <a:pt x="234" y="446"/>
                      <a:pt x="233" y="447"/>
                    </a:cubicBezTo>
                    <a:cubicBezTo>
                      <a:pt x="233" y="447"/>
                      <a:pt x="233" y="447"/>
                      <a:pt x="233" y="447"/>
                    </a:cubicBezTo>
                    <a:cubicBezTo>
                      <a:pt x="232" y="448"/>
                      <a:pt x="230" y="448"/>
                      <a:pt x="229" y="447"/>
                    </a:cubicBezTo>
                    <a:cubicBezTo>
                      <a:pt x="229" y="447"/>
                      <a:pt x="229" y="447"/>
                      <a:pt x="229" y="447"/>
                    </a:cubicBezTo>
                    <a:cubicBezTo>
                      <a:pt x="228" y="446"/>
                      <a:pt x="228" y="445"/>
                      <a:pt x="228" y="444"/>
                    </a:cubicBezTo>
                    <a:cubicBezTo>
                      <a:pt x="228" y="444"/>
                      <a:pt x="228" y="444"/>
                      <a:pt x="228" y="444"/>
                    </a:cubicBezTo>
                    <a:cubicBezTo>
                      <a:pt x="228" y="443"/>
                      <a:pt x="229" y="443"/>
                      <a:pt x="229" y="443"/>
                    </a:cubicBezTo>
                    <a:close/>
                    <a:moveTo>
                      <a:pt x="374" y="141"/>
                    </a:moveTo>
                    <a:cubicBezTo>
                      <a:pt x="376" y="141"/>
                      <a:pt x="377" y="143"/>
                      <a:pt x="377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7" y="146"/>
                      <a:pt x="375" y="147"/>
                      <a:pt x="374" y="147"/>
                    </a:cubicBezTo>
                    <a:cubicBezTo>
                      <a:pt x="374" y="147"/>
                      <a:pt x="374" y="147"/>
                      <a:pt x="374" y="147"/>
                    </a:cubicBezTo>
                    <a:cubicBezTo>
                      <a:pt x="372" y="147"/>
                      <a:pt x="371" y="145"/>
                      <a:pt x="371" y="144"/>
                    </a:cubicBezTo>
                    <a:cubicBezTo>
                      <a:pt x="371" y="144"/>
                      <a:pt x="371" y="144"/>
                      <a:pt x="371" y="144"/>
                    </a:cubicBezTo>
                    <a:cubicBezTo>
                      <a:pt x="371" y="144"/>
                      <a:pt x="371" y="143"/>
                      <a:pt x="371" y="143"/>
                    </a:cubicBezTo>
                    <a:cubicBezTo>
                      <a:pt x="371" y="143"/>
                      <a:pt x="371" y="143"/>
                      <a:pt x="371" y="143"/>
                    </a:cubicBezTo>
                    <a:cubicBezTo>
                      <a:pt x="372" y="142"/>
                      <a:pt x="373" y="141"/>
                      <a:pt x="374" y="141"/>
                    </a:cubicBezTo>
                    <a:close/>
                    <a:moveTo>
                      <a:pt x="249" y="423"/>
                    </a:moveTo>
                    <a:cubicBezTo>
                      <a:pt x="250" y="422"/>
                      <a:pt x="252" y="422"/>
                      <a:pt x="253" y="423"/>
                    </a:cubicBezTo>
                    <a:cubicBezTo>
                      <a:pt x="253" y="423"/>
                      <a:pt x="253" y="423"/>
                      <a:pt x="253" y="423"/>
                    </a:cubicBezTo>
                    <a:cubicBezTo>
                      <a:pt x="254" y="424"/>
                      <a:pt x="254" y="426"/>
                      <a:pt x="25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52" y="428"/>
                      <a:pt x="250" y="428"/>
                      <a:pt x="249" y="427"/>
                    </a:cubicBezTo>
                    <a:cubicBezTo>
                      <a:pt x="249" y="427"/>
                      <a:pt x="249" y="427"/>
                      <a:pt x="249" y="427"/>
                    </a:cubicBezTo>
                    <a:cubicBezTo>
                      <a:pt x="248" y="426"/>
                      <a:pt x="248" y="425"/>
                      <a:pt x="249" y="424"/>
                    </a:cubicBezTo>
                    <a:cubicBezTo>
                      <a:pt x="249" y="424"/>
                      <a:pt x="249" y="424"/>
                      <a:pt x="249" y="424"/>
                    </a:cubicBezTo>
                    <a:cubicBezTo>
                      <a:pt x="249" y="424"/>
                      <a:pt x="249" y="423"/>
                      <a:pt x="249" y="423"/>
                    </a:cubicBezTo>
                    <a:close/>
                    <a:moveTo>
                      <a:pt x="372" y="170"/>
                    </a:moveTo>
                    <a:cubicBezTo>
                      <a:pt x="373" y="170"/>
                      <a:pt x="374" y="171"/>
                      <a:pt x="374" y="173"/>
                    </a:cubicBezTo>
                    <a:cubicBezTo>
                      <a:pt x="374" y="173"/>
                      <a:pt x="374" y="173"/>
                      <a:pt x="374" y="173"/>
                    </a:cubicBezTo>
                    <a:cubicBezTo>
                      <a:pt x="374" y="174"/>
                      <a:pt x="373" y="175"/>
                      <a:pt x="371" y="175"/>
                    </a:cubicBezTo>
                    <a:cubicBezTo>
                      <a:pt x="371" y="175"/>
                      <a:pt x="371" y="175"/>
                      <a:pt x="371" y="175"/>
                    </a:cubicBezTo>
                    <a:cubicBezTo>
                      <a:pt x="370" y="175"/>
                      <a:pt x="368" y="174"/>
                      <a:pt x="369" y="172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69" y="172"/>
                      <a:pt x="369" y="172"/>
                      <a:pt x="369" y="171"/>
                    </a:cubicBezTo>
                    <a:cubicBezTo>
                      <a:pt x="369" y="171"/>
                      <a:pt x="369" y="171"/>
                      <a:pt x="369" y="171"/>
                    </a:cubicBezTo>
                    <a:cubicBezTo>
                      <a:pt x="369" y="170"/>
                      <a:pt x="371" y="169"/>
                      <a:pt x="372" y="170"/>
                    </a:cubicBezTo>
                    <a:close/>
                    <a:moveTo>
                      <a:pt x="268" y="402"/>
                    </a:moveTo>
                    <a:cubicBezTo>
                      <a:pt x="269" y="401"/>
                      <a:pt x="271" y="401"/>
                      <a:pt x="272" y="402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273" y="403"/>
                      <a:pt x="274" y="405"/>
                      <a:pt x="273" y="406"/>
                    </a:cubicBezTo>
                    <a:cubicBezTo>
                      <a:pt x="273" y="406"/>
                      <a:pt x="273" y="406"/>
                      <a:pt x="273" y="406"/>
                    </a:cubicBezTo>
                    <a:cubicBezTo>
                      <a:pt x="272" y="407"/>
                      <a:pt x="270" y="407"/>
                      <a:pt x="269" y="406"/>
                    </a:cubicBezTo>
                    <a:cubicBezTo>
                      <a:pt x="269" y="406"/>
                      <a:pt x="269" y="406"/>
                      <a:pt x="269" y="406"/>
                    </a:cubicBezTo>
                    <a:cubicBezTo>
                      <a:pt x="268" y="405"/>
                      <a:pt x="267" y="404"/>
                      <a:pt x="268" y="403"/>
                    </a:cubicBezTo>
                    <a:cubicBezTo>
                      <a:pt x="268" y="403"/>
                      <a:pt x="268" y="403"/>
                      <a:pt x="268" y="403"/>
                    </a:cubicBezTo>
                    <a:cubicBezTo>
                      <a:pt x="268" y="403"/>
                      <a:pt x="268" y="402"/>
                      <a:pt x="268" y="402"/>
                    </a:cubicBezTo>
                    <a:close/>
                    <a:moveTo>
                      <a:pt x="368" y="198"/>
                    </a:moveTo>
                    <a:cubicBezTo>
                      <a:pt x="369" y="198"/>
                      <a:pt x="370" y="200"/>
                      <a:pt x="370" y="201"/>
                    </a:cubicBezTo>
                    <a:cubicBezTo>
                      <a:pt x="370" y="201"/>
                      <a:pt x="370" y="201"/>
                      <a:pt x="370" y="201"/>
                    </a:cubicBezTo>
                    <a:cubicBezTo>
                      <a:pt x="370" y="203"/>
                      <a:pt x="368" y="204"/>
                      <a:pt x="367" y="203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65" y="203"/>
                      <a:pt x="364" y="202"/>
                      <a:pt x="364" y="200"/>
                    </a:cubicBezTo>
                    <a:cubicBezTo>
                      <a:pt x="364" y="200"/>
                      <a:pt x="364" y="200"/>
                      <a:pt x="364" y="200"/>
                    </a:cubicBezTo>
                    <a:cubicBezTo>
                      <a:pt x="364" y="200"/>
                      <a:pt x="364" y="200"/>
                      <a:pt x="365" y="199"/>
                    </a:cubicBezTo>
                    <a:cubicBezTo>
                      <a:pt x="365" y="199"/>
                      <a:pt x="365" y="199"/>
                      <a:pt x="365" y="199"/>
                    </a:cubicBezTo>
                    <a:cubicBezTo>
                      <a:pt x="365" y="198"/>
                      <a:pt x="366" y="198"/>
                      <a:pt x="368" y="198"/>
                    </a:cubicBezTo>
                    <a:close/>
                    <a:moveTo>
                      <a:pt x="286" y="380"/>
                    </a:moveTo>
                    <a:cubicBezTo>
                      <a:pt x="287" y="379"/>
                      <a:pt x="289" y="378"/>
                      <a:pt x="290" y="379"/>
                    </a:cubicBezTo>
                    <a:cubicBezTo>
                      <a:pt x="290" y="379"/>
                      <a:pt x="290" y="379"/>
                      <a:pt x="290" y="379"/>
                    </a:cubicBezTo>
                    <a:cubicBezTo>
                      <a:pt x="291" y="380"/>
                      <a:pt x="291" y="382"/>
                      <a:pt x="290" y="383"/>
                    </a:cubicBezTo>
                    <a:cubicBezTo>
                      <a:pt x="290" y="383"/>
                      <a:pt x="290" y="383"/>
                      <a:pt x="290" y="383"/>
                    </a:cubicBezTo>
                    <a:cubicBezTo>
                      <a:pt x="289" y="385"/>
                      <a:pt x="288" y="385"/>
                      <a:pt x="286" y="384"/>
                    </a:cubicBezTo>
                    <a:cubicBezTo>
                      <a:pt x="286" y="384"/>
                      <a:pt x="286" y="384"/>
                      <a:pt x="286" y="384"/>
                    </a:cubicBezTo>
                    <a:cubicBezTo>
                      <a:pt x="285" y="383"/>
                      <a:pt x="285" y="382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lose/>
                    <a:moveTo>
                      <a:pt x="362" y="226"/>
                    </a:moveTo>
                    <a:cubicBezTo>
                      <a:pt x="363" y="226"/>
                      <a:pt x="364" y="228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3" y="231"/>
                      <a:pt x="362" y="231"/>
                      <a:pt x="360" y="231"/>
                    </a:cubicBezTo>
                    <a:cubicBezTo>
                      <a:pt x="360" y="231"/>
                      <a:pt x="360" y="231"/>
                      <a:pt x="360" y="231"/>
                    </a:cubicBezTo>
                    <a:cubicBezTo>
                      <a:pt x="359" y="231"/>
                      <a:pt x="358" y="229"/>
                      <a:pt x="358" y="228"/>
                    </a:cubicBezTo>
                    <a:cubicBezTo>
                      <a:pt x="358" y="228"/>
                      <a:pt x="358" y="228"/>
                      <a:pt x="358" y="228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9" y="226"/>
                      <a:pt x="360" y="225"/>
                      <a:pt x="362" y="226"/>
                    </a:cubicBezTo>
                    <a:close/>
                    <a:moveTo>
                      <a:pt x="302" y="357"/>
                    </a:move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3" y="355"/>
                      <a:pt x="304" y="355"/>
                      <a:pt x="306" y="356"/>
                    </a:cubicBezTo>
                    <a:cubicBezTo>
                      <a:pt x="306" y="356"/>
                      <a:pt x="306" y="356"/>
                      <a:pt x="306" y="356"/>
                    </a:cubicBezTo>
                    <a:cubicBezTo>
                      <a:pt x="307" y="357"/>
                      <a:pt x="308" y="358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6" y="361"/>
                      <a:pt x="304" y="361"/>
                      <a:pt x="303" y="361"/>
                    </a:cubicBezTo>
                    <a:cubicBezTo>
                      <a:pt x="303" y="361"/>
                      <a:pt x="303" y="361"/>
                      <a:pt x="303" y="361"/>
                    </a:cubicBezTo>
                    <a:cubicBezTo>
                      <a:pt x="302" y="360"/>
                      <a:pt x="301" y="358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lose/>
                    <a:moveTo>
                      <a:pt x="354" y="253"/>
                    </a:moveTo>
                    <a:cubicBezTo>
                      <a:pt x="355" y="253"/>
                      <a:pt x="356" y="255"/>
                      <a:pt x="356" y="257"/>
                    </a:cubicBezTo>
                    <a:cubicBezTo>
                      <a:pt x="356" y="257"/>
                      <a:pt x="356" y="257"/>
                      <a:pt x="356" y="257"/>
                    </a:cubicBezTo>
                    <a:cubicBezTo>
                      <a:pt x="355" y="258"/>
                      <a:pt x="354" y="259"/>
                      <a:pt x="352" y="258"/>
                    </a:cubicBezTo>
                    <a:cubicBezTo>
                      <a:pt x="352" y="258"/>
                      <a:pt x="352" y="258"/>
                      <a:pt x="352" y="258"/>
                    </a:cubicBezTo>
                    <a:cubicBezTo>
                      <a:pt x="351" y="258"/>
                      <a:pt x="350" y="256"/>
                      <a:pt x="350" y="255"/>
                    </a:cubicBezTo>
                    <a:cubicBezTo>
                      <a:pt x="350" y="255"/>
                      <a:pt x="350" y="255"/>
                      <a:pt x="350" y="255"/>
                    </a:cubicBezTo>
                    <a:cubicBezTo>
                      <a:pt x="350" y="255"/>
                      <a:pt x="350" y="255"/>
                      <a:pt x="350" y="254"/>
                    </a:cubicBezTo>
                    <a:cubicBezTo>
                      <a:pt x="350" y="254"/>
                      <a:pt x="350" y="254"/>
                      <a:pt x="350" y="254"/>
                    </a:cubicBezTo>
                    <a:cubicBezTo>
                      <a:pt x="351" y="253"/>
                      <a:pt x="353" y="253"/>
                      <a:pt x="354" y="253"/>
                    </a:cubicBezTo>
                    <a:close/>
                    <a:moveTo>
                      <a:pt x="316" y="332"/>
                    </a:moveTo>
                    <a:cubicBezTo>
                      <a:pt x="317" y="331"/>
                      <a:pt x="319" y="331"/>
                      <a:pt x="320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2" y="332"/>
                      <a:pt x="322" y="334"/>
                      <a:pt x="321" y="335"/>
                    </a:cubicBezTo>
                    <a:cubicBezTo>
                      <a:pt x="321" y="335"/>
                      <a:pt x="321" y="335"/>
                      <a:pt x="321" y="335"/>
                    </a:cubicBezTo>
                    <a:cubicBezTo>
                      <a:pt x="321" y="337"/>
                      <a:pt x="319" y="337"/>
                      <a:pt x="318" y="336"/>
                    </a:cubicBezTo>
                    <a:cubicBezTo>
                      <a:pt x="318" y="336"/>
                      <a:pt x="318" y="336"/>
                      <a:pt x="318" y="336"/>
                    </a:cubicBezTo>
                    <a:cubicBezTo>
                      <a:pt x="316" y="336"/>
                      <a:pt x="316" y="334"/>
                      <a:pt x="316" y="333"/>
                    </a:cubicBezTo>
                    <a:cubicBezTo>
                      <a:pt x="316" y="333"/>
                      <a:pt x="316" y="333"/>
                      <a:pt x="316" y="333"/>
                    </a:cubicBezTo>
                    <a:cubicBezTo>
                      <a:pt x="316" y="333"/>
                      <a:pt x="316" y="332"/>
                      <a:pt x="316" y="332"/>
                    </a:cubicBezTo>
                    <a:close/>
                    <a:moveTo>
                      <a:pt x="344" y="280"/>
                    </a:moveTo>
                    <a:cubicBezTo>
                      <a:pt x="346" y="280"/>
                      <a:pt x="347" y="282"/>
                      <a:pt x="346" y="283"/>
                    </a:cubicBezTo>
                    <a:cubicBezTo>
                      <a:pt x="346" y="283"/>
                      <a:pt x="346" y="283"/>
                      <a:pt x="346" y="283"/>
                    </a:cubicBezTo>
                    <a:cubicBezTo>
                      <a:pt x="345" y="285"/>
                      <a:pt x="344" y="286"/>
                      <a:pt x="342" y="285"/>
                    </a:cubicBezTo>
                    <a:cubicBezTo>
                      <a:pt x="342" y="285"/>
                      <a:pt x="342" y="285"/>
                      <a:pt x="342" y="285"/>
                    </a:cubicBezTo>
                    <a:cubicBezTo>
                      <a:pt x="341" y="284"/>
                      <a:pt x="340" y="283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0"/>
                      <a:pt x="343" y="279"/>
                      <a:pt x="344" y="280"/>
                    </a:cubicBezTo>
                    <a:close/>
                    <a:moveTo>
                      <a:pt x="329" y="307"/>
                    </a:move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30" y="306"/>
                      <a:pt x="332" y="305"/>
                      <a:pt x="333" y="306"/>
                    </a:cubicBezTo>
                    <a:cubicBezTo>
                      <a:pt x="333" y="306"/>
                      <a:pt x="333" y="306"/>
                      <a:pt x="333" y="306"/>
                    </a:cubicBezTo>
                    <a:cubicBezTo>
                      <a:pt x="335" y="307"/>
                      <a:pt x="335" y="308"/>
                      <a:pt x="334" y="310"/>
                    </a:cubicBezTo>
                    <a:cubicBezTo>
                      <a:pt x="334" y="310"/>
                      <a:pt x="334" y="310"/>
                      <a:pt x="334" y="310"/>
                    </a:cubicBezTo>
                    <a:cubicBezTo>
                      <a:pt x="334" y="311"/>
                      <a:pt x="332" y="312"/>
                      <a:pt x="331" y="311"/>
                    </a:cubicBezTo>
                    <a:cubicBezTo>
                      <a:pt x="331" y="311"/>
                      <a:pt x="331" y="311"/>
                      <a:pt x="331" y="311"/>
                    </a:cubicBezTo>
                    <a:cubicBezTo>
                      <a:pt x="329" y="310"/>
                      <a:pt x="329" y="309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6210300" y="438150"/>
                <a:ext cx="2782888" cy="2644775"/>
              </a:xfrm>
              <a:custGeom>
                <a:rect b="b" l="l" r="r" t="t"/>
                <a:pathLst>
                  <a:path extrusionOk="0" h="744" w="783">
                    <a:moveTo>
                      <a:pt x="593" y="0"/>
                    </a:moveTo>
                    <a:cubicBezTo>
                      <a:pt x="687" y="55"/>
                      <a:pt x="756" y="146"/>
                      <a:pt x="783" y="250"/>
                    </a:cubicBezTo>
                    <a:cubicBezTo>
                      <a:pt x="633" y="288"/>
                      <a:pt x="633" y="288"/>
                      <a:pt x="633" y="288"/>
                    </a:cubicBezTo>
                    <a:cubicBezTo>
                      <a:pt x="617" y="224"/>
                      <a:pt x="574" y="167"/>
                      <a:pt x="516" y="134"/>
                    </a:cubicBezTo>
                    <a:lnTo>
                      <a:pt x="593" y="0"/>
                    </a:lnTo>
                    <a:close/>
                    <a:moveTo>
                      <a:pt x="0" y="513"/>
                    </a:moveTo>
                    <a:cubicBezTo>
                      <a:pt x="145" y="461"/>
                      <a:pt x="145" y="461"/>
                      <a:pt x="145" y="461"/>
                    </a:cubicBezTo>
                    <a:cubicBezTo>
                      <a:pt x="168" y="525"/>
                      <a:pt x="214" y="576"/>
                      <a:pt x="276" y="604"/>
                    </a:cubicBezTo>
                    <a:cubicBezTo>
                      <a:pt x="277" y="604"/>
                      <a:pt x="277" y="604"/>
                      <a:pt x="277" y="604"/>
                    </a:cubicBezTo>
                    <a:cubicBezTo>
                      <a:pt x="213" y="744"/>
                      <a:pt x="213" y="744"/>
                      <a:pt x="213" y="744"/>
                    </a:cubicBezTo>
                    <a:cubicBezTo>
                      <a:pt x="212" y="744"/>
                      <a:pt x="212" y="744"/>
                      <a:pt x="212" y="744"/>
                    </a:cubicBezTo>
                    <a:cubicBezTo>
                      <a:pt x="112" y="698"/>
                      <a:pt x="37" y="616"/>
                      <a:pt x="0" y="5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6015038" y="231775"/>
                <a:ext cx="3092450" cy="3092450"/>
              </a:xfrm>
              <a:custGeom>
                <a:rect b="b" l="l" r="r" t="t"/>
                <a:pathLst>
                  <a:path extrusionOk="0" h="870" w="870">
                    <a:moveTo>
                      <a:pt x="276" y="783"/>
                    </a:moveTo>
                    <a:cubicBezTo>
                      <a:pt x="84" y="695"/>
                      <a:pt x="0" y="468"/>
                      <a:pt x="87" y="276"/>
                    </a:cubicBezTo>
                    <a:cubicBezTo>
                      <a:pt x="175" y="84"/>
                      <a:pt x="402" y="0"/>
                      <a:pt x="594" y="88"/>
                    </a:cubicBezTo>
                    <a:cubicBezTo>
                      <a:pt x="786" y="176"/>
                      <a:pt x="870" y="402"/>
                      <a:pt x="782" y="594"/>
                    </a:cubicBezTo>
                    <a:cubicBezTo>
                      <a:pt x="694" y="786"/>
                      <a:pt x="468" y="870"/>
                      <a:pt x="276" y="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6135688" y="2840038"/>
                <a:ext cx="34925" cy="36513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4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7791450" y="3519488"/>
                <a:ext cx="36513" cy="31750"/>
              </a:xfrm>
              <a:custGeom>
                <a:rect b="b" l="l" r="r" t="t"/>
                <a:pathLst>
                  <a:path extrusionOk="0" h="9" w="10">
                    <a:moveTo>
                      <a:pt x="3" y="8"/>
                    </a:moveTo>
                    <a:cubicBezTo>
                      <a:pt x="1" y="7"/>
                      <a:pt x="0" y="5"/>
                      <a:pt x="1" y="3"/>
                    </a:cubicBezTo>
                    <a:cubicBezTo>
                      <a:pt x="2" y="0"/>
                      <a:pt x="4" y="0"/>
                      <a:pt x="7" y="0"/>
                    </a:cubicBezTo>
                    <a:cubicBezTo>
                      <a:pt x="9" y="1"/>
                      <a:pt x="10" y="4"/>
                      <a:pt x="9" y="6"/>
                    </a:cubicBezTo>
                    <a:cubicBezTo>
                      <a:pt x="8" y="8"/>
                      <a:pt x="5" y="9"/>
                      <a:pt x="3" y="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9293225" y="1465263"/>
                <a:ext cx="34925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7048500" y="57150"/>
                <a:ext cx="36513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6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0"/>
          <p:cNvSpPr txBox="1"/>
          <p:nvPr>
            <p:ph type="title"/>
          </p:nvPr>
        </p:nvSpPr>
        <p:spPr>
          <a:xfrm>
            <a:off x="713256" y="539500"/>
            <a:ext cx="36558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7" name="Google Shape;497;p20"/>
          <p:cNvSpPr txBox="1"/>
          <p:nvPr>
            <p:ph idx="1" type="subTitle"/>
          </p:nvPr>
        </p:nvSpPr>
        <p:spPr>
          <a:xfrm>
            <a:off x="713225" y="1440025"/>
            <a:ext cx="36558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8" name="Google Shape;498;p20"/>
          <p:cNvSpPr txBox="1"/>
          <p:nvPr/>
        </p:nvSpPr>
        <p:spPr>
          <a:xfrm>
            <a:off x="713250" y="3611950"/>
            <a:ext cx="44739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CREDITS:</a:t>
            </a:r>
            <a:r>
              <a:rPr lang="en" sz="11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This presentation template was created by </a:t>
            </a:r>
            <a:r>
              <a:rPr b="1" lang="en" sz="1100" u="sng">
                <a:solidFill>
                  <a:schemeClr val="hlink"/>
                </a:solidFill>
                <a:latin typeface="Commissioner"/>
                <a:ea typeface="Commissioner"/>
                <a:cs typeface="Commissioner"/>
                <a:sym typeface="Commissioner"/>
                <a:hlinkClick r:id="rId2"/>
              </a:rPr>
              <a:t>Slidesgo</a:t>
            </a:r>
            <a:r>
              <a:rPr lang="en" sz="11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includes icons by </a:t>
            </a:r>
            <a:r>
              <a:rPr b="1" lang="en" sz="11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infographics &amp; images by </a:t>
            </a:r>
            <a:r>
              <a:rPr b="1" lang="en" sz="11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</a:t>
            </a:r>
            <a:endParaRPr b="1" sz="1100" u="sng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99" name="Google Shape;499;p20"/>
          <p:cNvSpPr/>
          <p:nvPr>
            <p:ph idx="2" type="pic"/>
          </p:nvPr>
        </p:nvSpPr>
        <p:spPr>
          <a:xfrm>
            <a:off x="5471077" y="1091850"/>
            <a:ext cx="2959800" cy="29598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500" name="Google Shape;500;p20"/>
          <p:cNvGrpSpPr/>
          <p:nvPr/>
        </p:nvGrpSpPr>
        <p:grpSpPr>
          <a:xfrm>
            <a:off x="-2103812" y="-2458474"/>
            <a:ext cx="8863044" cy="3412824"/>
            <a:chOff x="-2103812" y="-2458474"/>
            <a:chExt cx="8863044" cy="3412824"/>
          </a:xfrm>
        </p:grpSpPr>
        <p:grpSp>
          <p:nvGrpSpPr>
            <p:cNvPr id="501" name="Google Shape;501;p20"/>
            <p:cNvGrpSpPr/>
            <p:nvPr/>
          </p:nvGrpSpPr>
          <p:grpSpPr>
            <a:xfrm rot="5400000">
              <a:off x="3524379" y="-2458474"/>
              <a:ext cx="3234854" cy="3234854"/>
              <a:chOff x="5668963" y="-114300"/>
              <a:chExt cx="3783012" cy="3783012"/>
            </a:xfrm>
          </p:grpSpPr>
          <p:sp>
            <p:nvSpPr>
              <p:cNvPr id="502" name="Google Shape;502;p20"/>
              <p:cNvSpPr/>
              <p:nvPr/>
            </p:nvSpPr>
            <p:spPr>
              <a:xfrm>
                <a:off x="6153150" y="369888"/>
                <a:ext cx="2816225" cy="2819400"/>
              </a:xfrm>
              <a:custGeom>
                <a:rect b="b" l="l" r="r" t="t"/>
                <a:pathLst>
                  <a:path extrusionOk="0" h="793" w="792">
                    <a:moveTo>
                      <a:pt x="251" y="713"/>
                    </a:moveTo>
                    <a:cubicBezTo>
                      <a:pt x="76" y="632"/>
                      <a:pt x="0" y="426"/>
                      <a:pt x="80" y="251"/>
                    </a:cubicBezTo>
                    <a:cubicBezTo>
                      <a:pt x="160" y="77"/>
                      <a:pt x="366" y="0"/>
                      <a:pt x="541" y="80"/>
                    </a:cubicBezTo>
                    <a:cubicBezTo>
                      <a:pt x="715" y="160"/>
                      <a:pt x="792" y="366"/>
                      <a:pt x="712" y="541"/>
                    </a:cubicBezTo>
                    <a:cubicBezTo>
                      <a:pt x="632" y="716"/>
                      <a:pt x="426" y="793"/>
                      <a:pt x="251" y="7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>
                <a:off x="5668963" y="-114300"/>
                <a:ext cx="3783012" cy="3783012"/>
              </a:xfrm>
              <a:custGeom>
                <a:rect b="b" l="l" r="r" t="t"/>
                <a:pathLst>
                  <a:path extrusionOk="0" h="1064" w="1064">
                    <a:moveTo>
                      <a:pt x="337" y="957"/>
                    </a:moveTo>
                    <a:cubicBezTo>
                      <a:pt x="103" y="850"/>
                      <a:pt x="0" y="572"/>
                      <a:pt x="107" y="338"/>
                    </a:cubicBezTo>
                    <a:cubicBezTo>
                      <a:pt x="215" y="103"/>
                      <a:pt x="492" y="0"/>
                      <a:pt x="726" y="107"/>
                    </a:cubicBezTo>
                    <a:cubicBezTo>
                      <a:pt x="961" y="215"/>
                      <a:pt x="1064" y="492"/>
                      <a:pt x="957" y="727"/>
                    </a:cubicBezTo>
                    <a:cubicBezTo>
                      <a:pt x="849" y="961"/>
                      <a:pt x="572" y="1064"/>
                      <a:pt x="337" y="9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>
                <a:off x="6153150" y="2859088"/>
                <a:ext cx="1657350" cy="720725"/>
              </a:xfrm>
              <a:custGeom>
                <a:rect b="b" l="l" r="r" t="t"/>
                <a:pathLst>
                  <a:path extrusionOk="0" h="203" w="466">
                    <a:moveTo>
                      <a:pt x="466" y="190"/>
                    </a:moveTo>
                    <a:cubicBezTo>
                      <a:pt x="374" y="203"/>
                      <a:pt x="278" y="191"/>
                      <a:pt x="188" y="150"/>
                    </a:cubicBezTo>
                    <a:cubicBezTo>
                      <a:pt x="111" y="115"/>
                      <a:pt x="48" y="6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20"/>
              <p:cNvSpPr/>
              <p:nvPr/>
            </p:nvSpPr>
            <p:spPr>
              <a:xfrm>
                <a:off x="7065963" y="-39688"/>
                <a:ext cx="2244726" cy="1522413"/>
              </a:xfrm>
              <a:custGeom>
                <a:rect b="b" l="l" r="r" t="t"/>
                <a:pathLst>
                  <a:path extrusionOk="0" h="428" w="631">
                    <a:moveTo>
                      <a:pt x="0" y="32"/>
                    </a:moveTo>
                    <a:cubicBezTo>
                      <a:pt x="111" y="0"/>
                      <a:pt x="234" y="6"/>
                      <a:pt x="347" y="58"/>
                    </a:cubicBezTo>
                    <a:cubicBezTo>
                      <a:pt x="503" y="129"/>
                      <a:pt x="604" y="271"/>
                      <a:pt x="631" y="4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20"/>
              <p:cNvSpPr/>
              <p:nvPr/>
            </p:nvSpPr>
            <p:spPr>
              <a:xfrm>
                <a:off x="7788275" y="1354138"/>
                <a:ext cx="1341438" cy="1981200"/>
              </a:xfrm>
              <a:custGeom>
                <a:rect b="b" l="l" r="r" t="t"/>
                <a:pathLst>
                  <a:path extrusionOk="0" h="557" w="377">
                    <a:moveTo>
                      <a:pt x="3" y="551"/>
                    </a:moveTo>
                    <a:cubicBezTo>
                      <a:pt x="4" y="551"/>
                      <a:pt x="6" y="552"/>
                      <a:pt x="6" y="554"/>
                    </a:cubicBezTo>
                    <a:cubicBezTo>
                      <a:pt x="6" y="554"/>
                      <a:pt x="6" y="554"/>
                      <a:pt x="6" y="554"/>
                    </a:cubicBezTo>
                    <a:cubicBezTo>
                      <a:pt x="6" y="555"/>
                      <a:pt x="5" y="557"/>
                      <a:pt x="3" y="557"/>
                    </a:cubicBezTo>
                    <a:cubicBezTo>
                      <a:pt x="3" y="557"/>
                      <a:pt x="3" y="557"/>
                      <a:pt x="3" y="557"/>
                    </a:cubicBezTo>
                    <a:cubicBezTo>
                      <a:pt x="2" y="557"/>
                      <a:pt x="0" y="556"/>
                      <a:pt x="0" y="554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54"/>
                      <a:pt x="0" y="553"/>
                      <a:pt x="0" y="553"/>
                    </a:cubicBezTo>
                    <a:cubicBezTo>
                      <a:pt x="0" y="553"/>
                      <a:pt x="0" y="553"/>
                      <a:pt x="0" y="553"/>
                    </a:cubicBezTo>
                    <a:cubicBezTo>
                      <a:pt x="1" y="552"/>
                      <a:pt x="2" y="551"/>
                      <a:pt x="3" y="551"/>
                    </a:cubicBezTo>
                    <a:close/>
                    <a:moveTo>
                      <a:pt x="30" y="546"/>
                    </a:moveTo>
                    <a:cubicBezTo>
                      <a:pt x="32" y="546"/>
                      <a:pt x="33" y="547"/>
                      <a:pt x="34" y="548"/>
                    </a:cubicBezTo>
                    <a:cubicBezTo>
                      <a:pt x="34" y="548"/>
                      <a:pt x="34" y="548"/>
                      <a:pt x="34" y="548"/>
                    </a:cubicBezTo>
                    <a:cubicBezTo>
                      <a:pt x="34" y="550"/>
                      <a:pt x="33" y="551"/>
                      <a:pt x="32" y="551"/>
                    </a:cubicBezTo>
                    <a:cubicBezTo>
                      <a:pt x="32" y="551"/>
                      <a:pt x="32" y="551"/>
                      <a:pt x="32" y="551"/>
                    </a:cubicBezTo>
                    <a:cubicBezTo>
                      <a:pt x="30" y="552"/>
                      <a:pt x="28" y="551"/>
                      <a:pt x="28" y="549"/>
                    </a:cubicBezTo>
                    <a:cubicBezTo>
                      <a:pt x="28" y="549"/>
                      <a:pt x="28" y="549"/>
                      <a:pt x="28" y="549"/>
                    </a:cubicBezTo>
                    <a:cubicBezTo>
                      <a:pt x="28" y="549"/>
                      <a:pt x="28" y="548"/>
                      <a:pt x="28" y="548"/>
                    </a:cubicBezTo>
                    <a:cubicBezTo>
                      <a:pt x="28" y="548"/>
                      <a:pt x="28" y="548"/>
                      <a:pt x="28" y="548"/>
                    </a:cubicBezTo>
                    <a:cubicBezTo>
                      <a:pt x="29" y="547"/>
                      <a:pt x="29" y="546"/>
                      <a:pt x="30" y="546"/>
                    </a:cubicBezTo>
                    <a:close/>
                    <a:moveTo>
                      <a:pt x="58" y="539"/>
                    </a:moveTo>
                    <a:cubicBezTo>
                      <a:pt x="58" y="539"/>
                      <a:pt x="58" y="539"/>
                      <a:pt x="58" y="539"/>
                    </a:cubicBezTo>
                    <a:cubicBezTo>
                      <a:pt x="59" y="538"/>
                      <a:pt x="61" y="539"/>
                      <a:pt x="61" y="541"/>
                    </a:cubicBezTo>
                    <a:cubicBezTo>
                      <a:pt x="61" y="541"/>
                      <a:pt x="61" y="541"/>
                      <a:pt x="61" y="541"/>
                    </a:cubicBezTo>
                    <a:cubicBezTo>
                      <a:pt x="62" y="542"/>
                      <a:pt x="61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8" y="545"/>
                      <a:pt x="56" y="544"/>
                      <a:pt x="56" y="542"/>
                    </a:cubicBezTo>
                    <a:cubicBezTo>
                      <a:pt x="56" y="542"/>
                      <a:pt x="56" y="542"/>
                      <a:pt x="56" y="542"/>
                    </a:cubicBezTo>
                    <a:cubicBezTo>
                      <a:pt x="56" y="542"/>
                      <a:pt x="56" y="541"/>
                      <a:pt x="56" y="540"/>
                    </a:cubicBezTo>
                    <a:cubicBezTo>
                      <a:pt x="56" y="540"/>
                      <a:pt x="56" y="540"/>
                      <a:pt x="56" y="540"/>
                    </a:cubicBezTo>
                    <a:cubicBezTo>
                      <a:pt x="56" y="540"/>
                      <a:pt x="57" y="539"/>
                      <a:pt x="58" y="539"/>
                    </a:cubicBezTo>
                    <a:close/>
                    <a:moveTo>
                      <a:pt x="85" y="530"/>
                    </a:moveTo>
                    <a:cubicBezTo>
                      <a:pt x="86" y="529"/>
                      <a:pt x="88" y="530"/>
                      <a:pt x="88" y="532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89" y="533"/>
                      <a:pt x="88" y="535"/>
                      <a:pt x="86" y="535"/>
                    </a:cubicBezTo>
                    <a:cubicBezTo>
                      <a:pt x="86" y="535"/>
                      <a:pt x="86" y="535"/>
                      <a:pt x="86" y="535"/>
                    </a:cubicBezTo>
                    <a:cubicBezTo>
                      <a:pt x="85" y="536"/>
                      <a:pt x="83" y="535"/>
                      <a:pt x="83" y="534"/>
                    </a:cubicBezTo>
                    <a:cubicBezTo>
                      <a:pt x="83" y="534"/>
                      <a:pt x="83" y="534"/>
                      <a:pt x="83" y="534"/>
                    </a:cubicBezTo>
                    <a:cubicBezTo>
                      <a:pt x="83" y="533"/>
                      <a:pt x="83" y="532"/>
                      <a:pt x="83" y="532"/>
                    </a:cubicBezTo>
                    <a:cubicBezTo>
                      <a:pt x="83" y="532"/>
                      <a:pt x="83" y="532"/>
                      <a:pt x="83" y="532"/>
                    </a:cubicBezTo>
                    <a:cubicBezTo>
                      <a:pt x="83" y="531"/>
                      <a:pt x="84" y="530"/>
                      <a:pt x="85" y="530"/>
                    </a:cubicBezTo>
                    <a:close/>
                    <a:moveTo>
                      <a:pt x="111" y="519"/>
                    </a:moveTo>
                    <a:cubicBezTo>
                      <a:pt x="112" y="519"/>
                      <a:pt x="114" y="520"/>
                      <a:pt x="115" y="521"/>
                    </a:cubicBezTo>
                    <a:cubicBezTo>
                      <a:pt x="115" y="521"/>
                      <a:pt x="115" y="521"/>
                      <a:pt x="115" y="521"/>
                    </a:cubicBezTo>
                    <a:cubicBezTo>
                      <a:pt x="115" y="522"/>
                      <a:pt x="115" y="524"/>
                      <a:pt x="113" y="525"/>
                    </a:cubicBezTo>
                    <a:cubicBezTo>
                      <a:pt x="113" y="525"/>
                      <a:pt x="113" y="525"/>
                      <a:pt x="113" y="525"/>
                    </a:cubicBezTo>
                    <a:cubicBezTo>
                      <a:pt x="112" y="525"/>
                      <a:pt x="110" y="525"/>
                      <a:pt x="109" y="523"/>
                    </a:cubicBezTo>
                    <a:cubicBezTo>
                      <a:pt x="109" y="523"/>
                      <a:pt x="109" y="523"/>
                      <a:pt x="109" y="523"/>
                    </a:cubicBezTo>
                    <a:cubicBezTo>
                      <a:pt x="109" y="522"/>
                      <a:pt x="109" y="522"/>
                      <a:pt x="109" y="521"/>
                    </a:cubicBezTo>
                    <a:cubicBezTo>
                      <a:pt x="109" y="521"/>
                      <a:pt x="109" y="521"/>
                      <a:pt x="109" y="521"/>
                    </a:cubicBezTo>
                    <a:cubicBezTo>
                      <a:pt x="110" y="520"/>
                      <a:pt x="110" y="520"/>
                      <a:pt x="111" y="519"/>
                    </a:cubicBezTo>
                    <a:close/>
                    <a:moveTo>
                      <a:pt x="358" y="1"/>
                    </a:moveTo>
                    <a:cubicBezTo>
                      <a:pt x="360" y="0"/>
                      <a:pt x="361" y="1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4"/>
                      <a:pt x="361" y="6"/>
                      <a:pt x="360" y="6"/>
                    </a:cubicBezTo>
                    <a:cubicBezTo>
                      <a:pt x="360" y="6"/>
                      <a:pt x="360" y="6"/>
                      <a:pt x="360" y="6"/>
                    </a:cubicBezTo>
                    <a:cubicBezTo>
                      <a:pt x="358" y="6"/>
                      <a:pt x="357" y="6"/>
                      <a:pt x="356" y="4"/>
                    </a:cubicBezTo>
                    <a:cubicBezTo>
                      <a:pt x="356" y="4"/>
                      <a:pt x="356" y="4"/>
                      <a:pt x="356" y="4"/>
                    </a:cubicBezTo>
                    <a:cubicBezTo>
                      <a:pt x="356" y="3"/>
                      <a:pt x="356" y="3"/>
                      <a:pt x="356" y="2"/>
                    </a:cubicBezTo>
                    <a:cubicBezTo>
                      <a:pt x="356" y="2"/>
                      <a:pt x="356" y="2"/>
                      <a:pt x="356" y="2"/>
                    </a:cubicBezTo>
                    <a:cubicBezTo>
                      <a:pt x="357" y="1"/>
                      <a:pt x="357" y="1"/>
                      <a:pt x="358" y="1"/>
                    </a:cubicBezTo>
                    <a:close/>
                    <a:moveTo>
                      <a:pt x="136" y="507"/>
                    </a:moveTo>
                    <a:cubicBezTo>
                      <a:pt x="136" y="507"/>
                      <a:pt x="136" y="507"/>
                      <a:pt x="136" y="507"/>
                    </a:cubicBezTo>
                    <a:cubicBezTo>
                      <a:pt x="138" y="507"/>
                      <a:pt x="139" y="507"/>
                      <a:pt x="140" y="508"/>
                    </a:cubicBezTo>
                    <a:cubicBezTo>
                      <a:pt x="140" y="508"/>
                      <a:pt x="140" y="508"/>
                      <a:pt x="140" y="508"/>
                    </a:cubicBezTo>
                    <a:cubicBezTo>
                      <a:pt x="141" y="510"/>
                      <a:pt x="140" y="512"/>
                      <a:pt x="139" y="512"/>
                    </a:cubicBezTo>
                    <a:cubicBezTo>
                      <a:pt x="139" y="512"/>
                      <a:pt x="139" y="512"/>
                      <a:pt x="139" y="512"/>
                    </a:cubicBezTo>
                    <a:cubicBezTo>
                      <a:pt x="138" y="513"/>
                      <a:pt x="136" y="512"/>
                      <a:pt x="135" y="511"/>
                    </a:cubicBezTo>
                    <a:cubicBezTo>
                      <a:pt x="135" y="511"/>
                      <a:pt x="135" y="511"/>
                      <a:pt x="135" y="511"/>
                    </a:cubicBezTo>
                    <a:cubicBezTo>
                      <a:pt x="135" y="510"/>
                      <a:pt x="135" y="509"/>
                      <a:pt x="135" y="509"/>
                    </a:cubicBezTo>
                    <a:cubicBezTo>
                      <a:pt x="135" y="509"/>
                      <a:pt x="135" y="509"/>
                      <a:pt x="135" y="509"/>
                    </a:cubicBezTo>
                    <a:cubicBezTo>
                      <a:pt x="135" y="508"/>
                      <a:pt x="136" y="508"/>
                      <a:pt x="136" y="507"/>
                    </a:cubicBezTo>
                    <a:close/>
                    <a:moveTo>
                      <a:pt x="365" y="28"/>
                    </a:moveTo>
                    <a:cubicBezTo>
                      <a:pt x="366" y="28"/>
                      <a:pt x="368" y="29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9" y="32"/>
                      <a:pt x="368" y="33"/>
                      <a:pt x="366" y="3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5" y="34"/>
                      <a:pt x="363" y="33"/>
                      <a:pt x="363" y="32"/>
                    </a:cubicBezTo>
                    <a:cubicBezTo>
                      <a:pt x="363" y="32"/>
                      <a:pt x="363" y="32"/>
                      <a:pt x="363" y="32"/>
                    </a:cubicBezTo>
                    <a:cubicBezTo>
                      <a:pt x="363" y="31"/>
                      <a:pt x="363" y="30"/>
                      <a:pt x="363" y="30"/>
                    </a:cubicBezTo>
                    <a:cubicBezTo>
                      <a:pt x="363" y="30"/>
                      <a:pt x="363" y="30"/>
                      <a:pt x="363" y="30"/>
                    </a:cubicBezTo>
                    <a:cubicBezTo>
                      <a:pt x="363" y="29"/>
                      <a:pt x="364" y="28"/>
                      <a:pt x="365" y="28"/>
                    </a:cubicBezTo>
                    <a:close/>
                    <a:moveTo>
                      <a:pt x="161" y="493"/>
                    </a:moveTo>
                    <a:cubicBezTo>
                      <a:pt x="161" y="493"/>
                      <a:pt x="161" y="493"/>
                      <a:pt x="161" y="493"/>
                    </a:cubicBezTo>
                    <a:cubicBezTo>
                      <a:pt x="162" y="493"/>
                      <a:pt x="164" y="493"/>
                      <a:pt x="165" y="494"/>
                    </a:cubicBezTo>
                    <a:cubicBezTo>
                      <a:pt x="165" y="494"/>
                      <a:pt x="165" y="494"/>
                      <a:pt x="165" y="494"/>
                    </a:cubicBezTo>
                    <a:cubicBezTo>
                      <a:pt x="166" y="496"/>
                      <a:pt x="165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3" y="499"/>
                      <a:pt x="161" y="499"/>
                      <a:pt x="160" y="497"/>
                    </a:cubicBezTo>
                    <a:cubicBezTo>
                      <a:pt x="160" y="497"/>
                      <a:pt x="160" y="497"/>
                      <a:pt x="160" y="497"/>
                    </a:cubicBezTo>
                    <a:cubicBezTo>
                      <a:pt x="160" y="497"/>
                      <a:pt x="159" y="496"/>
                      <a:pt x="160" y="495"/>
                    </a:cubicBezTo>
                    <a:cubicBezTo>
                      <a:pt x="160" y="495"/>
                      <a:pt x="160" y="495"/>
                      <a:pt x="160" y="495"/>
                    </a:cubicBezTo>
                    <a:cubicBezTo>
                      <a:pt x="160" y="494"/>
                      <a:pt x="160" y="494"/>
                      <a:pt x="161" y="493"/>
                    </a:cubicBezTo>
                    <a:close/>
                    <a:moveTo>
                      <a:pt x="370" y="56"/>
                    </a:moveTo>
                    <a:cubicBezTo>
                      <a:pt x="372" y="56"/>
                      <a:pt x="373" y="57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60"/>
                      <a:pt x="372" y="62"/>
                      <a:pt x="371" y="62"/>
                    </a:cubicBezTo>
                    <a:cubicBezTo>
                      <a:pt x="371" y="62"/>
                      <a:pt x="371" y="62"/>
                      <a:pt x="371" y="62"/>
                    </a:cubicBezTo>
                    <a:cubicBezTo>
                      <a:pt x="369" y="62"/>
                      <a:pt x="368" y="61"/>
                      <a:pt x="368" y="59"/>
                    </a:cubicBezTo>
                    <a:cubicBezTo>
                      <a:pt x="368" y="59"/>
                      <a:pt x="368" y="59"/>
                      <a:pt x="368" y="59"/>
                    </a:cubicBezTo>
                    <a:cubicBezTo>
                      <a:pt x="367" y="59"/>
                      <a:pt x="368" y="58"/>
                      <a:pt x="368" y="58"/>
                    </a:cubicBezTo>
                    <a:cubicBezTo>
                      <a:pt x="368" y="58"/>
                      <a:pt x="368" y="58"/>
                      <a:pt x="368" y="58"/>
                    </a:cubicBezTo>
                    <a:cubicBezTo>
                      <a:pt x="368" y="57"/>
                      <a:pt x="369" y="56"/>
                      <a:pt x="370" y="56"/>
                    </a:cubicBezTo>
                    <a:close/>
                    <a:moveTo>
                      <a:pt x="185" y="478"/>
                    </a:moveTo>
                    <a:cubicBezTo>
                      <a:pt x="185" y="478"/>
                      <a:pt x="185" y="478"/>
                      <a:pt x="185" y="478"/>
                    </a:cubicBezTo>
                    <a:cubicBezTo>
                      <a:pt x="186" y="477"/>
                      <a:pt x="188" y="477"/>
                      <a:pt x="189" y="479"/>
                    </a:cubicBezTo>
                    <a:cubicBezTo>
                      <a:pt x="189" y="479"/>
                      <a:pt x="189" y="479"/>
                      <a:pt x="189" y="479"/>
                    </a:cubicBezTo>
                    <a:cubicBezTo>
                      <a:pt x="190" y="480"/>
                      <a:pt x="189" y="482"/>
                      <a:pt x="188" y="483"/>
                    </a:cubicBezTo>
                    <a:cubicBezTo>
                      <a:pt x="188" y="483"/>
                      <a:pt x="188" y="483"/>
                      <a:pt x="188" y="483"/>
                    </a:cubicBezTo>
                    <a:cubicBezTo>
                      <a:pt x="187" y="484"/>
                      <a:pt x="185" y="483"/>
                      <a:pt x="184" y="482"/>
                    </a:cubicBezTo>
                    <a:cubicBezTo>
                      <a:pt x="184" y="482"/>
                      <a:pt x="184" y="482"/>
                      <a:pt x="184" y="482"/>
                    </a:cubicBezTo>
                    <a:cubicBezTo>
                      <a:pt x="183" y="481"/>
                      <a:pt x="183" y="480"/>
                      <a:pt x="184" y="479"/>
                    </a:cubicBezTo>
                    <a:cubicBezTo>
                      <a:pt x="184" y="479"/>
                      <a:pt x="184" y="479"/>
                      <a:pt x="184" y="479"/>
                    </a:cubicBezTo>
                    <a:cubicBezTo>
                      <a:pt x="184" y="479"/>
                      <a:pt x="184" y="478"/>
                      <a:pt x="185" y="478"/>
                    </a:cubicBezTo>
                    <a:close/>
                    <a:moveTo>
                      <a:pt x="373" y="84"/>
                    </a:moveTo>
                    <a:cubicBezTo>
                      <a:pt x="375" y="84"/>
                      <a:pt x="376" y="85"/>
                      <a:pt x="376" y="87"/>
                    </a:cubicBezTo>
                    <a:cubicBezTo>
                      <a:pt x="376" y="87"/>
                      <a:pt x="376" y="87"/>
                      <a:pt x="376" y="87"/>
                    </a:cubicBezTo>
                    <a:cubicBezTo>
                      <a:pt x="376" y="89"/>
                      <a:pt x="375" y="90"/>
                      <a:pt x="374" y="90"/>
                    </a:cubicBezTo>
                    <a:cubicBezTo>
                      <a:pt x="374" y="90"/>
                      <a:pt x="374" y="90"/>
                      <a:pt x="374" y="90"/>
                    </a:cubicBezTo>
                    <a:cubicBezTo>
                      <a:pt x="372" y="90"/>
                      <a:pt x="371" y="89"/>
                      <a:pt x="371" y="87"/>
                    </a:cubicBezTo>
                    <a:cubicBezTo>
                      <a:pt x="371" y="87"/>
                      <a:pt x="371" y="87"/>
                      <a:pt x="371" y="87"/>
                    </a:cubicBezTo>
                    <a:cubicBezTo>
                      <a:pt x="371" y="87"/>
                      <a:pt x="371" y="86"/>
                      <a:pt x="371" y="86"/>
                    </a:cubicBezTo>
                    <a:cubicBezTo>
                      <a:pt x="371" y="86"/>
                      <a:pt x="371" y="86"/>
                      <a:pt x="371" y="86"/>
                    </a:cubicBezTo>
                    <a:cubicBezTo>
                      <a:pt x="371" y="85"/>
                      <a:pt x="372" y="84"/>
                      <a:pt x="373" y="84"/>
                    </a:cubicBezTo>
                    <a:close/>
                    <a:moveTo>
                      <a:pt x="207" y="461"/>
                    </a:moveTo>
                    <a:cubicBezTo>
                      <a:pt x="207" y="461"/>
                      <a:pt x="207" y="461"/>
                      <a:pt x="207" y="461"/>
                    </a:cubicBezTo>
                    <a:cubicBezTo>
                      <a:pt x="209" y="460"/>
                      <a:pt x="210" y="460"/>
                      <a:pt x="211" y="462"/>
                    </a:cubicBezTo>
                    <a:cubicBezTo>
                      <a:pt x="211" y="462"/>
                      <a:pt x="211" y="462"/>
                      <a:pt x="211" y="462"/>
                    </a:cubicBezTo>
                    <a:cubicBezTo>
                      <a:pt x="212" y="463"/>
                      <a:pt x="212" y="465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0" y="467"/>
                      <a:pt x="208" y="466"/>
                      <a:pt x="207" y="465"/>
                    </a:cubicBezTo>
                    <a:cubicBezTo>
                      <a:pt x="207" y="465"/>
                      <a:pt x="207" y="465"/>
                      <a:pt x="207" y="465"/>
                    </a:cubicBezTo>
                    <a:cubicBezTo>
                      <a:pt x="206" y="464"/>
                      <a:pt x="206" y="463"/>
                      <a:pt x="207" y="462"/>
                    </a:cubicBezTo>
                    <a:cubicBezTo>
                      <a:pt x="207" y="462"/>
                      <a:pt x="207" y="462"/>
                      <a:pt x="207" y="462"/>
                    </a:cubicBezTo>
                    <a:cubicBezTo>
                      <a:pt x="207" y="462"/>
                      <a:pt x="207" y="461"/>
                      <a:pt x="207" y="461"/>
                    </a:cubicBezTo>
                    <a:close/>
                    <a:moveTo>
                      <a:pt x="375" y="113"/>
                    </a:moveTo>
                    <a:cubicBezTo>
                      <a:pt x="376" y="113"/>
                      <a:pt x="377" y="114"/>
                      <a:pt x="377" y="116"/>
                    </a:cubicBezTo>
                    <a:cubicBezTo>
                      <a:pt x="377" y="116"/>
                      <a:pt x="377" y="116"/>
                      <a:pt x="377" y="116"/>
                    </a:cubicBezTo>
                    <a:cubicBezTo>
                      <a:pt x="377" y="117"/>
                      <a:pt x="376" y="119"/>
                      <a:pt x="375" y="119"/>
                    </a:cubicBezTo>
                    <a:cubicBezTo>
                      <a:pt x="375" y="119"/>
                      <a:pt x="375" y="119"/>
                      <a:pt x="375" y="119"/>
                    </a:cubicBezTo>
                    <a:cubicBezTo>
                      <a:pt x="373" y="119"/>
                      <a:pt x="372" y="117"/>
                      <a:pt x="372" y="116"/>
                    </a:cubicBezTo>
                    <a:cubicBezTo>
                      <a:pt x="372" y="116"/>
                      <a:pt x="372" y="116"/>
                      <a:pt x="372" y="116"/>
                    </a:cubicBezTo>
                    <a:cubicBezTo>
                      <a:pt x="372" y="115"/>
                      <a:pt x="372" y="115"/>
                      <a:pt x="372" y="114"/>
                    </a:cubicBezTo>
                    <a:cubicBezTo>
                      <a:pt x="372" y="114"/>
                      <a:pt x="372" y="114"/>
                      <a:pt x="372" y="114"/>
                    </a:cubicBezTo>
                    <a:cubicBezTo>
                      <a:pt x="372" y="114"/>
                      <a:pt x="373" y="113"/>
                      <a:pt x="375" y="113"/>
                    </a:cubicBezTo>
                    <a:close/>
                    <a:moveTo>
                      <a:pt x="229" y="443"/>
                    </a:moveTo>
                    <a:cubicBezTo>
                      <a:pt x="230" y="442"/>
                      <a:pt x="232" y="442"/>
                      <a:pt x="233" y="443"/>
                    </a:cubicBezTo>
                    <a:cubicBezTo>
                      <a:pt x="233" y="443"/>
                      <a:pt x="233" y="443"/>
                      <a:pt x="233" y="443"/>
                    </a:cubicBezTo>
                    <a:cubicBezTo>
                      <a:pt x="234" y="444"/>
                      <a:pt x="234" y="446"/>
                      <a:pt x="233" y="447"/>
                    </a:cubicBezTo>
                    <a:cubicBezTo>
                      <a:pt x="233" y="447"/>
                      <a:pt x="233" y="447"/>
                      <a:pt x="233" y="447"/>
                    </a:cubicBezTo>
                    <a:cubicBezTo>
                      <a:pt x="232" y="448"/>
                      <a:pt x="230" y="448"/>
                      <a:pt x="229" y="447"/>
                    </a:cubicBezTo>
                    <a:cubicBezTo>
                      <a:pt x="229" y="447"/>
                      <a:pt x="229" y="447"/>
                      <a:pt x="229" y="447"/>
                    </a:cubicBezTo>
                    <a:cubicBezTo>
                      <a:pt x="228" y="446"/>
                      <a:pt x="228" y="445"/>
                      <a:pt x="228" y="444"/>
                    </a:cubicBezTo>
                    <a:cubicBezTo>
                      <a:pt x="228" y="444"/>
                      <a:pt x="228" y="444"/>
                      <a:pt x="228" y="444"/>
                    </a:cubicBezTo>
                    <a:cubicBezTo>
                      <a:pt x="228" y="443"/>
                      <a:pt x="229" y="443"/>
                      <a:pt x="229" y="443"/>
                    </a:cubicBezTo>
                    <a:close/>
                    <a:moveTo>
                      <a:pt x="374" y="141"/>
                    </a:moveTo>
                    <a:cubicBezTo>
                      <a:pt x="376" y="141"/>
                      <a:pt x="377" y="143"/>
                      <a:pt x="377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7" y="146"/>
                      <a:pt x="375" y="147"/>
                      <a:pt x="374" y="147"/>
                    </a:cubicBezTo>
                    <a:cubicBezTo>
                      <a:pt x="374" y="147"/>
                      <a:pt x="374" y="147"/>
                      <a:pt x="374" y="147"/>
                    </a:cubicBezTo>
                    <a:cubicBezTo>
                      <a:pt x="372" y="147"/>
                      <a:pt x="371" y="145"/>
                      <a:pt x="371" y="144"/>
                    </a:cubicBezTo>
                    <a:cubicBezTo>
                      <a:pt x="371" y="144"/>
                      <a:pt x="371" y="144"/>
                      <a:pt x="371" y="144"/>
                    </a:cubicBezTo>
                    <a:cubicBezTo>
                      <a:pt x="371" y="144"/>
                      <a:pt x="371" y="143"/>
                      <a:pt x="371" y="143"/>
                    </a:cubicBezTo>
                    <a:cubicBezTo>
                      <a:pt x="371" y="143"/>
                      <a:pt x="371" y="143"/>
                      <a:pt x="371" y="143"/>
                    </a:cubicBezTo>
                    <a:cubicBezTo>
                      <a:pt x="372" y="142"/>
                      <a:pt x="373" y="141"/>
                      <a:pt x="374" y="141"/>
                    </a:cubicBezTo>
                    <a:close/>
                    <a:moveTo>
                      <a:pt x="249" y="423"/>
                    </a:moveTo>
                    <a:cubicBezTo>
                      <a:pt x="250" y="422"/>
                      <a:pt x="252" y="422"/>
                      <a:pt x="253" y="423"/>
                    </a:cubicBezTo>
                    <a:cubicBezTo>
                      <a:pt x="253" y="423"/>
                      <a:pt x="253" y="423"/>
                      <a:pt x="253" y="423"/>
                    </a:cubicBezTo>
                    <a:cubicBezTo>
                      <a:pt x="254" y="424"/>
                      <a:pt x="254" y="426"/>
                      <a:pt x="25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52" y="428"/>
                      <a:pt x="250" y="428"/>
                      <a:pt x="249" y="427"/>
                    </a:cubicBezTo>
                    <a:cubicBezTo>
                      <a:pt x="249" y="427"/>
                      <a:pt x="249" y="427"/>
                      <a:pt x="249" y="427"/>
                    </a:cubicBezTo>
                    <a:cubicBezTo>
                      <a:pt x="248" y="426"/>
                      <a:pt x="248" y="425"/>
                      <a:pt x="249" y="424"/>
                    </a:cubicBezTo>
                    <a:cubicBezTo>
                      <a:pt x="249" y="424"/>
                      <a:pt x="249" y="424"/>
                      <a:pt x="249" y="424"/>
                    </a:cubicBezTo>
                    <a:cubicBezTo>
                      <a:pt x="249" y="424"/>
                      <a:pt x="249" y="423"/>
                      <a:pt x="249" y="423"/>
                    </a:cubicBezTo>
                    <a:close/>
                    <a:moveTo>
                      <a:pt x="372" y="170"/>
                    </a:moveTo>
                    <a:cubicBezTo>
                      <a:pt x="373" y="170"/>
                      <a:pt x="374" y="171"/>
                      <a:pt x="374" y="173"/>
                    </a:cubicBezTo>
                    <a:cubicBezTo>
                      <a:pt x="374" y="173"/>
                      <a:pt x="374" y="173"/>
                      <a:pt x="374" y="173"/>
                    </a:cubicBezTo>
                    <a:cubicBezTo>
                      <a:pt x="374" y="174"/>
                      <a:pt x="373" y="175"/>
                      <a:pt x="371" y="175"/>
                    </a:cubicBezTo>
                    <a:cubicBezTo>
                      <a:pt x="371" y="175"/>
                      <a:pt x="371" y="175"/>
                      <a:pt x="371" y="175"/>
                    </a:cubicBezTo>
                    <a:cubicBezTo>
                      <a:pt x="370" y="175"/>
                      <a:pt x="368" y="174"/>
                      <a:pt x="369" y="172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69" y="172"/>
                      <a:pt x="369" y="172"/>
                      <a:pt x="369" y="171"/>
                    </a:cubicBezTo>
                    <a:cubicBezTo>
                      <a:pt x="369" y="171"/>
                      <a:pt x="369" y="171"/>
                      <a:pt x="369" y="171"/>
                    </a:cubicBezTo>
                    <a:cubicBezTo>
                      <a:pt x="369" y="170"/>
                      <a:pt x="371" y="169"/>
                      <a:pt x="372" y="170"/>
                    </a:cubicBezTo>
                    <a:close/>
                    <a:moveTo>
                      <a:pt x="268" y="402"/>
                    </a:moveTo>
                    <a:cubicBezTo>
                      <a:pt x="269" y="401"/>
                      <a:pt x="271" y="401"/>
                      <a:pt x="272" y="402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273" y="403"/>
                      <a:pt x="274" y="405"/>
                      <a:pt x="273" y="406"/>
                    </a:cubicBezTo>
                    <a:cubicBezTo>
                      <a:pt x="273" y="406"/>
                      <a:pt x="273" y="406"/>
                      <a:pt x="273" y="406"/>
                    </a:cubicBezTo>
                    <a:cubicBezTo>
                      <a:pt x="272" y="407"/>
                      <a:pt x="270" y="407"/>
                      <a:pt x="269" y="406"/>
                    </a:cubicBezTo>
                    <a:cubicBezTo>
                      <a:pt x="269" y="406"/>
                      <a:pt x="269" y="406"/>
                      <a:pt x="269" y="406"/>
                    </a:cubicBezTo>
                    <a:cubicBezTo>
                      <a:pt x="268" y="405"/>
                      <a:pt x="267" y="404"/>
                      <a:pt x="268" y="403"/>
                    </a:cubicBezTo>
                    <a:cubicBezTo>
                      <a:pt x="268" y="403"/>
                      <a:pt x="268" y="403"/>
                      <a:pt x="268" y="403"/>
                    </a:cubicBezTo>
                    <a:cubicBezTo>
                      <a:pt x="268" y="403"/>
                      <a:pt x="268" y="402"/>
                      <a:pt x="268" y="402"/>
                    </a:cubicBezTo>
                    <a:close/>
                    <a:moveTo>
                      <a:pt x="368" y="198"/>
                    </a:moveTo>
                    <a:cubicBezTo>
                      <a:pt x="369" y="198"/>
                      <a:pt x="370" y="200"/>
                      <a:pt x="370" y="201"/>
                    </a:cubicBezTo>
                    <a:cubicBezTo>
                      <a:pt x="370" y="201"/>
                      <a:pt x="370" y="201"/>
                      <a:pt x="370" y="201"/>
                    </a:cubicBezTo>
                    <a:cubicBezTo>
                      <a:pt x="370" y="203"/>
                      <a:pt x="368" y="204"/>
                      <a:pt x="367" y="203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65" y="203"/>
                      <a:pt x="364" y="202"/>
                      <a:pt x="364" y="200"/>
                    </a:cubicBezTo>
                    <a:cubicBezTo>
                      <a:pt x="364" y="200"/>
                      <a:pt x="364" y="200"/>
                      <a:pt x="364" y="200"/>
                    </a:cubicBezTo>
                    <a:cubicBezTo>
                      <a:pt x="364" y="200"/>
                      <a:pt x="364" y="200"/>
                      <a:pt x="365" y="199"/>
                    </a:cubicBezTo>
                    <a:cubicBezTo>
                      <a:pt x="365" y="199"/>
                      <a:pt x="365" y="199"/>
                      <a:pt x="365" y="199"/>
                    </a:cubicBezTo>
                    <a:cubicBezTo>
                      <a:pt x="365" y="198"/>
                      <a:pt x="366" y="198"/>
                      <a:pt x="368" y="198"/>
                    </a:cubicBezTo>
                    <a:close/>
                    <a:moveTo>
                      <a:pt x="286" y="380"/>
                    </a:moveTo>
                    <a:cubicBezTo>
                      <a:pt x="287" y="379"/>
                      <a:pt x="289" y="378"/>
                      <a:pt x="290" y="379"/>
                    </a:cubicBezTo>
                    <a:cubicBezTo>
                      <a:pt x="290" y="379"/>
                      <a:pt x="290" y="379"/>
                      <a:pt x="290" y="379"/>
                    </a:cubicBezTo>
                    <a:cubicBezTo>
                      <a:pt x="291" y="380"/>
                      <a:pt x="291" y="382"/>
                      <a:pt x="290" y="383"/>
                    </a:cubicBezTo>
                    <a:cubicBezTo>
                      <a:pt x="290" y="383"/>
                      <a:pt x="290" y="383"/>
                      <a:pt x="290" y="383"/>
                    </a:cubicBezTo>
                    <a:cubicBezTo>
                      <a:pt x="289" y="385"/>
                      <a:pt x="288" y="385"/>
                      <a:pt x="286" y="384"/>
                    </a:cubicBezTo>
                    <a:cubicBezTo>
                      <a:pt x="286" y="384"/>
                      <a:pt x="286" y="384"/>
                      <a:pt x="286" y="384"/>
                    </a:cubicBezTo>
                    <a:cubicBezTo>
                      <a:pt x="285" y="383"/>
                      <a:pt x="285" y="382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lose/>
                    <a:moveTo>
                      <a:pt x="362" y="226"/>
                    </a:moveTo>
                    <a:cubicBezTo>
                      <a:pt x="363" y="226"/>
                      <a:pt x="364" y="228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3" y="231"/>
                      <a:pt x="362" y="231"/>
                      <a:pt x="360" y="231"/>
                    </a:cubicBezTo>
                    <a:cubicBezTo>
                      <a:pt x="360" y="231"/>
                      <a:pt x="360" y="231"/>
                      <a:pt x="360" y="231"/>
                    </a:cubicBezTo>
                    <a:cubicBezTo>
                      <a:pt x="359" y="231"/>
                      <a:pt x="358" y="229"/>
                      <a:pt x="358" y="228"/>
                    </a:cubicBezTo>
                    <a:cubicBezTo>
                      <a:pt x="358" y="228"/>
                      <a:pt x="358" y="228"/>
                      <a:pt x="358" y="228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9" y="226"/>
                      <a:pt x="360" y="225"/>
                      <a:pt x="362" y="226"/>
                    </a:cubicBezTo>
                    <a:close/>
                    <a:moveTo>
                      <a:pt x="302" y="357"/>
                    </a:move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3" y="355"/>
                      <a:pt x="304" y="355"/>
                      <a:pt x="306" y="356"/>
                    </a:cubicBezTo>
                    <a:cubicBezTo>
                      <a:pt x="306" y="356"/>
                      <a:pt x="306" y="356"/>
                      <a:pt x="306" y="356"/>
                    </a:cubicBezTo>
                    <a:cubicBezTo>
                      <a:pt x="307" y="357"/>
                      <a:pt x="308" y="358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6" y="361"/>
                      <a:pt x="304" y="361"/>
                      <a:pt x="303" y="361"/>
                    </a:cubicBezTo>
                    <a:cubicBezTo>
                      <a:pt x="303" y="361"/>
                      <a:pt x="303" y="361"/>
                      <a:pt x="303" y="361"/>
                    </a:cubicBezTo>
                    <a:cubicBezTo>
                      <a:pt x="302" y="360"/>
                      <a:pt x="301" y="358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lose/>
                    <a:moveTo>
                      <a:pt x="354" y="253"/>
                    </a:moveTo>
                    <a:cubicBezTo>
                      <a:pt x="355" y="253"/>
                      <a:pt x="356" y="255"/>
                      <a:pt x="356" y="257"/>
                    </a:cubicBezTo>
                    <a:cubicBezTo>
                      <a:pt x="356" y="257"/>
                      <a:pt x="356" y="257"/>
                      <a:pt x="356" y="257"/>
                    </a:cubicBezTo>
                    <a:cubicBezTo>
                      <a:pt x="355" y="258"/>
                      <a:pt x="354" y="259"/>
                      <a:pt x="352" y="258"/>
                    </a:cubicBezTo>
                    <a:cubicBezTo>
                      <a:pt x="352" y="258"/>
                      <a:pt x="352" y="258"/>
                      <a:pt x="352" y="258"/>
                    </a:cubicBezTo>
                    <a:cubicBezTo>
                      <a:pt x="351" y="258"/>
                      <a:pt x="350" y="256"/>
                      <a:pt x="350" y="255"/>
                    </a:cubicBezTo>
                    <a:cubicBezTo>
                      <a:pt x="350" y="255"/>
                      <a:pt x="350" y="255"/>
                      <a:pt x="350" y="255"/>
                    </a:cubicBezTo>
                    <a:cubicBezTo>
                      <a:pt x="350" y="255"/>
                      <a:pt x="350" y="255"/>
                      <a:pt x="350" y="254"/>
                    </a:cubicBezTo>
                    <a:cubicBezTo>
                      <a:pt x="350" y="254"/>
                      <a:pt x="350" y="254"/>
                      <a:pt x="350" y="254"/>
                    </a:cubicBezTo>
                    <a:cubicBezTo>
                      <a:pt x="351" y="253"/>
                      <a:pt x="353" y="253"/>
                      <a:pt x="354" y="253"/>
                    </a:cubicBezTo>
                    <a:close/>
                    <a:moveTo>
                      <a:pt x="316" y="332"/>
                    </a:moveTo>
                    <a:cubicBezTo>
                      <a:pt x="317" y="331"/>
                      <a:pt x="319" y="331"/>
                      <a:pt x="320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2" y="332"/>
                      <a:pt x="322" y="334"/>
                      <a:pt x="321" y="335"/>
                    </a:cubicBezTo>
                    <a:cubicBezTo>
                      <a:pt x="321" y="335"/>
                      <a:pt x="321" y="335"/>
                      <a:pt x="321" y="335"/>
                    </a:cubicBezTo>
                    <a:cubicBezTo>
                      <a:pt x="321" y="337"/>
                      <a:pt x="319" y="337"/>
                      <a:pt x="318" y="336"/>
                    </a:cubicBezTo>
                    <a:cubicBezTo>
                      <a:pt x="318" y="336"/>
                      <a:pt x="318" y="336"/>
                      <a:pt x="318" y="336"/>
                    </a:cubicBezTo>
                    <a:cubicBezTo>
                      <a:pt x="316" y="336"/>
                      <a:pt x="316" y="334"/>
                      <a:pt x="316" y="333"/>
                    </a:cubicBezTo>
                    <a:cubicBezTo>
                      <a:pt x="316" y="333"/>
                      <a:pt x="316" y="333"/>
                      <a:pt x="316" y="333"/>
                    </a:cubicBezTo>
                    <a:cubicBezTo>
                      <a:pt x="316" y="333"/>
                      <a:pt x="316" y="332"/>
                      <a:pt x="316" y="332"/>
                    </a:cubicBezTo>
                    <a:close/>
                    <a:moveTo>
                      <a:pt x="344" y="280"/>
                    </a:moveTo>
                    <a:cubicBezTo>
                      <a:pt x="346" y="280"/>
                      <a:pt x="347" y="282"/>
                      <a:pt x="346" y="283"/>
                    </a:cubicBezTo>
                    <a:cubicBezTo>
                      <a:pt x="346" y="283"/>
                      <a:pt x="346" y="283"/>
                      <a:pt x="346" y="283"/>
                    </a:cubicBezTo>
                    <a:cubicBezTo>
                      <a:pt x="345" y="285"/>
                      <a:pt x="344" y="286"/>
                      <a:pt x="342" y="285"/>
                    </a:cubicBezTo>
                    <a:cubicBezTo>
                      <a:pt x="342" y="285"/>
                      <a:pt x="342" y="285"/>
                      <a:pt x="342" y="285"/>
                    </a:cubicBezTo>
                    <a:cubicBezTo>
                      <a:pt x="341" y="284"/>
                      <a:pt x="340" y="283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0"/>
                      <a:pt x="343" y="279"/>
                      <a:pt x="344" y="280"/>
                    </a:cubicBezTo>
                    <a:close/>
                    <a:moveTo>
                      <a:pt x="329" y="307"/>
                    </a:move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30" y="306"/>
                      <a:pt x="332" y="305"/>
                      <a:pt x="333" y="306"/>
                    </a:cubicBezTo>
                    <a:cubicBezTo>
                      <a:pt x="333" y="306"/>
                      <a:pt x="333" y="306"/>
                      <a:pt x="333" y="306"/>
                    </a:cubicBezTo>
                    <a:cubicBezTo>
                      <a:pt x="335" y="307"/>
                      <a:pt x="335" y="308"/>
                      <a:pt x="334" y="310"/>
                    </a:cubicBezTo>
                    <a:cubicBezTo>
                      <a:pt x="334" y="310"/>
                      <a:pt x="334" y="310"/>
                      <a:pt x="334" y="310"/>
                    </a:cubicBezTo>
                    <a:cubicBezTo>
                      <a:pt x="334" y="311"/>
                      <a:pt x="332" y="312"/>
                      <a:pt x="331" y="311"/>
                    </a:cubicBezTo>
                    <a:cubicBezTo>
                      <a:pt x="331" y="311"/>
                      <a:pt x="331" y="311"/>
                      <a:pt x="331" y="311"/>
                    </a:cubicBezTo>
                    <a:cubicBezTo>
                      <a:pt x="329" y="310"/>
                      <a:pt x="329" y="309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20"/>
              <p:cNvSpPr/>
              <p:nvPr/>
            </p:nvSpPr>
            <p:spPr>
              <a:xfrm>
                <a:off x="6210300" y="438150"/>
                <a:ext cx="2782888" cy="2644775"/>
              </a:xfrm>
              <a:custGeom>
                <a:rect b="b" l="l" r="r" t="t"/>
                <a:pathLst>
                  <a:path extrusionOk="0" h="744" w="783">
                    <a:moveTo>
                      <a:pt x="593" y="0"/>
                    </a:moveTo>
                    <a:cubicBezTo>
                      <a:pt x="687" y="55"/>
                      <a:pt x="756" y="146"/>
                      <a:pt x="783" y="250"/>
                    </a:cubicBezTo>
                    <a:cubicBezTo>
                      <a:pt x="633" y="288"/>
                      <a:pt x="633" y="288"/>
                      <a:pt x="633" y="288"/>
                    </a:cubicBezTo>
                    <a:cubicBezTo>
                      <a:pt x="617" y="224"/>
                      <a:pt x="574" y="167"/>
                      <a:pt x="516" y="134"/>
                    </a:cubicBezTo>
                    <a:lnTo>
                      <a:pt x="593" y="0"/>
                    </a:lnTo>
                    <a:close/>
                    <a:moveTo>
                      <a:pt x="0" y="513"/>
                    </a:moveTo>
                    <a:cubicBezTo>
                      <a:pt x="145" y="461"/>
                      <a:pt x="145" y="461"/>
                      <a:pt x="145" y="461"/>
                    </a:cubicBezTo>
                    <a:cubicBezTo>
                      <a:pt x="168" y="525"/>
                      <a:pt x="214" y="576"/>
                      <a:pt x="276" y="604"/>
                    </a:cubicBezTo>
                    <a:cubicBezTo>
                      <a:pt x="277" y="604"/>
                      <a:pt x="277" y="604"/>
                      <a:pt x="277" y="604"/>
                    </a:cubicBezTo>
                    <a:cubicBezTo>
                      <a:pt x="213" y="744"/>
                      <a:pt x="213" y="744"/>
                      <a:pt x="213" y="744"/>
                    </a:cubicBezTo>
                    <a:cubicBezTo>
                      <a:pt x="212" y="744"/>
                      <a:pt x="212" y="744"/>
                      <a:pt x="212" y="744"/>
                    </a:cubicBezTo>
                    <a:cubicBezTo>
                      <a:pt x="112" y="698"/>
                      <a:pt x="37" y="616"/>
                      <a:pt x="0" y="5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20"/>
              <p:cNvSpPr/>
              <p:nvPr/>
            </p:nvSpPr>
            <p:spPr>
              <a:xfrm>
                <a:off x="6015038" y="231775"/>
                <a:ext cx="3092450" cy="3092450"/>
              </a:xfrm>
              <a:custGeom>
                <a:rect b="b" l="l" r="r" t="t"/>
                <a:pathLst>
                  <a:path extrusionOk="0" h="870" w="870">
                    <a:moveTo>
                      <a:pt x="276" y="783"/>
                    </a:moveTo>
                    <a:cubicBezTo>
                      <a:pt x="84" y="695"/>
                      <a:pt x="0" y="468"/>
                      <a:pt x="87" y="276"/>
                    </a:cubicBezTo>
                    <a:cubicBezTo>
                      <a:pt x="175" y="84"/>
                      <a:pt x="402" y="0"/>
                      <a:pt x="594" y="88"/>
                    </a:cubicBezTo>
                    <a:cubicBezTo>
                      <a:pt x="786" y="176"/>
                      <a:pt x="870" y="402"/>
                      <a:pt x="782" y="594"/>
                    </a:cubicBezTo>
                    <a:cubicBezTo>
                      <a:pt x="694" y="786"/>
                      <a:pt x="468" y="870"/>
                      <a:pt x="276" y="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20"/>
              <p:cNvSpPr/>
              <p:nvPr/>
            </p:nvSpPr>
            <p:spPr>
              <a:xfrm>
                <a:off x="6135688" y="2840038"/>
                <a:ext cx="34925" cy="36513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4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20"/>
              <p:cNvSpPr/>
              <p:nvPr/>
            </p:nvSpPr>
            <p:spPr>
              <a:xfrm>
                <a:off x="7791450" y="3519488"/>
                <a:ext cx="36513" cy="31750"/>
              </a:xfrm>
              <a:custGeom>
                <a:rect b="b" l="l" r="r" t="t"/>
                <a:pathLst>
                  <a:path extrusionOk="0" h="9" w="10">
                    <a:moveTo>
                      <a:pt x="3" y="8"/>
                    </a:moveTo>
                    <a:cubicBezTo>
                      <a:pt x="1" y="7"/>
                      <a:pt x="0" y="5"/>
                      <a:pt x="1" y="3"/>
                    </a:cubicBezTo>
                    <a:cubicBezTo>
                      <a:pt x="2" y="0"/>
                      <a:pt x="4" y="0"/>
                      <a:pt x="7" y="0"/>
                    </a:cubicBezTo>
                    <a:cubicBezTo>
                      <a:pt x="9" y="1"/>
                      <a:pt x="10" y="4"/>
                      <a:pt x="9" y="6"/>
                    </a:cubicBezTo>
                    <a:cubicBezTo>
                      <a:pt x="8" y="8"/>
                      <a:pt x="5" y="9"/>
                      <a:pt x="3" y="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20"/>
              <p:cNvSpPr/>
              <p:nvPr/>
            </p:nvSpPr>
            <p:spPr>
              <a:xfrm>
                <a:off x="9293225" y="1465263"/>
                <a:ext cx="34925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20"/>
              <p:cNvSpPr/>
              <p:nvPr/>
            </p:nvSpPr>
            <p:spPr>
              <a:xfrm>
                <a:off x="7048500" y="57150"/>
                <a:ext cx="36513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6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3" name="Google Shape;513;p20"/>
            <p:cNvGrpSpPr/>
            <p:nvPr/>
          </p:nvGrpSpPr>
          <p:grpSpPr>
            <a:xfrm flipH="1">
              <a:off x="-2103812" y="-1264987"/>
              <a:ext cx="3168951" cy="2219337"/>
              <a:chOff x="3377900" y="4632313"/>
              <a:chExt cx="3168951" cy="2219337"/>
            </a:xfrm>
          </p:grpSpPr>
          <p:cxnSp>
            <p:nvCxnSpPr>
              <p:cNvPr id="514" name="Google Shape;514;p20"/>
              <p:cNvCxnSpPr/>
              <p:nvPr/>
            </p:nvCxnSpPr>
            <p:spPr>
              <a:xfrm flipH="1">
                <a:off x="4592651" y="4795838"/>
                <a:ext cx="1954200" cy="168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15" name="Google Shape;515;p20"/>
              <p:cNvCxnSpPr/>
              <p:nvPr/>
            </p:nvCxnSpPr>
            <p:spPr>
              <a:xfrm flipH="1">
                <a:off x="4162400" y="5051425"/>
                <a:ext cx="1959000" cy="168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 flipH="1">
                <a:off x="3406439" y="4632313"/>
                <a:ext cx="1643100" cy="141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 flipH="1">
                <a:off x="4148276" y="4632325"/>
                <a:ext cx="1646100" cy="141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18" name="Google Shape;518;p20"/>
              <p:cNvSpPr/>
              <p:nvPr/>
            </p:nvSpPr>
            <p:spPr>
              <a:xfrm>
                <a:off x="3802063" y="5976938"/>
                <a:ext cx="409575" cy="407988"/>
              </a:xfrm>
              <a:custGeom>
                <a:rect b="b" l="l" r="r" t="t"/>
                <a:pathLst>
                  <a:path extrusionOk="0" h="115" w="115">
                    <a:moveTo>
                      <a:pt x="2" y="61"/>
                    </a:moveTo>
                    <a:cubicBezTo>
                      <a:pt x="4" y="92"/>
                      <a:pt x="30" y="115"/>
                      <a:pt x="61" y="113"/>
                    </a:cubicBezTo>
                    <a:cubicBezTo>
                      <a:pt x="91" y="111"/>
                      <a:pt x="115" y="84"/>
                      <a:pt x="113" y="54"/>
                    </a:cubicBezTo>
                    <a:cubicBezTo>
                      <a:pt x="111" y="23"/>
                      <a:pt x="84" y="0"/>
                      <a:pt x="54" y="2"/>
                    </a:cubicBezTo>
                    <a:cubicBezTo>
                      <a:pt x="23" y="4"/>
                      <a:pt x="0" y="30"/>
                      <a:pt x="2" y="6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20"/>
              <p:cNvSpPr/>
              <p:nvPr/>
            </p:nvSpPr>
            <p:spPr>
              <a:xfrm>
                <a:off x="3927475" y="6100763"/>
                <a:ext cx="160338" cy="160338"/>
              </a:xfrm>
              <a:custGeom>
                <a:rect b="b" l="l" r="r" t="t"/>
                <a:pathLst>
                  <a:path extrusionOk="0" h="45" w="45">
                    <a:moveTo>
                      <a:pt x="0" y="24"/>
                    </a:moveTo>
                    <a:cubicBezTo>
                      <a:pt x="1" y="36"/>
                      <a:pt x="12" y="45"/>
                      <a:pt x="24" y="44"/>
                    </a:cubicBezTo>
                    <a:cubicBezTo>
                      <a:pt x="36" y="44"/>
                      <a:pt x="45" y="33"/>
                      <a:pt x="44" y="21"/>
                    </a:cubicBezTo>
                    <a:cubicBezTo>
                      <a:pt x="43" y="9"/>
                      <a:pt x="33" y="0"/>
                      <a:pt x="21" y="1"/>
                    </a:cubicBezTo>
                    <a:cubicBezTo>
                      <a:pt x="9" y="1"/>
                      <a:pt x="0" y="12"/>
                      <a:pt x="0" y="2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0"/>
              <p:cNvSpPr/>
              <p:nvPr/>
            </p:nvSpPr>
            <p:spPr>
              <a:xfrm>
                <a:off x="4090988" y="6762750"/>
                <a:ext cx="42863" cy="38100"/>
              </a:xfrm>
              <a:custGeom>
                <a:rect b="b" l="l" r="r" t="t"/>
                <a:pathLst>
                  <a:path extrusionOk="0" h="11" w="12">
                    <a:moveTo>
                      <a:pt x="1" y="6"/>
                    </a:moveTo>
                    <a:cubicBezTo>
                      <a:pt x="1" y="9"/>
                      <a:pt x="4" y="11"/>
                      <a:pt x="7" y="11"/>
                    </a:cubicBezTo>
                    <a:cubicBezTo>
                      <a:pt x="10" y="11"/>
                      <a:pt x="12" y="8"/>
                      <a:pt x="12" y="5"/>
                    </a:cubicBezTo>
                    <a:cubicBezTo>
                      <a:pt x="12" y="2"/>
                      <a:pt x="9" y="0"/>
                      <a:pt x="6" y="0"/>
                    </a:cubicBezTo>
                    <a:cubicBezTo>
                      <a:pt x="3" y="0"/>
                      <a:pt x="0" y="3"/>
                      <a:pt x="1" y="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20"/>
              <p:cNvSpPr/>
              <p:nvPr/>
            </p:nvSpPr>
            <p:spPr>
              <a:xfrm>
                <a:off x="3377900" y="6040425"/>
                <a:ext cx="31750" cy="31750"/>
              </a:xfrm>
              <a:custGeom>
                <a:rect b="b" l="l" r="r" t="t"/>
                <a:pathLst>
                  <a:path extrusionOk="0" h="9" w="9">
                    <a:moveTo>
                      <a:pt x="0" y="5"/>
                    </a:moveTo>
                    <a:cubicBezTo>
                      <a:pt x="0" y="8"/>
                      <a:pt x="2" y="9"/>
                      <a:pt x="5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8" y="2"/>
                      <a:pt x="6" y="0"/>
                      <a:pt x="4" y="1"/>
                    </a:cubicBezTo>
                    <a:cubicBezTo>
                      <a:pt x="2" y="1"/>
                      <a:pt x="0" y="3"/>
                      <a:pt x="0" y="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20"/>
              <p:cNvSpPr/>
              <p:nvPr/>
            </p:nvSpPr>
            <p:spPr>
              <a:xfrm>
                <a:off x="4564063" y="6477000"/>
                <a:ext cx="31750" cy="33338"/>
              </a:xfrm>
              <a:custGeom>
                <a:rect b="b" l="l" r="r" t="t"/>
                <a:pathLst>
                  <a:path extrusionOk="0" h="9" w="9">
                    <a:moveTo>
                      <a:pt x="0" y="5"/>
                    </a:moveTo>
                    <a:cubicBezTo>
                      <a:pt x="0" y="7"/>
                      <a:pt x="2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0"/>
              <p:cNvSpPr/>
              <p:nvPr/>
            </p:nvSpPr>
            <p:spPr>
              <a:xfrm>
                <a:off x="4044950" y="6711950"/>
                <a:ext cx="138113" cy="139700"/>
              </a:xfrm>
              <a:custGeom>
                <a:rect b="b" l="l" r="r" t="t"/>
                <a:pathLst>
                  <a:path extrusionOk="0" h="39" w="39">
                    <a:moveTo>
                      <a:pt x="0" y="21"/>
                    </a:moveTo>
                    <a:cubicBezTo>
                      <a:pt x="1" y="31"/>
                      <a:pt x="10" y="39"/>
                      <a:pt x="20" y="39"/>
                    </a:cubicBezTo>
                    <a:cubicBezTo>
                      <a:pt x="31" y="38"/>
                      <a:pt x="39" y="29"/>
                      <a:pt x="38" y="18"/>
                    </a:cubicBezTo>
                    <a:cubicBezTo>
                      <a:pt x="38" y="8"/>
                      <a:pt x="29" y="0"/>
                      <a:pt x="18" y="0"/>
                    </a:cubicBezTo>
                    <a:cubicBezTo>
                      <a:pt x="7" y="1"/>
                      <a:pt x="0" y="10"/>
                      <a:pt x="0" y="2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713225" y="2752725"/>
            <a:ext cx="3948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713225" y="1361975"/>
            <a:ext cx="1109700" cy="1109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/>
          <p:nvPr>
            <p:ph idx="3" type="pic"/>
          </p:nvPr>
        </p:nvSpPr>
        <p:spPr>
          <a:xfrm>
            <a:off x="5471077" y="1091850"/>
            <a:ext cx="2959800" cy="29598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28" name="Google Shape;28;p3"/>
          <p:cNvGrpSpPr/>
          <p:nvPr/>
        </p:nvGrpSpPr>
        <p:grpSpPr>
          <a:xfrm>
            <a:off x="-1615437" y="-2199599"/>
            <a:ext cx="7260419" cy="8895499"/>
            <a:chOff x="-1615437" y="-2199599"/>
            <a:chExt cx="7260419" cy="8895499"/>
          </a:xfrm>
        </p:grpSpPr>
        <p:grpSp>
          <p:nvGrpSpPr>
            <p:cNvPr id="29" name="Google Shape;29;p3"/>
            <p:cNvGrpSpPr/>
            <p:nvPr/>
          </p:nvGrpSpPr>
          <p:grpSpPr>
            <a:xfrm rot="5400000">
              <a:off x="2410129" y="-2199599"/>
              <a:ext cx="3234854" cy="3234854"/>
              <a:chOff x="5668963" y="-114300"/>
              <a:chExt cx="3783012" cy="3783012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6153150" y="369888"/>
                <a:ext cx="2816225" cy="2819400"/>
              </a:xfrm>
              <a:custGeom>
                <a:rect b="b" l="l" r="r" t="t"/>
                <a:pathLst>
                  <a:path extrusionOk="0" h="793" w="792">
                    <a:moveTo>
                      <a:pt x="251" y="713"/>
                    </a:moveTo>
                    <a:cubicBezTo>
                      <a:pt x="76" y="632"/>
                      <a:pt x="0" y="426"/>
                      <a:pt x="80" y="251"/>
                    </a:cubicBezTo>
                    <a:cubicBezTo>
                      <a:pt x="160" y="77"/>
                      <a:pt x="366" y="0"/>
                      <a:pt x="541" y="80"/>
                    </a:cubicBezTo>
                    <a:cubicBezTo>
                      <a:pt x="715" y="160"/>
                      <a:pt x="792" y="366"/>
                      <a:pt x="712" y="541"/>
                    </a:cubicBezTo>
                    <a:cubicBezTo>
                      <a:pt x="632" y="716"/>
                      <a:pt x="426" y="793"/>
                      <a:pt x="251" y="7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5668963" y="-114300"/>
                <a:ext cx="3783012" cy="3783012"/>
              </a:xfrm>
              <a:custGeom>
                <a:rect b="b" l="l" r="r" t="t"/>
                <a:pathLst>
                  <a:path extrusionOk="0" h="1064" w="1064">
                    <a:moveTo>
                      <a:pt x="337" y="957"/>
                    </a:moveTo>
                    <a:cubicBezTo>
                      <a:pt x="103" y="850"/>
                      <a:pt x="0" y="572"/>
                      <a:pt x="107" y="338"/>
                    </a:cubicBezTo>
                    <a:cubicBezTo>
                      <a:pt x="215" y="103"/>
                      <a:pt x="492" y="0"/>
                      <a:pt x="726" y="107"/>
                    </a:cubicBezTo>
                    <a:cubicBezTo>
                      <a:pt x="961" y="215"/>
                      <a:pt x="1064" y="492"/>
                      <a:pt x="957" y="727"/>
                    </a:cubicBezTo>
                    <a:cubicBezTo>
                      <a:pt x="849" y="961"/>
                      <a:pt x="572" y="1064"/>
                      <a:pt x="337" y="9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6153150" y="2859088"/>
                <a:ext cx="1657350" cy="720725"/>
              </a:xfrm>
              <a:custGeom>
                <a:rect b="b" l="l" r="r" t="t"/>
                <a:pathLst>
                  <a:path extrusionOk="0" h="203" w="466">
                    <a:moveTo>
                      <a:pt x="466" y="190"/>
                    </a:moveTo>
                    <a:cubicBezTo>
                      <a:pt x="374" y="203"/>
                      <a:pt x="278" y="191"/>
                      <a:pt x="188" y="150"/>
                    </a:cubicBezTo>
                    <a:cubicBezTo>
                      <a:pt x="111" y="115"/>
                      <a:pt x="48" y="6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7065963" y="-39688"/>
                <a:ext cx="2244726" cy="1522413"/>
              </a:xfrm>
              <a:custGeom>
                <a:rect b="b" l="l" r="r" t="t"/>
                <a:pathLst>
                  <a:path extrusionOk="0" h="428" w="631">
                    <a:moveTo>
                      <a:pt x="0" y="32"/>
                    </a:moveTo>
                    <a:cubicBezTo>
                      <a:pt x="111" y="0"/>
                      <a:pt x="234" y="6"/>
                      <a:pt x="347" y="58"/>
                    </a:cubicBezTo>
                    <a:cubicBezTo>
                      <a:pt x="503" y="129"/>
                      <a:pt x="604" y="271"/>
                      <a:pt x="631" y="4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7788275" y="1354138"/>
                <a:ext cx="1341438" cy="1981200"/>
              </a:xfrm>
              <a:custGeom>
                <a:rect b="b" l="l" r="r" t="t"/>
                <a:pathLst>
                  <a:path extrusionOk="0" h="557" w="377">
                    <a:moveTo>
                      <a:pt x="3" y="551"/>
                    </a:moveTo>
                    <a:cubicBezTo>
                      <a:pt x="4" y="551"/>
                      <a:pt x="6" y="552"/>
                      <a:pt x="6" y="554"/>
                    </a:cubicBezTo>
                    <a:cubicBezTo>
                      <a:pt x="6" y="554"/>
                      <a:pt x="6" y="554"/>
                      <a:pt x="6" y="554"/>
                    </a:cubicBezTo>
                    <a:cubicBezTo>
                      <a:pt x="6" y="555"/>
                      <a:pt x="5" y="557"/>
                      <a:pt x="3" y="557"/>
                    </a:cubicBezTo>
                    <a:cubicBezTo>
                      <a:pt x="3" y="557"/>
                      <a:pt x="3" y="557"/>
                      <a:pt x="3" y="557"/>
                    </a:cubicBezTo>
                    <a:cubicBezTo>
                      <a:pt x="2" y="557"/>
                      <a:pt x="0" y="556"/>
                      <a:pt x="0" y="554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54"/>
                      <a:pt x="0" y="553"/>
                      <a:pt x="0" y="553"/>
                    </a:cubicBezTo>
                    <a:cubicBezTo>
                      <a:pt x="0" y="553"/>
                      <a:pt x="0" y="553"/>
                      <a:pt x="0" y="553"/>
                    </a:cubicBezTo>
                    <a:cubicBezTo>
                      <a:pt x="1" y="552"/>
                      <a:pt x="2" y="551"/>
                      <a:pt x="3" y="551"/>
                    </a:cubicBezTo>
                    <a:close/>
                    <a:moveTo>
                      <a:pt x="30" y="546"/>
                    </a:moveTo>
                    <a:cubicBezTo>
                      <a:pt x="32" y="546"/>
                      <a:pt x="33" y="547"/>
                      <a:pt x="34" y="548"/>
                    </a:cubicBezTo>
                    <a:cubicBezTo>
                      <a:pt x="34" y="548"/>
                      <a:pt x="34" y="548"/>
                      <a:pt x="34" y="548"/>
                    </a:cubicBezTo>
                    <a:cubicBezTo>
                      <a:pt x="34" y="550"/>
                      <a:pt x="33" y="551"/>
                      <a:pt x="32" y="551"/>
                    </a:cubicBezTo>
                    <a:cubicBezTo>
                      <a:pt x="32" y="551"/>
                      <a:pt x="32" y="551"/>
                      <a:pt x="32" y="551"/>
                    </a:cubicBezTo>
                    <a:cubicBezTo>
                      <a:pt x="30" y="552"/>
                      <a:pt x="28" y="551"/>
                      <a:pt x="28" y="549"/>
                    </a:cubicBezTo>
                    <a:cubicBezTo>
                      <a:pt x="28" y="549"/>
                      <a:pt x="28" y="549"/>
                      <a:pt x="28" y="549"/>
                    </a:cubicBezTo>
                    <a:cubicBezTo>
                      <a:pt x="28" y="549"/>
                      <a:pt x="28" y="548"/>
                      <a:pt x="28" y="548"/>
                    </a:cubicBezTo>
                    <a:cubicBezTo>
                      <a:pt x="28" y="548"/>
                      <a:pt x="28" y="548"/>
                      <a:pt x="28" y="548"/>
                    </a:cubicBezTo>
                    <a:cubicBezTo>
                      <a:pt x="29" y="547"/>
                      <a:pt x="29" y="546"/>
                      <a:pt x="30" y="546"/>
                    </a:cubicBezTo>
                    <a:close/>
                    <a:moveTo>
                      <a:pt x="58" y="539"/>
                    </a:moveTo>
                    <a:cubicBezTo>
                      <a:pt x="58" y="539"/>
                      <a:pt x="58" y="539"/>
                      <a:pt x="58" y="539"/>
                    </a:cubicBezTo>
                    <a:cubicBezTo>
                      <a:pt x="59" y="538"/>
                      <a:pt x="61" y="539"/>
                      <a:pt x="61" y="541"/>
                    </a:cubicBezTo>
                    <a:cubicBezTo>
                      <a:pt x="61" y="541"/>
                      <a:pt x="61" y="541"/>
                      <a:pt x="61" y="541"/>
                    </a:cubicBezTo>
                    <a:cubicBezTo>
                      <a:pt x="62" y="542"/>
                      <a:pt x="61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8" y="545"/>
                      <a:pt x="56" y="544"/>
                      <a:pt x="56" y="542"/>
                    </a:cubicBezTo>
                    <a:cubicBezTo>
                      <a:pt x="56" y="542"/>
                      <a:pt x="56" y="542"/>
                      <a:pt x="56" y="542"/>
                    </a:cubicBezTo>
                    <a:cubicBezTo>
                      <a:pt x="56" y="542"/>
                      <a:pt x="56" y="541"/>
                      <a:pt x="56" y="540"/>
                    </a:cubicBezTo>
                    <a:cubicBezTo>
                      <a:pt x="56" y="540"/>
                      <a:pt x="56" y="540"/>
                      <a:pt x="56" y="540"/>
                    </a:cubicBezTo>
                    <a:cubicBezTo>
                      <a:pt x="56" y="540"/>
                      <a:pt x="57" y="539"/>
                      <a:pt x="58" y="539"/>
                    </a:cubicBezTo>
                    <a:close/>
                    <a:moveTo>
                      <a:pt x="85" y="530"/>
                    </a:moveTo>
                    <a:cubicBezTo>
                      <a:pt x="86" y="529"/>
                      <a:pt x="88" y="530"/>
                      <a:pt x="88" y="532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89" y="533"/>
                      <a:pt x="88" y="535"/>
                      <a:pt x="86" y="535"/>
                    </a:cubicBezTo>
                    <a:cubicBezTo>
                      <a:pt x="86" y="535"/>
                      <a:pt x="86" y="535"/>
                      <a:pt x="86" y="535"/>
                    </a:cubicBezTo>
                    <a:cubicBezTo>
                      <a:pt x="85" y="536"/>
                      <a:pt x="83" y="535"/>
                      <a:pt x="83" y="534"/>
                    </a:cubicBezTo>
                    <a:cubicBezTo>
                      <a:pt x="83" y="534"/>
                      <a:pt x="83" y="534"/>
                      <a:pt x="83" y="534"/>
                    </a:cubicBezTo>
                    <a:cubicBezTo>
                      <a:pt x="83" y="533"/>
                      <a:pt x="83" y="532"/>
                      <a:pt x="83" y="532"/>
                    </a:cubicBezTo>
                    <a:cubicBezTo>
                      <a:pt x="83" y="532"/>
                      <a:pt x="83" y="532"/>
                      <a:pt x="83" y="532"/>
                    </a:cubicBezTo>
                    <a:cubicBezTo>
                      <a:pt x="83" y="531"/>
                      <a:pt x="84" y="530"/>
                      <a:pt x="85" y="530"/>
                    </a:cubicBezTo>
                    <a:close/>
                    <a:moveTo>
                      <a:pt x="111" y="519"/>
                    </a:moveTo>
                    <a:cubicBezTo>
                      <a:pt x="112" y="519"/>
                      <a:pt x="114" y="520"/>
                      <a:pt x="115" y="521"/>
                    </a:cubicBezTo>
                    <a:cubicBezTo>
                      <a:pt x="115" y="521"/>
                      <a:pt x="115" y="521"/>
                      <a:pt x="115" y="521"/>
                    </a:cubicBezTo>
                    <a:cubicBezTo>
                      <a:pt x="115" y="522"/>
                      <a:pt x="115" y="524"/>
                      <a:pt x="113" y="525"/>
                    </a:cubicBezTo>
                    <a:cubicBezTo>
                      <a:pt x="113" y="525"/>
                      <a:pt x="113" y="525"/>
                      <a:pt x="113" y="525"/>
                    </a:cubicBezTo>
                    <a:cubicBezTo>
                      <a:pt x="112" y="525"/>
                      <a:pt x="110" y="525"/>
                      <a:pt x="109" y="523"/>
                    </a:cubicBezTo>
                    <a:cubicBezTo>
                      <a:pt x="109" y="523"/>
                      <a:pt x="109" y="523"/>
                      <a:pt x="109" y="523"/>
                    </a:cubicBezTo>
                    <a:cubicBezTo>
                      <a:pt x="109" y="522"/>
                      <a:pt x="109" y="522"/>
                      <a:pt x="109" y="521"/>
                    </a:cubicBezTo>
                    <a:cubicBezTo>
                      <a:pt x="109" y="521"/>
                      <a:pt x="109" y="521"/>
                      <a:pt x="109" y="521"/>
                    </a:cubicBezTo>
                    <a:cubicBezTo>
                      <a:pt x="110" y="520"/>
                      <a:pt x="110" y="520"/>
                      <a:pt x="111" y="519"/>
                    </a:cubicBezTo>
                    <a:close/>
                    <a:moveTo>
                      <a:pt x="358" y="1"/>
                    </a:moveTo>
                    <a:cubicBezTo>
                      <a:pt x="360" y="0"/>
                      <a:pt x="361" y="1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4"/>
                      <a:pt x="361" y="6"/>
                      <a:pt x="360" y="6"/>
                    </a:cubicBezTo>
                    <a:cubicBezTo>
                      <a:pt x="360" y="6"/>
                      <a:pt x="360" y="6"/>
                      <a:pt x="360" y="6"/>
                    </a:cubicBezTo>
                    <a:cubicBezTo>
                      <a:pt x="358" y="6"/>
                      <a:pt x="357" y="6"/>
                      <a:pt x="356" y="4"/>
                    </a:cubicBezTo>
                    <a:cubicBezTo>
                      <a:pt x="356" y="4"/>
                      <a:pt x="356" y="4"/>
                      <a:pt x="356" y="4"/>
                    </a:cubicBezTo>
                    <a:cubicBezTo>
                      <a:pt x="356" y="3"/>
                      <a:pt x="356" y="3"/>
                      <a:pt x="356" y="2"/>
                    </a:cubicBezTo>
                    <a:cubicBezTo>
                      <a:pt x="356" y="2"/>
                      <a:pt x="356" y="2"/>
                      <a:pt x="356" y="2"/>
                    </a:cubicBezTo>
                    <a:cubicBezTo>
                      <a:pt x="357" y="1"/>
                      <a:pt x="357" y="1"/>
                      <a:pt x="358" y="1"/>
                    </a:cubicBezTo>
                    <a:close/>
                    <a:moveTo>
                      <a:pt x="136" y="507"/>
                    </a:moveTo>
                    <a:cubicBezTo>
                      <a:pt x="136" y="507"/>
                      <a:pt x="136" y="507"/>
                      <a:pt x="136" y="507"/>
                    </a:cubicBezTo>
                    <a:cubicBezTo>
                      <a:pt x="138" y="507"/>
                      <a:pt x="139" y="507"/>
                      <a:pt x="140" y="508"/>
                    </a:cubicBezTo>
                    <a:cubicBezTo>
                      <a:pt x="140" y="508"/>
                      <a:pt x="140" y="508"/>
                      <a:pt x="140" y="508"/>
                    </a:cubicBezTo>
                    <a:cubicBezTo>
                      <a:pt x="141" y="510"/>
                      <a:pt x="140" y="512"/>
                      <a:pt x="139" y="512"/>
                    </a:cubicBezTo>
                    <a:cubicBezTo>
                      <a:pt x="139" y="512"/>
                      <a:pt x="139" y="512"/>
                      <a:pt x="139" y="512"/>
                    </a:cubicBezTo>
                    <a:cubicBezTo>
                      <a:pt x="138" y="513"/>
                      <a:pt x="136" y="512"/>
                      <a:pt x="135" y="511"/>
                    </a:cubicBezTo>
                    <a:cubicBezTo>
                      <a:pt x="135" y="511"/>
                      <a:pt x="135" y="511"/>
                      <a:pt x="135" y="511"/>
                    </a:cubicBezTo>
                    <a:cubicBezTo>
                      <a:pt x="135" y="510"/>
                      <a:pt x="135" y="509"/>
                      <a:pt x="135" y="509"/>
                    </a:cubicBezTo>
                    <a:cubicBezTo>
                      <a:pt x="135" y="509"/>
                      <a:pt x="135" y="509"/>
                      <a:pt x="135" y="509"/>
                    </a:cubicBezTo>
                    <a:cubicBezTo>
                      <a:pt x="135" y="508"/>
                      <a:pt x="136" y="508"/>
                      <a:pt x="136" y="507"/>
                    </a:cubicBezTo>
                    <a:close/>
                    <a:moveTo>
                      <a:pt x="365" y="28"/>
                    </a:moveTo>
                    <a:cubicBezTo>
                      <a:pt x="366" y="28"/>
                      <a:pt x="368" y="29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9" y="32"/>
                      <a:pt x="368" y="33"/>
                      <a:pt x="366" y="3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5" y="34"/>
                      <a:pt x="363" y="33"/>
                      <a:pt x="363" y="32"/>
                    </a:cubicBezTo>
                    <a:cubicBezTo>
                      <a:pt x="363" y="32"/>
                      <a:pt x="363" y="32"/>
                      <a:pt x="363" y="32"/>
                    </a:cubicBezTo>
                    <a:cubicBezTo>
                      <a:pt x="363" y="31"/>
                      <a:pt x="363" y="30"/>
                      <a:pt x="363" y="30"/>
                    </a:cubicBezTo>
                    <a:cubicBezTo>
                      <a:pt x="363" y="30"/>
                      <a:pt x="363" y="30"/>
                      <a:pt x="363" y="30"/>
                    </a:cubicBezTo>
                    <a:cubicBezTo>
                      <a:pt x="363" y="29"/>
                      <a:pt x="364" y="28"/>
                      <a:pt x="365" y="28"/>
                    </a:cubicBezTo>
                    <a:close/>
                    <a:moveTo>
                      <a:pt x="161" y="493"/>
                    </a:moveTo>
                    <a:cubicBezTo>
                      <a:pt x="161" y="493"/>
                      <a:pt x="161" y="493"/>
                      <a:pt x="161" y="493"/>
                    </a:cubicBezTo>
                    <a:cubicBezTo>
                      <a:pt x="162" y="493"/>
                      <a:pt x="164" y="493"/>
                      <a:pt x="165" y="494"/>
                    </a:cubicBezTo>
                    <a:cubicBezTo>
                      <a:pt x="165" y="494"/>
                      <a:pt x="165" y="494"/>
                      <a:pt x="165" y="494"/>
                    </a:cubicBezTo>
                    <a:cubicBezTo>
                      <a:pt x="166" y="496"/>
                      <a:pt x="165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3" y="499"/>
                      <a:pt x="161" y="499"/>
                      <a:pt x="160" y="497"/>
                    </a:cubicBezTo>
                    <a:cubicBezTo>
                      <a:pt x="160" y="497"/>
                      <a:pt x="160" y="497"/>
                      <a:pt x="160" y="497"/>
                    </a:cubicBezTo>
                    <a:cubicBezTo>
                      <a:pt x="160" y="497"/>
                      <a:pt x="159" y="496"/>
                      <a:pt x="160" y="495"/>
                    </a:cubicBezTo>
                    <a:cubicBezTo>
                      <a:pt x="160" y="495"/>
                      <a:pt x="160" y="495"/>
                      <a:pt x="160" y="495"/>
                    </a:cubicBezTo>
                    <a:cubicBezTo>
                      <a:pt x="160" y="494"/>
                      <a:pt x="160" y="494"/>
                      <a:pt x="161" y="493"/>
                    </a:cubicBezTo>
                    <a:close/>
                    <a:moveTo>
                      <a:pt x="370" y="56"/>
                    </a:moveTo>
                    <a:cubicBezTo>
                      <a:pt x="372" y="56"/>
                      <a:pt x="373" y="57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60"/>
                      <a:pt x="372" y="62"/>
                      <a:pt x="371" y="62"/>
                    </a:cubicBezTo>
                    <a:cubicBezTo>
                      <a:pt x="371" y="62"/>
                      <a:pt x="371" y="62"/>
                      <a:pt x="371" y="62"/>
                    </a:cubicBezTo>
                    <a:cubicBezTo>
                      <a:pt x="369" y="62"/>
                      <a:pt x="368" y="61"/>
                      <a:pt x="368" y="59"/>
                    </a:cubicBezTo>
                    <a:cubicBezTo>
                      <a:pt x="368" y="59"/>
                      <a:pt x="368" y="59"/>
                      <a:pt x="368" y="59"/>
                    </a:cubicBezTo>
                    <a:cubicBezTo>
                      <a:pt x="367" y="59"/>
                      <a:pt x="368" y="58"/>
                      <a:pt x="368" y="58"/>
                    </a:cubicBezTo>
                    <a:cubicBezTo>
                      <a:pt x="368" y="58"/>
                      <a:pt x="368" y="58"/>
                      <a:pt x="368" y="58"/>
                    </a:cubicBezTo>
                    <a:cubicBezTo>
                      <a:pt x="368" y="57"/>
                      <a:pt x="369" y="56"/>
                      <a:pt x="370" y="56"/>
                    </a:cubicBezTo>
                    <a:close/>
                    <a:moveTo>
                      <a:pt x="185" y="478"/>
                    </a:moveTo>
                    <a:cubicBezTo>
                      <a:pt x="185" y="478"/>
                      <a:pt x="185" y="478"/>
                      <a:pt x="185" y="478"/>
                    </a:cubicBezTo>
                    <a:cubicBezTo>
                      <a:pt x="186" y="477"/>
                      <a:pt x="188" y="477"/>
                      <a:pt x="189" y="479"/>
                    </a:cubicBezTo>
                    <a:cubicBezTo>
                      <a:pt x="189" y="479"/>
                      <a:pt x="189" y="479"/>
                      <a:pt x="189" y="479"/>
                    </a:cubicBezTo>
                    <a:cubicBezTo>
                      <a:pt x="190" y="480"/>
                      <a:pt x="189" y="482"/>
                      <a:pt x="188" y="483"/>
                    </a:cubicBezTo>
                    <a:cubicBezTo>
                      <a:pt x="188" y="483"/>
                      <a:pt x="188" y="483"/>
                      <a:pt x="188" y="483"/>
                    </a:cubicBezTo>
                    <a:cubicBezTo>
                      <a:pt x="187" y="484"/>
                      <a:pt x="185" y="483"/>
                      <a:pt x="184" y="482"/>
                    </a:cubicBezTo>
                    <a:cubicBezTo>
                      <a:pt x="184" y="482"/>
                      <a:pt x="184" y="482"/>
                      <a:pt x="184" y="482"/>
                    </a:cubicBezTo>
                    <a:cubicBezTo>
                      <a:pt x="183" y="481"/>
                      <a:pt x="183" y="480"/>
                      <a:pt x="184" y="479"/>
                    </a:cubicBezTo>
                    <a:cubicBezTo>
                      <a:pt x="184" y="479"/>
                      <a:pt x="184" y="479"/>
                      <a:pt x="184" y="479"/>
                    </a:cubicBezTo>
                    <a:cubicBezTo>
                      <a:pt x="184" y="479"/>
                      <a:pt x="184" y="478"/>
                      <a:pt x="185" y="478"/>
                    </a:cubicBezTo>
                    <a:close/>
                    <a:moveTo>
                      <a:pt x="373" y="84"/>
                    </a:moveTo>
                    <a:cubicBezTo>
                      <a:pt x="375" y="84"/>
                      <a:pt x="376" y="85"/>
                      <a:pt x="376" y="87"/>
                    </a:cubicBezTo>
                    <a:cubicBezTo>
                      <a:pt x="376" y="87"/>
                      <a:pt x="376" y="87"/>
                      <a:pt x="376" y="87"/>
                    </a:cubicBezTo>
                    <a:cubicBezTo>
                      <a:pt x="376" y="89"/>
                      <a:pt x="375" y="90"/>
                      <a:pt x="374" y="90"/>
                    </a:cubicBezTo>
                    <a:cubicBezTo>
                      <a:pt x="374" y="90"/>
                      <a:pt x="374" y="90"/>
                      <a:pt x="374" y="90"/>
                    </a:cubicBezTo>
                    <a:cubicBezTo>
                      <a:pt x="372" y="90"/>
                      <a:pt x="371" y="89"/>
                      <a:pt x="371" y="87"/>
                    </a:cubicBezTo>
                    <a:cubicBezTo>
                      <a:pt x="371" y="87"/>
                      <a:pt x="371" y="87"/>
                      <a:pt x="371" y="87"/>
                    </a:cubicBezTo>
                    <a:cubicBezTo>
                      <a:pt x="371" y="87"/>
                      <a:pt x="371" y="86"/>
                      <a:pt x="371" y="86"/>
                    </a:cubicBezTo>
                    <a:cubicBezTo>
                      <a:pt x="371" y="86"/>
                      <a:pt x="371" y="86"/>
                      <a:pt x="371" y="86"/>
                    </a:cubicBezTo>
                    <a:cubicBezTo>
                      <a:pt x="371" y="85"/>
                      <a:pt x="372" y="84"/>
                      <a:pt x="373" y="84"/>
                    </a:cubicBezTo>
                    <a:close/>
                    <a:moveTo>
                      <a:pt x="207" y="461"/>
                    </a:moveTo>
                    <a:cubicBezTo>
                      <a:pt x="207" y="461"/>
                      <a:pt x="207" y="461"/>
                      <a:pt x="207" y="461"/>
                    </a:cubicBezTo>
                    <a:cubicBezTo>
                      <a:pt x="209" y="460"/>
                      <a:pt x="210" y="460"/>
                      <a:pt x="211" y="462"/>
                    </a:cubicBezTo>
                    <a:cubicBezTo>
                      <a:pt x="211" y="462"/>
                      <a:pt x="211" y="462"/>
                      <a:pt x="211" y="462"/>
                    </a:cubicBezTo>
                    <a:cubicBezTo>
                      <a:pt x="212" y="463"/>
                      <a:pt x="212" y="465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0" y="467"/>
                      <a:pt x="208" y="466"/>
                      <a:pt x="207" y="465"/>
                    </a:cubicBezTo>
                    <a:cubicBezTo>
                      <a:pt x="207" y="465"/>
                      <a:pt x="207" y="465"/>
                      <a:pt x="207" y="465"/>
                    </a:cubicBezTo>
                    <a:cubicBezTo>
                      <a:pt x="206" y="464"/>
                      <a:pt x="206" y="463"/>
                      <a:pt x="207" y="462"/>
                    </a:cubicBezTo>
                    <a:cubicBezTo>
                      <a:pt x="207" y="462"/>
                      <a:pt x="207" y="462"/>
                      <a:pt x="207" y="462"/>
                    </a:cubicBezTo>
                    <a:cubicBezTo>
                      <a:pt x="207" y="462"/>
                      <a:pt x="207" y="461"/>
                      <a:pt x="207" y="461"/>
                    </a:cubicBezTo>
                    <a:close/>
                    <a:moveTo>
                      <a:pt x="375" y="113"/>
                    </a:moveTo>
                    <a:cubicBezTo>
                      <a:pt x="376" y="113"/>
                      <a:pt x="377" y="114"/>
                      <a:pt x="377" y="116"/>
                    </a:cubicBezTo>
                    <a:cubicBezTo>
                      <a:pt x="377" y="116"/>
                      <a:pt x="377" y="116"/>
                      <a:pt x="377" y="116"/>
                    </a:cubicBezTo>
                    <a:cubicBezTo>
                      <a:pt x="377" y="117"/>
                      <a:pt x="376" y="119"/>
                      <a:pt x="375" y="119"/>
                    </a:cubicBezTo>
                    <a:cubicBezTo>
                      <a:pt x="375" y="119"/>
                      <a:pt x="375" y="119"/>
                      <a:pt x="375" y="119"/>
                    </a:cubicBezTo>
                    <a:cubicBezTo>
                      <a:pt x="373" y="119"/>
                      <a:pt x="372" y="117"/>
                      <a:pt x="372" y="116"/>
                    </a:cubicBezTo>
                    <a:cubicBezTo>
                      <a:pt x="372" y="116"/>
                      <a:pt x="372" y="116"/>
                      <a:pt x="372" y="116"/>
                    </a:cubicBezTo>
                    <a:cubicBezTo>
                      <a:pt x="372" y="115"/>
                      <a:pt x="372" y="115"/>
                      <a:pt x="372" y="114"/>
                    </a:cubicBezTo>
                    <a:cubicBezTo>
                      <a:pt x="372" y="114"/>
                      <a:pt x="372" y="114"/>
                      <a:pt x="372" y="114"/>
                    </a:cubicBezTo>
                    <a:cubicBezTo>
                      <a:pt x="372" y="114"/>
                      <a:pt x="373" y="113"/>
                      <a:pt x="375" y="113"/>
                    </a:cubicBezTo>
                    <a:close/>
                    <a:moveTo>
                      <a:pt x="229" y="443"/>
                    </a:moveTo>
                    <a:cubicBezTo>
                      <a:pt x="230" y="442"/>
                      <a:pt x="232" y="442"/>
                      <a:pt x="233" y="443"/>
                    </a:cubicBezTo>
                    <a:cubicBezTo>
                      <a:pt x="233" y="443"/>
                      <a:pt x="233" y="443"/>
                      <a:pt x="233" y="443"/>
                    </a:cubicBezTo>
                    <a:cubicBezTo>
                      <a:pt x="234" y="444"/>
                      <a:pt x="234" y="446"/>
                      <a:pt x="233" y="447"/>
                    </a:cubicBezTo>
                    <a:cubicBezTo>
                      <a:pt x="233" y="447"/>
                      <a:pt x="233" y="447"/>
                      <a:pt x="233" y="447"/>
                    </a:cubicBezTo>
                    <a:cubicBezTo>
                      <a:pt x="232" y="448"/>
                      <a:pt x="230" y="448"/>
                      <a:pt x="229" y="447"/>
                    </a:cubicBezTo>
                    <a:cubicBezTo>
                      <a:pt x="229" y="447"/>
                      <a:pt x="229" y="447"/>
                      <a:pt x="229" y="447"/>
                    </a:cubicBezTo>
                    <a:cubicBezTo>
                      <a:pt x="228" y="446"/>
                      <a:pt x="228" y="445"/>
                      <a:pt x="228" y="444"/>
                    </a:cubicBezTo>
                    <a:cubicBezTo>
                      <a:pt x="228" y="444"/>
                      <a:pt x="228" y="444"/>
                      <a:pt x="228" y="444"/>
                    </a:cubicBezTo>
                    <a:cubicBezTo>
                      <a:pt x="228" y="443"/>
                      <a:pt x="229" y="443"/>
                      <a:pt x="229" y="443"/>
                    </a:cubicBezTo>
                    <a:close/>
                    <a:moveTo>
                      <a:pt x="374" y="141"/>
                    </a:moveTo>
                    <a:cubicBezTo>
                      <a:pt x="376" y="141"/>
                      <a:pt x="377" y="143"/>
                      <a:pt x="377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7" y="146"/>
                      <a:pt x="375" y="147"/>
                      <a:pt x="374" y="147"/>
                    </a:cubicBezTo>
                    <a:cubicBezTo>
                      <a:pt x="374" y="147"/>
                      <a:pt x="374" y="147"/>
                      <a:pt x="374" y="147"/>
                    </a:cubicBezTo>
                    <a:cubicBezTo>
                      <a:pt x="372" y="147"/>
                      <a:pt x="371" y="145"/>
                      <a:pt x="371" y="144"/>
                    </a:cubicBezTo>
                    <a:cubicBezTo>
                      <a:pt x="371" y="144"/>
                      <a:pt x="371" y="144"/>
                      <a:pt x="371" y="144"/>
                    </a:cubicBezTo>
                    <a:cubicBezTo>
                      <a:pt x="371" y="144"/>
                      <a:pt x="371" y="143"/>
                      <a:pt x="371" y="143"/>
                    </a:cubicBezTo>
                    <a:cubicBezTo>
                      <a:pt x="371" y="143"/>
                      <a:pt x="371" y="143"/>
                      <a:pt x="371" y="143"/>
                    </a:cubicBezTo>
                    <a:cubicBezTo>
                      <a:pt x="372" y="142"/>
                      <a:pt x="373" y="141"/>
                      <a:pt x="374" y="141"/>
                    </a:cubicBezTo>
                    <a:close/>
                    <a:moveTo>
                      <a:pt x="249" y="423"/>
                    </a:moveTo>
                    <a:cubicBezTo>
                      <a:pt x="250" y="422"/>
                      <a:pt x="252" y="422"/>
                      <a:pt x="253" y="423"/>
                    </a:cubicBezTo>
                    <a:cubicBezTo>
                      <a:pt x="253" y="423"/>
                      <a:pt x="253" y="423"/>
                      <a:pt x="253" y="423"/>
                    </a:cubicBezTo>
                    <a:cubicBezTo>
                      <a:pt x="254" y="424"/>
                      <a:pt x="254" y="426"/>
                      <a:pt x="25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52" y="428"/>
                      <a:pt x="250" y="428"/>
                      <a:pt x="249" y="427"/>
                    </a:cubicBezTo>
                    <a:cubicBezTo>
                      <a:pt x="249" y="427"/>
                      <a:pt x="249" y="427"/>
                      <a:pt x="249" y="427"/>
                    </a:cubicBezTo>
                    <a:cubicBezTo>
                      <a:pt x="248" y="426"/>
                      <a:pt x="248" y="425"/>
                      <a:pt x="249" y="424"/>
                    </a:cubicBezTo>
                    <a:cubicBezTo>
                      <a:pt x="249" y="424"/>
                      <a:pt x="249" y="424"/>
                      <a:pt x="249" y="424"/>
                    </a:cubicBezTo>
                    <a:cubicBezTo>
                      <a:pt x="249" y="424"/>
                      <a:pt x="249" y="423"/>
                      <a:pt x="249" y="423"/>
                    </a:cubicBezTo>
                    <a:close/>
                    <a:moveTo>
                      <a:pt x="372" y="170"/>
                    </a:moveTo>
                    <a:cubicBezTo>
                      <a:pt x="373" y="170"/>
                      <a:pt x="374" y="171"/>
                      <a:pt x="374" y="173"/>
                    </a:cubicBezTo>
                    <a:cubicBezTo>
                      <a:pt x="374" y="173"/>
                      <a:pt x="374" y="173"/>
                      <a:pt x="374" y="173"/>
                    </a:cubicBezTo>
                    <a:cubicBezTo>
                      <a:pt x="374" y="174"/>
                      <a:pt x="373" y="175"/>
                      <a:pt x="371" y="175"/>
                    </a:cubicBezTo>
                    <a:cubicBezTo>
                      <a:pt x="371" y="175"/>
                      <a:pt x="371" y="175"/>
                      <a:pt x="371" y="175"/>
                    </a:cubicBezTo>
                    <a:cubicBezTo>
                      <a:pt x="370" y="175"/>
                      <a:pt x="368" y="174"/>
                      <a:pt x="369" y="172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69" y="172"/>
                      <a:pt x="369" y="172"/>
                      <a:pt x="369" y="171"/>
                    </a:cubicBezTo>
                    <a:cubicBezTo>
                      <a:pt x="369" y="171"/>
                      <a:pt x="369" y="171"/>
                      <a:pt x="369" y="171"/>
                    </a:cubicBezTo>
                    <a:cubicBezTo>
                      <a:pt x="369" y="170"/>
                      <a:pt x="371" y="169"/>
                      <a:pt x="372" y="170"/>
                    </a:cubicBezTo>
                    <a:close/>
                    <a:moveTo>
                      <a:pt x="268" y="402"/>
                    </a:moveTo>
                    <a:cubicBezTo>
                      <a:pt x="269" y="401"/>
                      <a:pt x="271" y="401"/>
                      <a:pt x="272" y="402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273" y="403"/>
                      <a:pt x="274" y="405"/>
                      <a:pt x="273" y="406"/>
                    </a:cubicBezTo>
                    <a:cubicBezTo>
                      <a:pt x="273" y="406"/>
                      <a:pt x="273" y="406"/>
                      <a:pt x="273" y="406"/>
                    </a:cubicBezTo>
                    <a:cubicBezTo>
                      <a:pt x="272" y="407"/>
                      <a:pt x="270" y="407"/>
                      <a:pt x="269" y="406"/>
                    </a:cubicBezTo>
                    <a:cubicBezTo>
                      <a:pt x="269" y="406"/>
                      <a:pt x="269" y="406"/>
                      <a:pt x="269" y="406"/>
                    </a:cubicBezTo>
                    <a:cubicBezTo>
                      <a:pt x="268" y="405"/>
                      <a:pt x="267" y="404"/>
                      <a:pt x="268" y="403"/>
                    </a:cubicBezTo>
                    <a:cubicBezTo>
                      <a:pt x="268" y="403"/>
                      <a:pt x="268" y="403"/>
                      <a:pt x="268" y="403"/>
                    </a:cubicBezTo>
                    <a:cubicBezTo>
                      <a:pt x="268" y="403"/>
                      <a:pt x="268" y="402"/>
                      <a:pt x="268" y="402"/>
                    </a:cubicBezTo>
                    <a:close/>
                    <a:moveTo>
                      <a:pt x="368" y="198"/>
                    </a:moveTo>
                    <a:cubicBezTo>
                      <a:pt x="369" y="198"/>
                      <a:pt x="370" y="200"/>
                      <a:pt x="370" y="201"/>
                    </a:cubicBezTo>
                    <a:cubicBezTo>
                      <a:pt x="370" y="201"/>
                      <a:pt x="370" y="201"/>
                      <a:pt x="370" y="201"/>
                    </a:cubicBezTo>
                    <a:cubicBezTo>
                      <a:pt x="370" y="203"/>
                      <a:pt x="368" y="204"/>
                      <a:pt x="367" y="203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65" y="203"/>
                      <a:pt x="364" y="202"/>
                      <a:pt x="364" y="200"/>
                    </a:cubicBezTo>
                    <a:cubicBezTo>
                      <a:pt x="364" y="200"/>
                      <a:pt x="364" y="200"/>
                      <a:pt x="364" y="200"/>
                    </a:cubicBezTo>
                    <a:cubicBezTo>
                      <a:pt x="364" y="200"/>
                      <a:pt x="364" y="200"/>
                      <a:pt x="365" y="199"/>
                    </a:cubicBezTo>
                    <a:cubicBezTo>
                      <a:pt x="365" y="199"/>
                      <a:pt x="365" y="199"/>
                      <a:pt x="365" y="199"/>
                    </a:cubicBezTo>
                    <a:cubicBezTo>
                      <a:pt x="365" y="198"/>
                      <a:pt x="366" y="198"/>
                      <a:pt x="368" y="198"/>
                    </a:cubicBezTo>
                    <a:close/>
                    <a:moveTo>
                      <a:pt x="286" y="380"/>
                    </a:moveTo>
                    <a:cubicBezTo>
                      <a:pt x="287" y="379"/>
                      <a:pt x="289" y="378"/>
                      <a:pt x="290" y="379"/>
                    </a:cubicBezTo>
                    <a:cubicBezTo>
                      <a:pt x="290" y="379"/>
                      <a:pt x="290" y="379"/>
                      <a:pt x="290" y="379"/>
                    </a:cubicBezTo>
                    <a:cubicBezTo>
                      <a:pt x="291" y="380"/>
                      <a:pt x="291" y="382"/>
                      <a:pt x="290" y="383"/>
                    </a:cubicBezTo>
                    <a:cubicBezTo>
                      <a:pt x="290" y="383"/>
                      <a:pt x="290" y="383"/>
                      <a:pt x="290" y="383"/>
                    </a:cubicBezTo>
                    <a:cubicBezTo>
                      <a:pt x="289" y="385"/>
                      <a:pt x="288" y="385"/>
                      <a:pt x="286" y="384"/>
                    </a:cubicBezTo>
                    <a:cubicBezTo>
                      <a:pt x="286" y="384"/>
                      <a:pt x="286" y="384"/>
                      <a:pt x="286" y="384"/>
                    </a:cubicBezTo>
                    <a:cubicBezTo>
                      <a:pt x="285" y="383"/>
                      <a:pt x="285" y="382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lose/>
                    <a:moveTo>
                      <a:pt x="362" y="226"/>
                    </a:moveTo>
                    <a:cubicBezTo>
                      <a:pt x="363" y="226"/>
                      <a:pt x="364" y="228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3" y="231"/>
                      <a:pt x="362" y="231"/>
                      <a:pt x="360" y="231"/>
                    </a:cubicBezTo>
                    <a:cubicBezTo>
                      <a:pt x="360" y="231"/>
                      <a:pt x="360" y="231"/>
                      <a:pt x="360" y="231"/>
                    </a:cubicBezTo>
                    <a:cubicBezTo>
                      <a:pt x="359" y="231"/>
                      <a:pt x="358" y="229"/>
                      <a:pt x="358" y="228"/>
                    </a:cubicBezTo>
                    <a:cubicBezTo>
                      <a:pt x="358" y="228"/>
                      <a:pt x="358" y="228"/>
                      <a:pt x="358" y="228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9" y="226"/>
                      <a:pt x="360" y="225"/>
                      <a:pt x="362" y="226"/>
                    </a:cubicBezTo>
                    <a:close/>
                    <a:moveTo>
                      <a:pt x="302" y="357"/>
                    </a:move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3" y="355"/>
                      <a:pt x="304" y="355"/>
                      <a:pt x="306" y="356"/>
                    </a:cubicBezTo>
                    <a:cubicBezTo>
                      <a:pt x="306" y="356"/>
                      <a:pt x="306" y="356"/>
                      <a:pt x="306" y="356"/>
                    </a:cubicBezTo>
                    <a:cubicBezTo>
                      <a:pt x="307" y="357"/>
                      <a:pt x="308" y="358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6" y="361"/>
                      <a:pt x="304" y="361"/>
                      <a:pt x="303" y="361"/>
                    </a:cubicBezTo>
                    <a:cubicBezTo>
                      <a:pt x="303" y="361"/>
                      <a:pt x="303" y="361"/>
                      <a:pt x="303" y="361"/>
                    </a:cubicBezTo>
                    <a:cubicBezTo>
                      <a:pt x="302" y="360"/>
                      <a:pt x="301" y="358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lose/>
                    <a:moveTo>
                      <a:pt x="354" y="253"/>
                    </a:moveTo>
                    <a:cubicBezTo>
                      <a:pt x="355" y="253"/>
                      <a:pt x="356" y="255"/>
                      <a:pt x="356" y="257"/>
                    </a:cubicBezTo>
                    <a:cubicBezTo>
                      <a:pt x="356" y="257"/>
                      <a:pt x="356" y="257"/>
                      <a:pt x="356" y="257"/>
                    </a:cubicBezTo>
                    <a:cubicBezTo>
                      <a:pt x="355" y="258"/>
                      <a:pt x="354" y="259"/>
                      <a:pt x="352" y="258"/>
                    </a:cubicBezTo>
                    <a:cubicBezTo>
                      <a:pt x="352" y="258"/>
                      <a:pt x="352" y="258"/>
                      <a:pt x="352" y="258"/>
                    </a:cubicBezTo>
                    <a:cubicBezTo>
                      <a:pt x="351" y="258"/>
                      <a:pt x="350" y="256"/>
                      <a:pt x="350" y="255"/>
                    </a:cubicBezTo>
                    <a:cubicBezTo>
                      <a:pt x="350" y="255"/>
                      <a:pt x="350" y="255"/>
                      <a:pt x="350" y="255"/>
                    </a:cubicBezTo>
                    <a:cubicBezTo>
                      <a:pt x="350" y="255"/>
                      <a:pt x="350" y="255"/>
                      <a:pt x="350" y="254"/>
                    </a:cubicBezTo>
                    <a:cubicBezTo>
                      <a:pt x="350" y="254"/>
                      <a:pt x="350" y="254"/>
                      <a:pt x="350" y="254"/>
                    </a:cubicBezTo>
                    <a:cubicBezTo>
                      <a:pt x="351" y="253"/>
                      <a:pt x="353" y="253"/>
                      <a:pt x="354" y="253"/>
                    </a:cubicBezTo>
                    <a:close/>
                    <a:moveTo>
                      <a:pt x="316" y="332"/>
                    </a:moveTo>
                    <a:cubicBezTo>
                      <a:pt x="317" y="331"/>
                      <a:pt x="319" y="331"/>
                      <a:pt x="320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2" y="332"/>
                      <a:pt x="322" y="334"/>
                      <a:pt x="321" y="335"/>
                    </a:cubicBezTo>
                    <a:cubicBezTo>
                      <a:pt x="321" y="335"/>
                      <a:pt x="321" y="335"/>
                      <a:pt x="321" y="335"/>
                    </a:cubicBezTo>
                    <a:cubicBezTo>
                      <a:pt x="321" y="337"/>
                      <a:pt x="319" y="337"/>
                      <a:pt x="318" y="336"/>
                    </a:cubicBezTo>
                    <a:cubicBezTo>
                      <a:pt x="318" y="336"/>
                      <a:pt x="318" y="336"/>
                      <a:pt x="318" y="336"/>
                    </a:cubicBezTo>
                    <a:cubicBezTo>
                      <a:pt x="316" y="336"/>
                      <a:pt x="316" y="334"/>
                      <a:pt x="316" y="333"/>
                    </a:cubicBezTo>
                    <a:cubicBezTo>
                      <a:pt x="316" y="333"/>
                      <a:pt x="316" y="333"/>
                      <a:pt x="316" y="333"/>
                    </a:cubicBezTo>
                    <a:cubicBezTo>
                      <a:pt x="316" y="333"/>
                      <a:pt x="316" y="332"/>
                      <a:pt x="316" y="332"/>
                    </a:cubicBezTo>
                    <a:close/>
                    <a:moveTo>
                      <a:pt x="344" y="280"/>
                    </a:moveTo>
                    <a:cubicBezTo>
                      <a:pt x="346" y="280"/>
                      <a:pt x="347" y="282"/>
                      <a:pt x="346" y="283"/>
                    </a:cubicBezTo>
                    <a:cubicBezTo>
                      <a:pt x="346" y="283"/>
                      <a:pt x="346" y="283"/>
                      <a:pt x="346" y="283"/>
                    </a:cubicBezTo>
                    <a:cubicBezTo>
                      <a:pt x="345" y="285"/>
                      <a:pt x="344" y="286"/>
                      <a:pt x="342" y="285"/>
                    </a:cubicBezTo>
                    <a:cubicBezTo>
                      <a:pt x="342" y="285"/>
                      <a:pt x="342" y="285"/>
                      <a:pt x="342" y="285"/>
                    </a:cubicBezTo>
                    <a:cubicBezTo>
                      <a:pt x="341" y="284"/>
                      <a:pt x="340" y="283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0"/>
                      <a:pt x="343" y="279"/>
                      <a:pt x="344" y="280"/>
                    </a:cubicBezTo>
                    <a:close/>
                    <a:moveTo>
                      <a:pt x="329" y="307"/>
                    </a:move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30" y="306"/>
                      <a:pt x="332" y="305"/>
                      <a:pt x="333" y="306"/>
                    </a:cubicBezTo>
                    <a:cubicBezTo>
                      <a:pt x="333" y="306"/>
                      <a:pt x="333" y="306"/>
                      <a:pt x="333" y="306"/>
                    </a:cubicBezTo>
                    <a:cubicBezTo>
                      <a:pt x="335" y="307"/>
                      <a:pt x="335" y="308"/>
                      <a:pt x="334" y="310"/>
                    </a:cubicBezTo>
                    <a:cubicBezTo>
                      <a:pt x="334" y="310"/>
                      <a:pt x="334" y="310"/>
                      <a:pt x="334" y="310"/>
                    </a:cubicBezTo>
                    <a:cubicBezTo>
                      <a:pt x="334" y="311"/>
                      <a:pt x="332" y="312"/>
                      <a:pt x="331" y="311"/>
                    </a:cubicBezTo>
                    <a:cubicBezTo>
                      <a:pt x="331" y="311"/>
                      <a:pt x="331" y="311"/>
                      <a:pt x="331" y="311"/>
                    </a:cubicBezTo>
                    <a:cubicBezTo>
                      <a:pt x="329" y="310"/>
                      <a:pt x="329" y="309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6210300" y="438150"/>
                <a:ext cx="2782888" cy="2644775"/>
              </a:xfrm>
              <a:custGeom>
                <a:rect b="b" l="l" r="r" t="t"/>
                <a:pathLst>
                  <a:path extrusionOk="0" h="744" w="783">
                    <a:moveTo>
                      <a:pt x="593" y="0"/>
                    </a:moveTo>
                    <a:cubicBezTo>
                      <a:pt x="687" y="55"/>
                      <a:pt x="756" y="146"/>
                      <a:pt x="783" y="250"/>
                    </a:cubicBezTo>
                    <a:cubicBezTo>
                      <a:pt x="633" y="288"/>
                      <a:pt x="633" y="288"/>
                      <a:pt x="633" y="288"/>
                    </a:cubicBezTo>
                    <a:cubicBezTo>
                      <a:pt x="617" y="224"/>
                      <a:pt x="574" y="167"/>
                      <a:pt x="516" y="134"/>
                    </a:cubicBezTo>
                    <a:lnTo>
                      <a:pt x="593" y="0"/>
                    </a:lnTo>
                    <a:close/>
                    <a:moveTo>
                      <a:pt x="0" y="513"/>
                    </a:moveTo>
                    <a:cubicBezTo>
                      <a:pt x="145" y="461"/>
                      <a:pt x="145" y="461"/>
                      <a:pt x="145" y="461"/>
                    </a:cubicBezTo>
                    <a:cubicBezTo>
                      <a:pt x="168" y="525"/>
                      <a:pt x="214" y="576"/>
                      <a:pt x="276" y="604"/>
                    </a:cubicBezTo>
                    <a:cubicBezTo>
                      <a:pt x="277" y="604"/>
                      <a:pt x="277" y="604"/>
                      <a:pt x="277" y="604"/>
                    </a:cubicBezTo>
                    <a:cubicBezTo>
                      <a:pt x="213" y="744"/>
                      <a:pt x="213" y="744"/>
                      <a:pt x="213" y="744"/>
                    </a:cubicBezTo>
                    <a:cubicBezTo>
                      <a:pt x="212" y="744"/>
                      <a:pt x="212" y="744"/>
                      <a:pt x="212" y="744"/>
                    </a:cubicBezTo>
                    <a:cubicBezTo>
                      <a:pt x="112" y="698"/>
                      <a:pt x="37" y="616"/>
                      <a:pt x="0" y="5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6015038" y="231775"/>
                <a:ext cx="3092450" cy="3092450"/>
              </a:xfrm>
              <a:custGeom>
                <a:rect b="b" l="l" r="r" t="t"/>
                <a:pathLst>
                  <a:path extrusionOk="0" h="870" w="870">
                    <a:moveTo>
                      <a:pt x="276" y="783"/>
                    </a:moveTo>
                    <a:cubicBezTo>
                      <a:pt x="84" y="695"/>
                      <a:pt x="0" y="468"/>
                      <a:pt x="87" y="276"/>
                    </a:cubicBezTo>
                    <a:cubicBezTo>
                      <a:pt x="175" y="84"/>
                      <a:pt x="402" y="0"/>
                      <a:pt x="594" y="88"/>
                    </a:cubicBezTo>
                    <a:cubicBezTo>
                      <a:pt x="786" y="176"/>
                      <a:pt x="870" y="402"/>
                      <a:pt x="782" y="594"/>
                    </a:cubicBezTo>
                    <a:cubicBezTo>
                      <a:pt x="694" y="786"/>
                      <a:pt x="468" y="870"/>
                      <a:pt x="276" y="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6135688" y="2840038"/>
                <a:ext cx="34925" cy="36513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4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7791450" y="3519488"/>
                <a:ext cx="36513" cy="31750"/>
              </a:xfrm>
              <a:custGeom>
                <a:rect b="b" l="l" r="r" t="t"/>
                <a:pathLst>
                  <a:path extrusionOk="0" h="9" w="10">
                    <a:moveTo>
                      <a:pt x="3" y="8"/>
                    </a:moveTo>
                    <a:cubicBezTo>
                      <a:pt x="1" y="7"/>
                      <a:pt x="0" y="5"/>
                      <a:pt x="1" y="3"/>
                    </a:cubicBezTo>
                    <a:cubicBezTo>
                      <a:pt x="2" y="0"/>
                      <a:pt x="4" y="0"/>
                      <a:pt x="7" y="0"/>
                    </a:cubicBezTo>
                    <a:cubicBezTo>
                      <a:pt x="9" y="1"/>
                      <a:pt x="10" y="4"/>
                      <a:pt x="9" y="6"/>
                    </a:cubicBezTo>
                    <a:cubicBezTo>
                      <a:pt x="8" y="8"/>
                      <a:pt x="5" y="9"/>
                      <a:pt x="3" y="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9293225" y="1465263"/>
                <a:ext cx="34925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7048500" y="57150"/>
                <a:ext cx="36513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6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41;p3"/>
            <p:cNvGrpSpPr/>
            <p:nvPr/>
          </p:nvGrpSpPr>
          <p:grpSpPr>
            <a:xfrm rot="10800000">
              <a:off x="-1615437" y="4189238"/>
              <a:ext cx="2744788" cy="2506662"/>
              <a:chOff x="3802063" y="4344988"/>
              <a:chExt cx="2744788" cy="2506662"/>
            </a:xfrm>
          </p:grpSpPr>
          <p:cxnSp>
            <p:nvCxnSpPr>
              <p:cNvPr id="42" name="Google Shape;42;p3"/>
              <p:cNvCxnSpPr/>
              <p:nvPr/>
            </p:nvCxnSpPr>
            <p:spPr>
              <a:xfrm flipH="1">
                <a:off x="4592651" y="4795838"/>
                <a:ext cx="1954200" cy="168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3" name="Google Shape;43;p3"/>
              <p:cNvCxnSpPr/>
              <p:nvPr/>
            </p:nvCxnSpPr>
            <p:spPr>
              <a:xfrm flipH="1">
                <a:off x="4162400" y="5051425"/>
                <a:ext cx="1959000" cy="168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4" name="Google Shape;44;p3"/>
              <p:cNvCxnSpPr/>
              <p:nvPr/>
            </p:nvCxnSpPr>
            <p:spPr>
              <a:xfrm flipH="1">
                <a:off x="4595776" y="4344988"/>
                <a:ext cx="1643100" cy="141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5" name="Google Shape;45;p3"/>
              <p:cNvCxnSpPr/>
              <p:nvPr/>
            </p:nvCxnSpPr>
            <p:spPr>
              <a:xfrm flipH="1">
                <a:off x="4148276" y="4632325"/>
                <a:ext cx="1646100" cy="141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6" name="Google Shape;46;p3"/>
              <p:cNvSpPr/>
              <p:nvPr/>
            </p:nvSpPr>
            <p:spPr>
              <a:xfrm>
                <a:off x="3802063" y="5976938"/>
                <a:ext cx="409575" cy="407988"/>
              </a:xfrm>
              <a:custGeom>
                <a:rect b="b" l="l" r="r" t="t"/>
                <a:pathLst>
                  <a:path extrusionOk="0" h="115" w="115">
                    <a:moveTo>
                      <a:pt x="2" y="61"/>
                    </a:moveTo>
                    <a:cubicBezTo>
                      <a:pt x="4" y="92"/>
                      <a:pt x="30" y="115"/>
                      <a:pt x="61" y="113"/>
                    </a:cubicBezTo>
                    <a:cubicBezTo>
                      <a:pt x="91" y="111"/>
                      <a:pt x="115" y="84"/>
                      <a:pt x="113" y="54"/>
                    </a:cubicBezTo>
                    <a:cubicBezTo>
                      <a:pt x="111" y="23"/>
                      <a:pt x="84" y="0"/>
                      <a:pt x="54" y="2"/>
                    </a:cubicBezTo>
                    <a:cubicBezTo>
                      <a:pt x="23" y="4"/>
                      <a:pt x="0" y="30"/>
                      <a:pt x="2" y="6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3927475" y="6100763"/>
                <a:ext cx="160338" cy="160338"/>
              </a:xfrm>
              <a:custGeom>
                <a:rect b="b" l="l" r="r" t="t"/>
                <a:pathLst>
                  <a:path extrusionOk="0" h="45" w="45">
                    <a:moveTo>
                      <a:pt x="0" y="24"/>
                    </a:moveTo>
                    <a:cubicBezTo>
                      <a:pt x="1" y="36"/>
                      <a:pt x="12" y="45"/>
                      <a:pt x="24" y="44"/>
                    </a:cubicBezTo>
                    <a:cubicBezTo>
                      <a:pt x="36" y="44"/>
                      <a:pt x="45" y="33"/>
                      <a:pt x="44" y="21"/>
                    </a:cubicBezTo>
                    <a:cubicBezTo>
                      <a:pt x="43" y="9"/>
                      <a:pt x="33" y="0"/>
                      <a:pt x="21" y="1"/>
                    </a:cubicBezTo>
                    <a:cubicBezTo>
                      <a:pt x="9" y="1"/>
                      <a:pt x="0" y="12"/>
                      <a:pt x="0" y="2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4090988" y="6762750"/>
                <a:ext cx="42863" cy="38100"/>
              </a:xfrm>
              <a:custGeom>
                <a:rect b="b" l="l" r="r" t="t"/>
                <a:pathLst>
                  <a:path extrusionOk="0" h="11" w="12">
                    <a:moveTo>
                      <a:pt x="1" y="6"/>
                    </a:moveTo>
                    <a:cubicBezTo>
                      <a:pt x="1" y="9"/>
                      <a:pt x="4" y="11"/>
                      <a:pt x="7" y="11"/>
                    </a:cubicBezTo>
                    <a:cubicBezTo>
                      <a:pt x="10" y="11"/>
                      <a:pt x="12" y="8"/>
                      <a:pt x="12" y="5"/>
                    </a:cubicBezTo>
                    <a:cubicBezTo>
                      <a:pt x="12" y="2"/>
                      <a:pt x="9" y="0"/>
                      <a:pt x="6" y="0"/>
                    </a:cubicBezTo>
                    <a:cubicBezTo>
                      <a:pt x="3" y="0"/>
                      <a:pt x="0" y="3"/>
                      <a:pt x="1" y="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4567238" y="5753100"/>
                <a:ext cx="31750" cy="31750"/>
              </a:xfrm>
              <a:custGeom>
                <a:rect b="b" l="l" r="r" t="t"/>
                <a:pathLst>
                  <a:path extrusionOk="0" h="9" w="9">
                    <a:moveTo>
                      <a:pt x="0" y="5"/>
                    </a:moveTo>
                    <a:cubicBezTo>
                      <a:pt x="0" y="8"/>
                      <a:pt x="2" y="9"/>
                      <a:pt x="5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8" y="2"/>
                      <a:pt x="6" y="0"/>
                      <a:pt x="4" y="1"/>
                    </a:cubicBezTo>
                    <a:cubicBezTo>
                      <a:pt x="2" y="1"/>
                      <a:pt x="0" y="3"/>
                      <a:pt x="0" y="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4564063" y="6477000"/>
                <a:ext cx="31750" cy="33338"/>
              </a:xfrm>
              <a:custGeom>
                <a:rect b="b" l="l" r="r" t="t"/>
                <a:pathLst>
                  <a:path extrusionOk="0" h="9" w="9">
                    <a:moveTo>
                      <a:pt x="0" y="5"/>
                    </a:moveTo>
                    <a:cubicBezTo>
                      <a:pt x="0" y="7"/>
                      <a:pt x="2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4044950" y="6711950"/>
                <a:ext cx="138113" cy="139700"/>
              </a:xfrm>
              <a:custGeom>
                <a:rect b="b" l="l" r="r" t="t"/>
                <a:pathLst>
                  <a:path extrusionOk="0" h="39" w="39">
                    <a:moveTo>
                      <a:pt x="0" y="21"/>
                    </a:moveTo>
                    <a:cubicBezTo>
                      <a:pt x="1" y="31"/>
                      <a:pt x="10" y="39"/>
                      <a:pt x="20" y="39"/>
                    </a:cubicBezTo>
                    <a:cubicBezTo>
                      <a:pt x="31" y="38"/>
                      <a:pt x="39" y="29"/>
                      <a:pt x="38" y="18"/>
                    </a:cubicBezTo>
                    <a:cubicBezTo>
                      <a:pt x="38" y="8"/>
                      <a:pt x="29" y="0"/>
                      <a:pt x="18" y="0"/>
                    </a:cubicBezTo>
                    <a:cubicBezTo>
                      <a:pt x="7" y="1"/>
                      <a:pt x="0" y="10"/>
                      <a:pt x="0" y="2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21"/>
          <p:cNvGrpSpPr/>
          <p:nvPr/>
        </p:nvGrpSpPr>
        <p:grpSpPr>
          <a:xfrm rot="10800000">
            <a:off x="-1572675" y="-671624"/>
            <a:ext cx="11268507" cy="8071924"/>
            <a:chOff x="-559725" y="-2280499"/>
            <a:chExt cx="11268507" cy="8071924"/>
          </a:xfrm>
        </p:grpSpPr>
        <p:grpSp>
          <p:nvGrpSpPr>
            <p:cNvPr id="526" name="Google Shape;526;p21"/>
            <p:cNvGrpSpPr/>
            <p:nvPr/>
          </p:nvGrpSpPr>
          <p:grpSpPr>
            <a:xfrm>
              <a:off x="-559725" y="4156300"/>
              <a:ext cx="1608138" cy="1635125"/>
              <a:chOff x="2867025" y="1508125"/>
              <a:chExt cx="1608138" cy="1635125"/>
            </a:xfrm>
          </p:grpSpPr>
          <p:sp>
            <p:nvSpPr>
              <p:cNvPr id="527" name="Google Shape;527;p21"/>
              <p:cNvSpPr/>
              <p:nvPr/>
            </p:nvSpPr>
            <p:spPr>
              <a:xfrm>
                <a:off x="3105150" y="2093913"/>
                <a:ext cx="1355725" cy="860425"/>
              </a:xfrm>
              <a:custGeom>
                <a:rect b="b" l="l" r="r" t="t"/>
                <a:pathLst>
                  <a:path extrusionOk="0" h="242" w="381">
                    <a:moveTo>
                      <a:pt x="0" y="242"/>
                    </a:moveTo>
                    <a:cubicBezTo>
                      <a:pt x="51" y="202"/>
                      <a:pt x="103" y="162"/>
                      <a:pt x="155" y="122"/>
                    </a:cubicBezTo>
                    <a:cubicBezTo>
                      <a:pt x="158" y="96"/>
                      <a:pt x="158" y="96"/>
                      <a:pt x="158" y="96"/>
                    </a:cubicBezTo>
                    <a:cubicBezTo>
                      <a:pt x="264" y="14"/>
                      <a:pt x="264" y="14"/>
                      <a:pt x="264" y="14"/>
                    </a:cubicBezTo>
                    <a:cubicBezTo>
                      <a:pt x="349" y="25"/>
                      <a:pt x="349" y="25"/>
                      <a:pt x="349" y="25"/>
                    </a:cubicBezTo>
                    <a:cubicBezTo>
                      <a:pt x="360" y="17"/>
                      <a:pt x="371" y="8"/>
                      <a:pt x="38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2978150" y="1508125"/>
                <a:ext cx="1044575" cy="1268413"/>
              </a:xfrm>
              <a:custGeom>
                <a:rect b="b" l="l" r="r" t="t"/>
                <a:pathLst>
                  <a:path extrusionOk="0" h="357" w="294">
                    <a:moveTo>
                      <a:pt x="0" y="357"/>
                    </a:moveTo>
                    <a:cubicBezTo>
                      <a:pt x="25" y="337"/>
                      <a:pt x="50" y="318"/>
                      <a:pt x="75" y="299"/>
                    </a:cubicBezTo>
                    <a:cubicBezTo>
                      <a:pt x="80" y="262"/>
                      <a:pt x="85" y="225"/>
                      <a:pt x="89" y="189"/>
                    </a:cubicBezTo>
                    <a:cubicBezTo>
                      <a:pt x="237" y="74"/>
                      <a:pt x="237" y="74"/>
                      <a:pt x="237" y="74"/>
                    </a:cubicBezTo>
                    <a:cubicBezTo>
                      <a:pt x="241" y="42"/>
                      <a:pt x="241" y="42"/>
                      <a:pt x="241" y="42"/>
                    </a:cubicBezTo>
                    <a:cubicBezTo>
                      <a:pt x="259" y="28"/>
                      <a:pt x="277" y="14"/>
                      <a:pt x="294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3973513" y="2076450"/>
                <a:ext cx="20638" cy="20638"/>
              </a:xfrm>
              <a:custGeom>
                <a:rect b="b" l="l" r="r" t="t"/>
                <a:pathLst>
                  <a:path extrusionOk="0" h="13" w="13">
                    <a:moveTo>
                      <a:pt x="13" y="0"/>
                    </a:moveTo>
                    <a:lnTo>
                      <a:pt x="0" y="0"/>
                    </a:lnTo>
                    <a:lnTo>
                      <a:pt x="7" y="7"/>
                    </a:lnTo>
                    <a:lnTo>
                      <a:pt x="11" y="13"/>
                    </a:lnTo>
                    <a:lnTo>
                      <a:pt x="13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4186238" y="2578100"/>
                <a:ext cx="17463" cy="17463"/>
              </a:xfrm>
              <a:custGeom>
                <a:rect b="b" l="l" r="r" t="t"/>
                <a:pathLst>
                  <a:path extrusionOk="0" h="5" w="5">
                    <a:moveTo>
                      <a:pt x="1" y="4"/>
                    </a:move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4" y="0"/>
                      <a:pt x="4" y="1"/>
                    </a:cubicBezTo>
                    <a:cubicBezTo>
                      <a:pt x="5" y="2"/>
                      <a:pt x="5" y="4"/>
                      <a:pt x="4" y="5"/>
                    </a:cubicBezTo>
                    <a:cubicBezTo>
                      <a:pt x="3" y="5"/>
                      <a:pt x="1" y="5"/>
                      <a:pt x="1" y="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3621088" y="1781175"/>
                <a:ext cx="22225" cy="17463"/>
              </a:xfrm>
              <a:custGeom>
                <a:rect b="b" l="l" r="r" t="t"/>
                <a:pathLst>
                  <a:path extrusionOk="0" h="5" w="6">
                    <a:moveTo>
                      <a:pt x="1" y="4"/>
                    </a:moveTo>
                    <a:cubicBezTo>
                      <a:pt x="0" y="3"/>
                      <a:pt x="0" y="1"/>
                      <a:pt x="1" y="1"/>
                    </a:cubicBezTo>
                    <a:cubicBezTo>
                      <a:pt x="3" y="0"/>
                      <a:pt x="4" y="0"/>
                      <a:pt x="5" y="1"/>
                    </a:cubicBezTo>
                    <a:cubicBezTo>
                      <a:pt x="6" y="2"/>
                      <a:pt x="5" y="4"/>
                      <a:pt x="4" y="4"/>
                    </a:cubicBezTo>
                    <a:cubicBezTo>
                      <a:pt x="3" y="5"/>
                      <a:pt x="2" y="5"/>
                      <a:pt x="1" y="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4435475" y="2073275"/>
                <a:ext cx="39688" cy="38100"/>
              </a:xfrm>
              <a:custGeom>
                <a:rect b="b" l="l" r="r" t="t"/>
                <a:pathLst>
                  <a:path extrusionOk="0" h="11" w="11">
                    <a:moveTo>
                      <a:pt x="2" y="9"/>
                    </a:moveTo>
                    <a:cubicBezTo>
                      <a:pt x="0" y="7"/>
                      <a:pt x="1" y="4"/>
                      <a:pt x="3" y="2"/>
                    </a:cubicBezTo>
                    <a:cubicBezTo>
                      <a:pt x="5" y="0"/>
                      <a:pt x="8" y="1"/>
                      <a:pt x="10" y="3"/>
                    </a:cubicBezTo>
                    <a:cubicBezTo>
                      <a:pt x="11" y="5"/>
                      <a:pt x="11" y="8"/>
                      <a:pt x="9" y="10"/>
                    </a:cubicBezTo>
                    <a:cubicBezTo>
                      <a:pt x="7" y="11"/>
                      <a:pt x="3" y="11"/>
                      <a:pt x="2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4083050" y="2474913"/>
                <a:ext cx="223838" cy="223838"/>
              </a:xfrm>
              <a:custGeom>
                <a:rect b="b" l="l" r="r" t="t"/>
                <a:pathLst>
                  <a:path extrusionOk="0" h="63" w="63">
                    <a:moveTo>
                      <a:pt x="9" y="49"/>
                    </a:moveTo>
                    <a:cubicBezTo>
                      <a:pt x="0" y="37"/>
                      <a:pt x="2" y="19"/>
                      <a:pt x="14" y="9"/>
                    </a:cubicBezTo>
                    <a:cubicBezTo>
                      <a:pt x="27" y="0"/>
                      <a:pt x="44" y="2"/>
                      <a:pt x="54" y="14"/>
                    </a:cubicBezTo>
                    <a:cubicBezTo>
                      <a:pt x="63" y="27"/>
                      <a:pt x="61" y="44"/>
                      <a:pt x="49" y="54"/>
                    </a:cubicBezTo>
                    <a:cubicBezTo>
                      <a:pt x="36" y="63"/>
                      <a:pt x="19" y="61"/>
                      <a:pt x="9" y="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3709988" y="2019300"/>
                <a:ext cx="22225" cy="17463"/>
              </a:xfrm>
              <a:custGeom>
                <a:rect b="b" l="l" r="r" t="t"/>
                <a:pathLst>
                  <a:path extrusionOk="0" h="5" w="6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3" y="0"/>
                      <a:pt x="4" y="0"/>
                      <a:pt x="5" y="1"/>
                    </a:cubicBezTo>
                    <a:cubicBezTo>
                      <a:pt x="6" y="2"/>
                      <a:pt x="5" y="4"/>
                      <a:pt x="4" y="4"/>
                    </a:cubicBezTo>
                    <a:cubicBezTo>
                      <a:pt x="3" y="5"/>
                      <a:pt x="2" y="5"/>
                      <a:pt x="1" y="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>
                <a:off x="3721100" y="1614488"/>
                <a:ext cx="347663" cy="412750"/>
              </a:xfrm>
              <a:custGeom>
                <a:rect b="b" l="l" r="r" t="t"/>
                <a:pathLst>
                  <a:path extrusionOk="0" h="260" w="219">
                    <a:moveTo>
                      <a:pt x="219" y="0"/>
                    </a:moveTo>
                    <a:lnTo>
                      <a:pt x="143" y="60"/>
                    </a:lnTo>
                    <a:lnTo>
                      <a:pt x="130" y="161"/>
                    </a:lnTo>
                    <a:lnTo>
                      <a:pt x="0" y="260"/>
                    </a:ln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>
                <a:off x="3144838" y="2535238"/>
                <a:ext cx="1049338" cy="504825"/>
              </a:xfrm>
              <a:custGeom>
                <a:rect b="b" l="l" r="r" t="t"/>
                <a:pathLst>
                  <a:path extrusionOk="0" h="142" w="295">
                    <a:moveTo>
                      <a:pt x="0" y="142"/>
                    </a:moveTo>
                    <a:cubicBezTo>
                      <a:pt x="61" y="94"/>
                      <a:pt x="122" y="47"/>
                      <a:pt x="183" y="0"/>
                    </a:cubicBezTo>
                    <a:cubicBezTo>
                      <a:pt x="220" y="5"/>
                      <a:pt x="258" y="10"/>
                      <a:pt x="295" y="15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2867025" y="1795463"/>
                <a:ext cx="757238" cy="852488"/>
              </a:xfrm>
              <a:custGeom>
                <a:rect b="b" l="l" r="r" t="t"/>
                <a:pathLst>
                  <a:path extrusionOk="0" h="240" w="213">
                    <a:moveTo>
                      <a:pt x="0" y="240"/>
                    </a:moveTo>
                    <a:cubicBezTo>
                      <a:pt x="53" y="198"/>
                      <a:pt x="106" y="157"/>
                      <a:pt x="160" y="115"/>
                    </a:cubicBezTo>
                    <a:cubicBezTo>
                      <a:pt x="170" y="33"/>
                      <a:pt x="170" y="33"/>
                      <a:pt x="170" y="33"/>
                    </a:cubicBezTo>
                    <a:cubicBezTo>
                      <a:pt x="185" y="22"/>
                      <a:pt x="199" y="11"/>
                      <a:pt x="213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3219450" y="2549525"/>
                <a:ext cx="676275" cy="593725"/>
              </a:xfrm>
              <a:custGeom>
                <a:rect b="b" l="l" r="r" t="t"/>
                <a:pathLst>
                  <a:path extrusionOk="0" h="167" w="190">
                    <a:moveTo>
                      <a:pt x="0" y="167"/>
                    </a:moveTo>
                    <a:cubicBezTo>
                      <a:pt x="62" y="118"/>
                      <a:pt x="125" y="70"/>
                      <a:pt x="187" y="21"/>
                    </a:cubicBezTo>
                    <a:cubicBezTo>
                      <a:pt x="190" y="0"/>
                      <a:pt x="190" y="0"/>
                      <a:pt x="19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>
                <a:off x="3052763" y="2087563"/>
                <a:ext cx="931863" cy="785813"/>
              </a:xfrm>
              <a:custGeom>
                <a:rect b="b" l="l" r="r" t="t"/>
                <a:pathLst>
                  <a:path extrusionOk="0" h="221" w="262">
                    <a:moveTo>
                      <a:pt x="0" y="221"/>
                    </a:moveTo>
                    <a:cubicBezTo>
                      <a:pt x="40" y="190"/>
                      <a:pt x="79" y="159"/>
                      <a:pt x="119" y="129"/>
                    </a:cubicBezTo>
                    <a:cubicBezTo>
                      <a:pt x="122" y="108"/>
                      <a:pt x="122" y="108"/>
                      <a:pt x="122" y="108"/>
                    </a:cubicBezTo>
                    <a:cubicBezTo>
                      <a:pt x="168" y="72"/>
                      <a:pt x="215" y="36"/>
                      <a:pt x="262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2927350" y="2282825"/>
                <a:ext cx="25400" cy="17463"/>
              </a:xfrm>
              <a:custGeom>
                <a:rect b="b" l="l" r="r" t="t"/>
                <a:pathLst>
                  <a:path extrusionOk="0" h="11" w="16">
                    <a:moveTo>
                      <a:pt x="7" y="11"/>
                    </a:moveTo>
                    <a:lnTo>
                      <a:pt x="16" y="2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7" y="1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>
                <a:off x="2941638" y="1806575"/>
                <a:ext cx="487363" cy="479425"/>
              </a:xfrm>
              <a:custGeom>
                <a:rect b="b" l="l" r="r" t="t"/>
                <a:pathLst>
                  <a:path extrusionOk="0" h="302" w="307">
                    <a:moveTo>
                      <a:pt x="307" y="0"/>
                    </a:moveTo>
                    <a:lnTo>
                      <a:pt x="7" y="233"/>
                    </a:lnTo>
                    <a:lnTo>
                      <a:pt x="0" y="30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2" name="Google Shape;542;p21"/>
            <p:cNvGrpSpPr/>
            <p:nvPr/>
          </p:nvGrpSpPr>
          <p:grpSpPr>
            <a:xfrm>
              <a:off x="7473929" y="-2280499"/>
              <a:ext cx="3234854" cy="3234854"/>
              <a:chOff x="5668963" y="-114300"/>
              <a:chExt cx="3783012" cy="3783012"/>
            </a:xfrm>
          </p:grpSpPr>
          <p:sp>
            <p:nvSpPr>
              <p:cNvPr id="543" name="Google Shape;543;p21"/>
              <p:cNvSpPr/>
              <p:nvPr/>
            </p:nvSpPr>
            <p:spPr>
              <a:xfrm>
                <a:off x="6153150" y="369888"/>
                <a:ext cx="2816225" cy="2819400"/>
              </a:xfrm>
              <a:custGeom>
                <a:rect b="b" l="l" r="r" t="t"/>
                <a:pathLst>
                  <a:path extrusionOk="0" h="793" w="792">
                    <a:moveTo>
                      <a:pt x="251" y="713"/>
                    </a:moveTo>
                    <a:cubicBezTo>
                      <a:pt x="76" y="632"/>
                      <a:pt x="0" y="426"/>
                      <a:pt x="80" y="251"/>
                    </a:cubicBezTo>
                    <a:cubicBezTo>
                      <a:pt x="160" y="77"/>
                      <a:pt x="366" y="0"/>
                      <a:pt x="541" y="80"/>
                    </a:cubicBezTo>
                    <a:cubicBezTo>
                      <a:pt x="715" y="160"/>
                      <a:pt x="792" y="366"/>
                      <a:pt x="712" y="541"/>
                    </a:cubicBezTo>
                    <a:cubicBezTo>
                      <a:pt x="632" y="716"/>
                      <a:pt x="426" y="793"/>
                      <a:pt x="251" y="7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>
                <a:off x="5668963" y="-114300"/>
                <a:ext cx="3783012" cy="3783012"/>
              </a:xfrm>
              <a:custGeom>
                <a:rect b="b" l="l" r="r" t="t"/>
                <a:pathLst>
                  <a:path extrusionOk="0" h="1064" w="1064">
                    <a:moveTo>
                      <a:pt x="337" y="957"/>
                    </a:moveTo>
                    <a:cubicBezTo>
                      <a:pt x="103" y="850"/>
                      <a:pt x="0" y="572"/>
                      <a:pt x="107" y="338"/>
                    </a:cubicBezTo>
                    <a:cubicBezTo>
                      <a:pt x="215" y="103"/>
                      <a:pt x="492" y="0"/>
                      <a:pt x="726" y="107"/>
                    </a:cubicBezTo>
                    <a:cubicBezTo>
                      <a:pt x="961" y="215"/>
                      <a:pt x="1064" y="492"/>
                      <a:pt x="957" y="727"/>
                    </a:cubicBezTo>
                    <a:cubicBezTo>
                      <a:pt x="849" y="961"/>
                      <a:pt x="572" y="1064"/>
                      <a:pt x="337" y="9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1"/>
              <p:cNvSpPr/>
              <p:nvPr/>
            </p:nvSpPr>
            <p:spPr>
              <a:xfrm>
                <a:off x="6153150" y="2859088"/>
                <a:ext cx="1657350" cy="720725"/>
              </a:xfrm>
              <a:custGeom>
                <a:rect b="b" l="l" r="r" t="t"/>
                <a:pathLst>
                  <a:path extrusionOk="0" h="203" w="466">
                    <a:moveTo>
                      <a:pt x="466" y="190"/>
                    </a:moveTo>
                    <a:cubicBezTo>
                      <a:pt x="374" y="203"/>
                      <a:pt x="278" y="191"/>
                      <a:pt x="188" y="150"/>
                    </a:cubicBezTo>
                    <a:cubicBezTo>
                      <a:pt x="111" y="115"/>
                      <a:pt x="48" y="6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>
                <a:off x="7065963" y="-39688"/>
                <a:ext cx="2244726" cy="1522413"/>
              </a:xfrm>
              <a:custGeom>
                <a:rect b="b" l="l" r="r" t="t"/>
                <a:pathLst>
                  <a:path extrusionOk="0" h="428" w="631">
                    <a:moveTo>
                      <a:pt x="0" y="32"/>
                    </a:moveTo>
                    <a:cubicBezTo>
                      <a:pt x="111" y="0"/>
                      <a:pt x="234" y="6"/>
                      <a:pt x="347" y="58"/>
                    </a:cubicBezTo>
                    <a:cubicBezTo>
                      <a:pt x="503" y="129"/>
                      <a:pt x="604" y="271"/>
                      <a:pt x="631" y="4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>
                <a:off x="7788275" y="1354138"/>
                <a:ext cx="1341438" cy="1981200"/>
              </a:xfrm>
              <a:custGeom>
                <a:rect b="b" l="l" r="r" t="t"/>
                <a:pathLst>
                  <a:path extrusionOk="0" h="557" w="377">
                    <a:moveTo>
                      <a:pt x="3" y="551"/>
                    </a:moveTo>
                    <a:cubicBezTo>
                      <a:pt x="4" y="551"/>
                      <a:pt x="6" y="552"/>
                      <a:pt x="6" y="554"/>
                    </a:cubicBezTo>
                    <a:cubicBezTo>
                      <a:pt x="6" y="554"/>
                      <a:pt x="6" y="554"/>
                      <a:pt x="6" y="554"/>
                    </a:cubicBezTo>
                    <a:cubicBezTo>
                      <a:pt x="6" y="555"/>
                      <a:pt x="5" y="557"/>
                      <a:pt x="3" y="557"/>
                    </a:cubicBezTo>
                    <a:cubicBezTo>
                      <a:pt x="3" y="557"/>
                      <a:pt x="3" y="557"/>
                      <a:pt x="3" y="557"/>
                    </a:cubicBezTo>
                    <a:cubicBezTo>
                      <a:pt x="2" y="557"/>
                      <a:pt x="0" y="556"/>
                      <a:pt x="0" y="554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54"/>
                      <a:pt x="0" y="553"/>
                      <a:pt x="0" y="553"/>
                    </a:cubicBezTo>
                    <a:cubicBezTo>
                      <a:pt x="0" y="553"/>
                      <a:pt x="0" y="553"/>
                      <a:pt x="0" y="553"/>
                    </a:cubicBezTo>
                    <a:cubicBezTo>
                      <a:pt x="1" y="552"/>
                      <a:pt x="2" y="551"/>
                      <a:pt x="3" y="551"/>
                    </a:cubicBezTo>
                    <a:close/>
                    <a:moveTo>
                      <a:pt x="30" y="546"/>
                    </a:moveTo>
                    <a:cubicBezTo>
                      <a:pt x="32" y="546"/>
                      <a:pt x="33" y="547"/>
                      <a:pt x="34" y="548"/>
                    </a:cubicBezTo>
                    <a:cubicBezTo>
                      <a:pt x="34" y="548"/>
                      <a:pt x="34" y="548"/>
                      <a:pt x="34" y="548"/>
                    </a:cubicBezTo>
                    <a:cubicBezTo>
                      <a:pt x="34" y="550"/>
                      <a:pt x="33" y="551"/>
                      <a:pt x="32" y="551"/>
                    </a:cubicBezTo>
                    <a:cubicBezTo>
                      <a:pt x="32" y="551"/>
                      <a:pt x="32" y="551"/>
                      <a:pt x="32" y="551"/>
                    </a:cubicBezTo>
                    <a:cubicBezTo>
                      <a:pt x="30" y="552"/>
                      <a:pt x="28" y="551"/>
                      <a:pt x="28" y="549"/>
                    </a:cubicBezTo>
                    <a:cubicBezTo>
                      <a:pt x="28" y="549"/>
                      <a:pt x="28" y="549"/>
                      <a:pt x="28" y="549"/>
                    </a:cubicBezTo>
                    <a:cubicBezTo>
                      <a:pt x="28" y="549"/>
                      <a:pt x="28" y="548"/>
                      <a:pt x="28" y="548"/>
                    </a:cubicBezTo>
                    <a:cubicBezTo>
                      <a:pt x="28" y="548"/>
                      <a:pt x="28" y="548"/>
                      <a:pt x="28" y="548"/>
                    </a:cubicBezTo>
                    <a:cubicBezTo>
                      <a:pt x="29" y="547"/>
                      <a:pt x="29" y="546"/>
                      <a:pt x="30" y="546"/>
                    </a:cubicBezTo>
                    <a:close/>
                    <a:moveTo>
                      <a:pt x="58" y="539"/>
                    </a:moveTo>
                    <a:cubicBezTo>
                      <a:pt x="58" y="539"/>
                      <a:pt x="58" y="539"/>
                      <a:pt x="58" y="539"/>
                    </a:cubicBezTo>
                    <a:cubicBezTo>
                      <a:pt x="59" y="538"/>
                      <a:pt x="61" y="539"/>
                      <a:pt x="61" y="541"/>
                    </a:cubicBezTo>
                    <a:cubicBezTo>
                      <a:pt x="61" y="541"/>
                      <a:pt x="61" y="541"/>
                      <a:pt x="61" y="541"/>
                    </a:cubicBezTo>
                    <a:cubicBezTo>
                      <a:pt x="62" y="542"/>
                      <a:pt x="61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8" y="545"/>
                      <a:pt x="56" y="544"/>
                      <a:pt x="56" y="542"/>
                    </a:cubicBezTo>
                    <a:cubicBezTo>
                      <a:pt x="56" y="542"/>
                      <a:pt x="56" y="542"/>
                      <a:pt x="56" y="542"/>
                    </a:cubicBezTo>
                    <a:cubicBezTo>
                      <a:pt x="56" y="542"/>
                      <a:pt x="56" y="541"/>
                      <a:pt x="56" y="540"/>
                    </a:cubicBezTo>
                    <a:cubicBezTo>
                      <a:pt x="56" y="540"/>
                      <a:pt x="56" y="540"/>
                      <a:pt x="56" y="540"/>
                    </a:cubicBezTo>
                    <a:cubicBezTo>
                      <a:pt x="56" y="540"/>
                      <a:pt x="57" y="539"/>
                      <a:pt x="58" y="539"/>
                    </a:cubicBezTo>
                    <a:close/>
                    <a:moveTo>
                      <a:pt x="85" y="530"/>
                    </a:moveTo>
                    <a:cubicBezTo>
                      <a:pt x="86" y="529"/>
                      <a:pt x="88" y="530"/>
                      <a:pt x="88" y="532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89" y="533"/>
                      <a:pt x="88" y="535"/>
                      <a:pt x="86" y="535"/>
                    </a:cubicBezTo>
                    <a:cubicBezTo>
                      <a:pt x="86" y="535"/>
                      <a:pt x="86" y="535"/>
                      <a:pt x="86" y="535"/>
                    </a:cubicBezTo>
                    <a:cubicBezTo>
                      <a:pt x="85" y="536"/>
                      <a:pt x="83" y="535"/>
                      <a:pt x="83" y="534"/>
                    </a:cubicBezTo>
                    <a:cubicBezTo>
                      <a:pt x="83" y="534"/>
                      <a:pt x="83" y="534"/>
                      <a:pt x="83" y="534"/>
                    </a:cubicBezTo>
                    <a:cubicBezTo>
                      <a:pt x="83" y="533"/>
                      <a:pt x="83" y="532"/>
                      <a:pt x="83" y="532"/>
                    </a:cubicBezTo>
                    <a:cubicBezTo>
                      <a:pt x="83" y="532"/>
                      <a:pt x="83" y="532"/>
                      <a:pt x="83" y="532"/>
                    </a:cubicBezTo>
                    <a:cubicBezTo>
                      <a:pt x="83" y="531"/>
                      <a:pt x="84" y="530"/>
                      <a:pt x="85" y="530"/>
                    </a:cubicBezTo>
                    <a:close/>
                    <a:moveTo>
                      <a:pt x="111" y="519"/>
                    </a:moveTo>
                    <a:cubicBezTo>
                      <a:pt x="112" y="519"/>
                      <a:pt x="114" y="520"/>
                      <a:pt x="115" y="521"/>
                    </a:cubicBezTo>
                    <a:cubicBezTo>
                      <a:pt x="115" y="521"/>
                      <a:pt x="115" y="521"/>
                      <a:pt x="115" y="521"/>
                    </a:cubicBezTo>
                    <a:cubicBezTo>
                      <a:pt x="115" y="522"/>
                      <a:pt x="115" y="524"/>
                      <a:pt x="113" y="525"/>
                    </a:cubicBezTo>
                    <a:cubicBezTo>
                      <a:pt x="113" y="525"/>
                      <a:pt x="113" y="525"/>
                      <a:pt x="113" y="525"/>
                    </a:cubicBezTo>
                    <a:cubicBezTo>
                      <a:pt x="112" y="525"/>
                      <a:pt x="110" y="525"/>
                      <a:pt x="109" y="523"/>
                    </a:cubicBezTo>
                    <a:cubicBezTo>
                      <a:pt x="109" y="523"/>
                      <a:pt x="109" y="523"/>
                      <a:pt x="109" y="523"/>
                    </a:cubicBezTo>
                    <a:cubicBezTo>
                      <a:pt x="109" y="522"/>
                      <a:pt x="109" y="522"/>
                      <a:pt x="109" y="521"/>
                    </a:cubicBezTo>
                    <a:cubicBezTo>
                      <a:pt x="109" y="521"/>
                      <a:pt x="109" y="521"/>
                      <a:pt x="109" y="521"/>
                    </a:cubicBezTo>
                    <a:cubicBezTo>
                      <a:pt x="110" y="520"/>
                      <a:pt x="110" y="520"/>
                      <a:pt x="111" y="519"/>
                    </a:cubicBezTo>
                    <a:close/>
                    <a:moveTo>
                      <a:pt x="358" y="1"/>
                    </a:moveTo>
                    <a:cubicBezTo>
                      <a:pt x="360" y="0"/>
                      <a:pt x="361" y="1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4"/>
                      <a:pt x="361" y="6"/>
                      <a:pt x="360" y="6"/>
                    </a:cubicBezTo>
                    <a:cubicBezTo>
                      <a:pt x="360" y="6"/>
                      <a:pt x="360" y="6"/>
                      <a:pt x="360" y="6"/>
                    </a:cubicBezTo>
                    <a:cubicBezTo>
                      <a:pt x="358" y="6"/>
                      <a:pt x="357" y="6"/>
                      <a:pt x="356" y="4"/>
                    </a:cubicBezTo>
                    <a:cubicBezTo>
                      <a:pt x="356" y="4"/>
                      <a:pt x="356" y="4"/>
                      <a:pt x="356" y="4"/>
                    </a:cubicBezTo>
                    <a:cubicBezTo>
                      <a:pt x="356" y="3"/>
                      <a:pt x="356" y="3"/>
                      <a:pt x="356" y="2"/>
                    </a:cubicBezTo>
                    <a:cubicBezTo>
                      <a:pt x="356" y="2"/>
                      <a:pt x="356" y="2"/>
                      <a:pt x="356" y="2"/>
                    </a:cubicBezTo>
                    <a:cubicBezTo>
                      <a:pt x="357" y="1"/>
                      <a:pt x="357" y="1"/>
                      <a:pt x="358" y="1"/>
                    </a:cubicBezTo>
                    <a:close/>
                    <a:moveTo>
                      <a:pt x="136" y="507"/>
                    </a:moveTo>
                    <a:cubicBezTo>
                      <a:pt x="136" y="507"/>
                      <a:pt x="136" y="507"/>
                      <a:pt x="136" y="507"/>
                    </a:cubicBezTo>
                    <a:cubicBezTo>
                      <a:pt x="138" y="507"/>
                      <a:pt x="139" y="507"/>
                      <a:pt x="140" y="508"/>
                    </a:cubicBezTo>
                    <a:cubicBezTo>
                      <a:pt x="140" y="508"/>
                      <a:pt x="140" y="508"/>
                      <a:pt x="140" y="508"/>
                    </a:cubicBezTo>
                    <a:cubicBezTo>
                      <a:pt x="141" y="510"/>
                      <a:pt x="140" y="512"/>
                      <a:pt x="139" y="512"/>
                    </a:cubicBezTo>
                    <a:cubicBezTo>
                      <a:pt x="139" y="512"/>
                      <a:pt x="139" y="512"/>
                      <a:pt x="139" y="512"/>
                    </a:cubicBezTo>
                    <a:cubicBezTo>
                      <a:pt x="138" y="513"/>
                      <a:pt x="136" y="512"/>
                      <a:pt x="135" y="511"/>
                    </a:cubicBezTo>
                    <a:cubicBezTo>
                      <a:pt x="135" y="511"/>
                      <a:pt x="135" y="511"/>
                      <a:pt x="135" y="511"/>
                    </a:cubicBezTo>
                    <a:cubicBezTo>
                      <a:pt x="135" y="510"/>
                      <a:pt x="135" y="509"/>
                      <a:pt x="135" y="509"/>
                    </a:cubicBezTo>
                    <a:cubicBezTo>
                      <a:pt x="135" y="509"/>
                      <a:pt x="135" y="509"/>
                      <a:pt x="135" y="509"/>
                    </a:cubicBezTo>
                    <a:cubicBezTo>
                      <a:pt x="135" y="508"/>
                      <a:pt x="136" y="508"/>
                      <a:pt x="136" y="507"/>
                    </a:cubicBezTo>
                    <a:close/>
                    <a:moveTo>
                      <a:pt x="365" y="28"/>
                    </a:moveTo>
                    <a:cubicBezTo>
                      <a:pt x="366" y="28"/>
                      <a:pt x="368" y="29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9" y="32"/>
                      <a:pt x="368" y="33"/>
                      <a:pt x="366" y="3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5" y="34"/>
                      <a:pt x="363" y="33"/>
                      <a:pt x="363" y="32"/>
                    </a:cubicBezTo>
                    <a:cubicBezTo>
                      <a:pt x="363" y="32"/>
                      <a:pt x="363" y="32"/>
                      <a:pt x="363" y="32"/>
                    </a:cubicBezTo>
                    <a:cubicBezTo>
                      <a:pt x="363" y="31"/>
                      <a:pt x="363" y="30"/>
                      <a:pt x="363" y="30"/>
                    </a:cubicBezTo>
                    <a:cubicBezTo>
                      <a:pt x="363" y="30"/>
                      <a:pt x="363" y="30"/>
                      <a:pt x="363" y="30"/>
                    </a:cubicBezTo>
                    <a:cubicBezTo>
                      <a:pt x="363" y="29"/>
                      <a:pt x="364" y="28"/>
                      <a:pt x="365" y="28"/>
                    </a:cubicBezTo>
                    <a:close/>
                    <a:moveTo>
                      <a:pt x="161" y="493"/>
                    </a:moveTo>
                    <a:cubicBezTo>
                      <a:pt x="161" y="493"/>
                      <a:pt x="161" y="493"/>
                      <a:pt x="161" y="493"/>
                    </a:cubicBezTo>
                    <a:cubicBezTo>
                      <a:pt x="162" y="493"/>
                      <a:pt x="164" y="493"/>
                      <a:pt x="165" y="494"/>
                    </a:cubicBezTo>
                    <a:cubicBezTo>
                      <a:pt x="165" y="494"/>
                      <a:pt x="165" y="494"/>
                      <a:pt x="165" y="494"/>
                    </a:cubicBezTo>
                    <a:cubicBezTo>
                      <a:pt x="166" y="496"/>
                      <a:pt x="165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3" y="499"/>
                      <a:pt x="161" y="499"/>
                      <a:pt x="160" y="497"/>
                    </a:cubicBezTo>
                    <a:cubicBezTo>
                      <a:pt x="160" y="497"/>
                      <a:pt x="160" y="497"/>
                      <a:pt x="160" y="497"/>
                    </a:cubicBezTo>
                    <a:cubicBezTo>
                      <a:pt x="160" y="497"/>
                      <a:pt x="159" y="496"/>
                      <a:pt x="160" y="495"/>
                    </a:cubicBezTo>
                    <a:cubicBezTo>
                      <a:pt x="160" y="495"/>
                      <a:pt x="160" y="495"/>
                      <a:pt x="160" y="495"/>
                    </a:cubicBezTo>
                    <a:cubicBezTo>
                      <a:pt x="160" y="494"/>
                      <a:pt x="160" y="494"/>
                      <a:pt x="161" y="493"/>
                    </a:cubicBezTo>
                    <a:close/>
                    <a:moveTo>
                      <a:pt x="370" y="56"/>
                    </a:moveTo>
                    <a:cubicBezTo>
                      <a:pt x="372" y="56"/>
                      <a:pt x="373" y="57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60"/>
                      <a:pt x="372" y="62"/>
                      <a:pt x="371" y="62"/>
                    </a:cubicBezTo>
                    <a:cubicBezTo>
                      <a:pt x="371" y="62"/>
                      <a:pt x="371" y="62"/>
                      <a:pt x="371" y="62"/>
                    </a:cubicBezTo>
                    <a:cubicBezTo>
                      <a:pt x="369" y="62"/>
                      <a:pt x="368" y="61"/>
                      <a:pt x="368" y="59"/>
                    </a:cubicBezTo>
                    <a:cubicBezTo>
                      <a:pt x="368" y="59"/>
                      <a:pt x="368" y="59"/>
                      <a:pt x="368" y="59"/>
                    </a:cubicBezTo>
                    <a:cubicBezTo>
                      <a:pt x="367" y="59"/>
                      <a:pt x="368" y="58"/>
                      <a:pt x="368" y="58"/>
                    </a:cubicBezTo>
                    <a:cubicBezTo>
                      <a:pt x="368" y="58"/>
                      <a:pt x="368" y="58"/>
                      <a:pt x="368" y="58"/>
                    </a:cubicBezTo>
                    <a:cubicBezTo>
                      <a:pt x="368" y="57"/>
                      <a:pt x="369" y="56"/>
                      <a:pt x="370" y="56"/>
                    </a:cubicBezTo>
                    <a:close/>
                    <a:moveTo>
                      <a:pt x="185" y="478"/>
                    </a:moveTo>
                    <a:cubicBezTo>
                      <a:pt x="185" y="478"/>
                      <a:pt x="185" y="478"/>
                      <a:pt x="185" y="478"/>
                    </a:cubicBezTo>
                    <a:cubicBezTo>
                      <a:pt x="186" y="477"/>
                      <a:pt x="188" y="477"/>
                      <a:pt x="189" y="479"/>
                    </a:cubicBezTo>
                    <a:cubicBezTo>
                      <a:pt x="189" y="479"/>
                      <a:pt x="189" y="479"/>
                      <a:pt x="189" y="479"/>
                    </a:cubicBezTo>
                    <a:cubicBezTo>
                      <a:pt x="190" y="480"/>
                      <a:pt x="189" y="482"/>
                      <a:pt x="188" y="483"/>
                    </a:cubicBezTo>
                    <a:cubicBezTo>
                      <a:pt x="188" y="483"/>
                      <a:pt x="188" y="483"/>
                      <a:pt x="188" y="483"/>
                    </a:cubicBezTo>
                    <a:cubicBezTo>
                      <a:pt x="187" y="484"/>
                      <a:pt x="185" y="483"/>
                      <a:pt x="184" y="482"/>
                    </a:cubicBezTo>
                    <a:cubicBezTo>
                      <a:pt x="184" y="482"/>
                      <a:pt x="184" y="482"/>
                      <a:pt x="184" y="482"/>
                    </a:cubicBezTo>
                    <a:cubicBezTo>
                      <a:pt x="183" y="481"/>
                      <a:pt x="183" y="480"/>
                      <a:pt x="184" y="479"/>
                    </a:cubicBezTo>
                    <a:cubicBezTo>
                      <a:pt x="184" y="479"/>
                      <a:pt x="184" y="479"/>
                      <a:pt x="184" y="479"/>
                    </a:cubicBezTo>
                    <a:cubicBezTo>
                      <a:pt x="184" y="479"/>
                      <a:pt x="184" y="478"/>
                      <a:pt x="185" y="478"/>
                    </a:cubicBezTo>
                    <a:close/>
                    <a:moveTo>
                      <a:pt x="373" y="84"/>
                    </a:moveTo>
                    <a:cubicBezTo>
                      <a:pt x="375" y="84"/>
                      <a:pt x="376" y="85"/>
                      <a:pt x="376" y="87"/>
                    </a:cubicBezTo>
                    <a:cubicBezTo>
                      <a:pt x="376" y="87"/>
                      <a:pt x="376" y="87"/>
                      <a:pt x="376" y="87"/>
                    </a:cubicBezTo>
                    <a:cubicBezTo>
                      <a:pt x="376" y="89"/>
                      <a:pt x="375" y="90"/>
                      <a:pt x="374" y="90"/>
                    </a:cubicBezTo>
                    <a:cubicBezTo>
                      <a:pt x="374" y="90"/>
                      <a:pt x="374" y="90"/>
                      <a:pt x="374" y="90"/>
                    </a:cubicBezTo>
                    <a:cubicBezTo>
                      <a:pt x="372" y="90"/>
                      <a:pt x="371" y="89"/>
                      <a:pt x="371" y="87"/>
                    </a:cubicBezTo>
                    <a:cubicBezTo>
                      <a:pt x="371" y="87"/>
                      <a:pt x="371" y="87"/>
                      <a:pt x="371" y="87"/>
                    </a:cubicBezTo>
                    <a:cubicBezTo>
                      <a:pt x="371" y="87"/>
                      <a:pt x="371" y="86"/>
                      <a:pt x="371" y="86"/>
                    </a:cubicBezTo>
                    <a:cubicBezTo>
                      <a:pt x="371" y="86"/>
                      <a:pt x="371" y="86"/>
                      <a:pt x="371" y="86"/>
                    </a:cubicBezTo>
                    <a:cubicBezTo>
                      <a:pt x="371" y="85"/>
                      <a:pt x="372" y="84"/>
                      <a:pt x="373" y="84"/>
                    </a:cubicBezTo>
                    <a:close/>
                    <a:moveTo>
                      <a:pt x="207" y="461"/>
                    </a:moveTo>
                    <a:cubicBezTo>
                      <a:pt x="207" y="461"/>
                      <a:pt x="207" y="461"/>
                      <a:pt x="207" y="461"/>
                    </a:cubicBezTo>
                    <a:cubicBezTo>
                      <a:pt x="209" y="460"/>
                      <a:pt x="210" y="460"/>
                      <a:pt x="211" y="462"/>
                    </a:cubicBezTo>
                    <a:cubicBezTo>
                      <a:pt x="211" y="462"/>
                      <a:pt x="211" y="462"/>
                      <a:pt x="211" y="462"/>
                    </a:cubicBezTo>
                    <a:cubicBezTo>
                      <a:pt x="212" y="463"/>
                      <a:pt x="212" y="465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0" y="467"/>
                      <a:pt x="208" y="466"/>
                      <a:pt x="207" y="465"/>
                    </a:cubicBezTo>
                    <a:cubicBezTo>
                      <a:pt x="207" y="465"/>
                      <a:pt x="207" y="465"/>
                      <a:pt x="207" y="465"/>
                    </a:cubicBezTo>
                    <a:cubicBezTo>
                      <a:pt x="206" y="464"/>
                      <a:pt x="206" y="463"/>
                      <a:pt x="207" y="462"/>
                    </a:cubicBezTo>
                    <a:cubicBezTo>
                      <a:pt x="207" y="462"/>
                      <a:pt x="207" y="462"/>
                      <a:pt x="207" y="462"/>
                    </a:cubicBezTo>
                    <a:cubicBezTo>
                      <a:pt x="207" y="462"/>
                      <a:pt x="207" y="461"/>
                      <a:pt x="207" y="461"/>
                    </a:cubicBezTo>
                    <a:close/>
                    <a:moveTo>
                      <a:pt x="375" y="113"/>
                    </a:moveTo>
                    <a:cubicBezTo>
                      <a:pt x="376" y="113"/>
                      <a:pt x="377" y="114"/>
                      <a:pt x="377" y="116"/>
                    </a:cubicBezTo>
                    <a:cubicBezTo>
                      <a:pt x="377" y="116"/>
                      <a:pt x="377" y="116"/>
                      <a:pt x="377" y="116"/>
                    </a:cubicBezTo>
                    <a:cubicBezTo>
                      <a:pt x="377" y="117"/>
                      <a:pt x="376" y="119"/>
                      <a:pt x="375" y="119"/>
                    </a:cubicBezTo>
                    <a:cubicBezTo>
                      <a:pt x="375" y="119"/>
                      <a:pt x="375" y="119"/>
                      <a:pt x="375" y="119"/>
                    </a:cubicBezTo>
                    <a:cubicBezTo>
                      <a:pt x="373" y="119"/>
                      <a:pt x="372" y="117"/>
                      <a:pt x="372" y="116"/>
                    </a:cubicBezTo>
                    <a:cubicBezTo>
                      <a:pt x="372" y="116"/>
                      <a:pt x="372" y="116"/>
                      <a:pt x="372" y="116"/>
                    </a:cubicBezTo>
                    <a:cubicBezTo>
                      <a:pt x="372" y="115"/>
                      <a:pt x="372" y="115"/>
                      <a:pt x="372" y="114"/>
                    </a:cubicBezTo>
                    <a:cubicBezTo>
                      <a:pt x="372" y="114"/>
                      <a:pt x="372" y="114"/>
                      <a:pt x="372" y="114"/>
                    </a:cubicBezTo>
                    <a:cubicBezTo>
                      <a:pt x="372" y="114"/>
                      <a:pt x="373" y="113"/>
                      <a:pt x="375" y="113"/>
                    </a:cubicBezTo>
                    <a:close/>
                    <a:moveTo>
                      <a:pt x="229" y="443"/>
                    </a:moveTo>
                    <a:cubicBezTo>
                      <a:pt x="230" y="442"/>
                      <a:pt x="232" y="442"/>
                      <a:pt x="233" y="443"/>
                    </a:cubicBezTo>
                    <a:cubicBezTo>
                      <a:pt x="233" y="443"/>
                      <a:pt x="233" y="443"/>
                      <a:pt x="233" y="443"/>
                    </a:cubicBezTo>
                    <a:cubicBezTo>
                      <a:pt x="234" y="444"/>
                      <a:pt x="234" y="446"/>
                      <a:pt x="233" y="447"/>
                    </a:cubicBezTo>
                    <a:cubicBezTo>
                      <a:pt x="233" y="447"/>
                      <a:pt x="233" y="447"/>
                      <a:pt x="233" y="447"/>
                    </a:cubicBezTo>
                    <a:cubicBezTo>
                      <a:pt x="232" y="448"/>
                      <a:pt x="230" y="448"/>
                      <a:pt x="229" y="447"/>
                    </a:cubicBezTo>
                    <a:cubicBezTo>
                      <a:pt x="229" y="447"/>
                      <a:pt x="229" y="447"/>
                      <a:pt x="229" y="447"/>
                    </a:cubicBezTo>
                    <a:cubicBezTo>
                      <a:pt x="228" y="446"/>
                      <a:pt x="228" y="445"/>
                      <a:pt x="228" y="444"/>
                    </a:cubicBezTo>
                    <a:cubicBezTo>
                      <a:pt x="228" y="444"/>
                      <a:pt x="228" y="444"/>
                      <a:pt x="228" y="444"/>
                    </a:cubicBezTo>
                    <a:cubicBezTo>
                      <a:pt x="228" y="443"/>
                      <a:pt x="229" y="443"/>
                      <a:pt x="229" y="443"/>
                    </a:cubicBezTo>
                    <a:close/>
                    <a:moveTo>
                      <a:pt x="374" y="141"/>
                    </a:moveTo>
                    <a:cubicBezTo>
                      <a:pt x="376" y="141"/>
                      <a:pt x="377" y="143"/>
                      <a:pt x="377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7" y="146"/>
                      <a:pt x="375" y="147"/>
                      <a:pt x="374" y="147"/>
                    </a:cubicBezTo>
                    <a:cubicBezTo>
                      <a:pt x="374" y="147"/>
                      <a:pt x="374" y="147"/>
                      <a:pt x="374" y="147"/>
                    </a:cubicBezTo>
                    <a:cubicBezTo>
                      <a:pt x="372" y="147"/>
                      <a:pt x="371" y="145"/>
                      <a:pt x="371" y="144"/>
                    </a:cubicBezTo>
                    <a:cubicBezTo>
                      <a:pt x="371" y="144"/>
                      <a:pt x="371" y="144"/>
                      <a:pt x="371" y="144"/>
                    </a:cubicBezTo>
                    <a:cubicBezTo>
                      <a:pt x="371" y="144"/>
                      <a:pt x="371" y="143"/>
                      <a:pt x="371" y="143"/>
                    </a:cubicBezTo>
                    <a:cubicBezTo>
                      <a:pt x="371" y="143"/>
                      <a:pt x="371" y="143"/>
                      <a:pt x="371" y="143"/>
                    </a:cubicBezTo>
                    <a:cubicBezTo>
                      <a:pt x="372" y="142"/>
                      <a:pt x="373" y="141"/>
                      <a:pt x="374" y="141"/>
                    </a:cubicBezTo>
                    <a:close/>
                    <a:moveTo>
                      <a:pt x="249" y="423"/>
                    </a:moveTo>
                    <a:cubicBezTo>
                      <a:pt x="250" y="422"/>
                      <a:pt x="252" y="422"/>
                      <a:pt x="253" y="423"/>
                    </a:cubicBezTo>
                    <a:cubicBezTo>
                      <a:pt x="253" y="423"/>
                      <a:pt x="253" y="423"/>
                      <a:pt x="253" y="423"/>
                    </a:cubicBezTo>
                    <a:cubicBezTo>
                      <a:pt x="254" y="424"/>
                      <a:pt x="254" y="426"/>
                      <a:pt x="25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52" y="428"/>
                      <a:pt x="250" y="428"/>
                      <a:pt x="249" y="427"/>
                    </a:cubicBezTo>
                    <a:cubicBezTo>
                      <a:pt x="249" y="427"/>
                      <a:pt x="249" y="427"/>
                      <a:pt x="249" y="427"/>
                    </a:cubicBezTo>
                    <a:cubicBezTo>
                      <a:pt x="248" y="426"/>
                      <a:pt x="248" y="425"/>
                      <a:pt x="249" y="424"/>
                    </a:cubicBezTo>
                    <a:cubicBezTo>
                      <a:pt x="249" y="424"/>
                      <a:pt x="249" y="424"/>
                      <a:pt x="249" y="424"/>
                    </a:cubicBezTo>
                    <a:cubicBezTo>
                      <a:pt x="249" y="424"/>
                      <a:pt x="249" y="423"/>
                      <a:pt x="249" y="423"/>
                    </a:cubicBezTo>
                    <a:close/>
                    <a:moveTo>
                      <a:pt x="372" y="170"/>
                    </a:moveTo>
                    <a:cubicBezTo>
                      <a:pt x="373" y="170"/>
                      <a:pt x="374" y="171"/>
                      <a:pt x="374" y="173"/>
                    </a:cubicBezTo>
                    <a:cubicBezTo>
                      <a:pt x="374" y="173"/>
                      <a:pt x="374" y="173"/>
                      <a:pt x="374" y="173"/>
                    </a:cubicBezTo>
                    <a:cubicBezTo>
                      <a:pt x="374" y="174"/>
                      <a:pt x="373" y="175"/>
                      <a:pt x="371" y="175"/>
                    </a:cubicBezTo>
                    <a:cubicBezTo>
                      <a:pt x="371" y="175"/>
                      <a:pt x="371" y="175"/>
                      <a:pt x="371" y="175"/>
                    </a:cubicBezTo>
                    <a:cubicBezTo>
                      <a:pt x="370" y="175"/>
                      <a:pt x="368" y="174"/>
                      <a:pt x="369" y="172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69" y="172"/>
                      <a:pt x="369" y="172"/>
                      <a:pt x="369" y="171"/>
                    </a:cubicBezTo>
                    <a:cubicBezTo>
                      <a:pt x="369" y="171"/>
                      <a:pt x="369" y="171"/>
                      <a:pt x="369" y="171"/>
                    </a:cubicBezTo>
                    <a:cubicBezTo>
                      <a:pt x="369" y="170"/>
                      <a:pt x="371" y="169"/>
                      <a:pt x="372" y="170"/>
                    </a:cubicBezTo>
                    <a:close/>
                    <a:moveTo>
                      <a:pt x="268" y="402"/>
                    </a:moveTo>
                    <a:cubicBezTo>
                      <a:pt x="269" y="401"/>
                      <a:pt x="271" y="401"/>
                      <a:pt x="272" y="402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273" y="403"/>
                      <a:pt x="274" y="405"/>
                      <a:pt x="273" y="406"/>
                    </a:cubicBezTo>
                    <a:cubicBezTo>
                      <a:pt x="273" y="406"/>
                      <a:pt x="273" y="406"/>
                      <a:pt x="273" y="406"/>
                    </a:cubicBezTo>
                    <a:cubicBezTo>
                      <a:pt x="272" y="407"/>
                      <a:pt x="270" y="407"/>
                      <a:pt x="269" y="406"/>
                    </a:cubicBezTo>
                    <a:cubicBezTo>
                      <a:pt x="269" y="406"/>
                      <a:pt x="269" y="406"/>
                      <a:pt x="269" y="406"/>
                    </a:cubicBezTo>
                    <a:cubicBezTo>
                      <a:pt x="268" y="405"/>
                      <a:pt x="267" y="404"/>
                      <a:pt x="268" y="403"/>
                    </a:cubicBezTo>
                    <a:cubicBezTo>
                      <a:pt x="268" y="403"/>
                      <a:pt x="268" y="403"/>
                      <a:pt x="268" y="403"/>
                    </a:cubicBezTo>
                    <a:cubicBezTo>
                      <a:pt x="268" y="403"/>
                      <a:pt x="268" y="402"/>
                      <a:pt x="268" y="402"/>
                    </a:cubicBezTo>
                    <a:close/>
                    <a:moveTo>
                      <a:pt x="368" y="198"/>
                    </a:moveTo>
                    <a:cubicBezTo>
                      <a:pt x="369" y="198"/>
                      <a:pt x="370" y="200"/>
                      <a:pt x="370" y="201"/>
                    </a:cubicBezTo>
                    <a:cubicBezTo>
                      <a:pt x="370" y="201"/>
                      <a:pt x="370" y="201"/>
                      <a:pt x="370" y="201"/>
                    </a:cubicBezTo>
                    <a:cubicBezTo>
                      <a:pt x="370" y="203"/>
                      <a:pt x="368" y="204"/>
                      <a:pt x="367" y="203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65" y="203"/>
                      <a:pt x="364" y="202"/>
                      <a:pt x="364" y="200"/>
                    </a:cubicBezTo>
                    <a:cubicBezTo>
                      <a:pt x="364" y="200"/>
                      <a:pt x="364" y="200"/>
                      <a:pt x="364" y="200"/>
                    </a:cubicBezTo>
                    <a:cubicBezTo>
                      <a:pt x="364" y="200"/>
                      <a:pt x="364" y="200"/>
                      <a:pt x="365" y="199"/>
                    </a:cubicBezTo>
                    <a:cubicBezTo>
                      <a:pt x="365" y="199"/>
                      <a:pt x="365" y="199"/>
                      <a:pt x="365" y="199"/>
                    </a:cubicBezTo>
                    <a:cubicBezTo>
                      <a:pt x="365" y="198"/>
                      <a:pt x="366" y="198"/>
                      <a:pt x="368" y="198"/>
                    </a:cubicBezTo>
                    <a:close/>
                    <a:moveTo>
                      <a:pt x="286" y="380"/>
                    </a:moveTo>
                    <a:cubicBezTo>
                      <a:pt x="287" y="379"/>
                      <a:pt x="289" y="378"/>
                      <a:pt x="290" y="379"/>
                    </a:cubicBezTo>
                    <a:cubicBezTo>
                      <a:pt x="290" y="379"/>
                      <a:pt x="290" y="379"/>
                      <a:pt x="290" y="379"/>
                    </a:cubicBezTo>
                    <a:cubicBezTo>
                      <a:pt x="291" y="380"/>
                      <a:pt x="291" y="382"/>
                      <a:pt x="290" y="383"/>
                    </a:cubicBezTo>
                    <a:cubicBezTo>
                      <a:pt x="290" y="383"/>
                      <a:pt x="290" y="383"/>
                      <a:pt x="290" y="383"/>
                    </a:cubicBezTo>
                    <a:cubicBezTo>
                      <a:pt x="289" y="385"/>
                      <a:pt x="288" y="385"/>
                      <a:pt x="286" y="384"/>
                    </a:cubicBezTo>
                    <a:cubicBezTo>
                      <a:pt x="286" y="384"/>
                      <a:pt x="286" y="384"/>
                      <a:pt x="286" y="384"/>
                    </a:cubicBezTo>
                    <a:cubicBezTo>
                      <a:pt x="285" y="383"/>
                      <a:pt x="285" y="382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lose/>
                    <a:moveTo>
                      <a:pt x="362" y="226"/>
                    </a:moveTo>
                    <a:cubicBezTo>
                      <a:pt x="363" y="226"/>
                      <a:pt x="364" y="228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3" y="231"/>
                      <a:pt x="362" y="231"/>
                      <a:pt x="360" y="231"/>
                    </a:cubicBezTo>
                    <a:cubicBezTo>
                      <a:pt x="360" y="231"/>
                      <a:pt x="360" y="231"/>
                      <a:pt x="360" y="231"/>
                    </a:cubicBezTo>
                    <a:cubicBezTo>
                      <a:pt x="359" y="231"/>
                      <a:pt x="358" y="229"/>
                      <a:pt x="358" y="228"/>
                    </a:cubicBezTo>
                    <a:cubicBezTo>
                      <a:pt x="358" y="228"/>
                      <a:pt x="358" y="228"/>
                      <a:pt x="358" y="228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9" y="226"/>
                      <a:pt x="360" y="225"/>
                      <a:pt x="362" y="226"/>
                    </a:cubicBezTo>
                    <a:close/>
                    <a:moveTo>
                      <a:pt x="302" y="357"/>
                    </a:move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3" y="355"/>
                      <a:pt x="304" y="355"/>
                      <a:pt x="306" y="356"/>
                    </a:cubicBezTo>
                    <a:cubicBezTo>
                      <a:pt x="306" y="356"/>
                      <a:pt x="306" y="356"/>
                      <a:pt x="306" y="356"/>
                    </a:cubicBezTo>
                    <a:cubicBezTo>
                      <a:pt x="307" y="357"/>
                      <a:pt x="308" y="358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6" y="361"/>
                      <a:pt x="304" y="361"/>
                      <a:pt x="303" y="361"/>
                    </a:cubicBezTo>
                    <a:cubicBezTo>
                      <a:pt x="303" y="361"/>
                      <a:pt x="303" y="361"/>
                      <a:pt x="303" y="361"/>
                    </a:cubicBezTo>
                    <a:cubicBezTo>
                      <a:pt x="302" y="360"/>
                      <a:pt x="301" y="358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lose/>
                    <a:moveTo>
                      <a:pt x="354" y="253"/>
                    </a:moveTo>
                    <a:cubicBezTo>
                      <a:pt x="355" y="253"/>
                      <a:pt x="356" y="255"/>
                      <a:pt x="356" y="257"/>
                    </a:cubicBezTo>
                    <a:cubicBezTo>
                      <a:pt x="356" y="257"/>
                      <a:pt x="356" y="257"/>
                      <a:pt x="356" y="257"/>
                    </a:cubicBezTo>
                    <a:cubicBezTo>
                      <a:pt x="355" y="258"/>
                      <a:pt x="354" y="259"/>
                      <a:pt x="352" y="258"/>
                    </a:cubicBezTo>
                    <a:cubicBezTo>
                      <a:pt x="352" y="258"/>
                      <a:pt x="352" y="258"/>
                      <a:pt x="352" y="258"/>
                    </a:cubicBezTo>
                    <a:cubicBezTo>
                      <a:pt x="351" y="258"/>
                      <a:pt x="350" y="256"/>
                      <a:pt x="350" y="255"/>
                    </a:cubicBezTo>
                    <a:cubicBezTo>
                      <a:pt x="350" y="255"/>
                      <a:pt x="350" y="255"/>
                      <a:pt x="350" y="255"/>
                    </a:cubicBezTo>
                    <a:cubicBezTo>
                      <a:pt x="350" y="255"/>
                      <a:pt x="350" y="255"/>
                      <a:pt x="350" y="254"/>
                    </a:cubicBezTo>
                    <a:cubicBezTo>
                      <a:pt x="350" y="254"/>
                      <a:pt x="350" y="254"/>
                      <a:pt x="350" y="254"/>
                    </a:cubicBezTo>
                    <a:cubicBezTo>
                      <a:pt x="351" y="253"/>
                      <a:pt x="353" y="253"/>
                      <a:pt x="354" y="253"/>
                    </a:cubicBezTo>
                    <a:close/>
                    <a:moveTo>
                      <a:pt x="316" y="332"/>
                    </a:moveTo>
                    <a:cubicBezTo>
                      <a:pt x="317" y="331"/>
                      <a:pt x="319" y="331"/>
                      <a:pt x="320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2" y="332"/>
                      <a:pt x="322" y="334"/>
                      <a:pt x="321" y="335"/>
                    </a:cubicBezTo>
                    <a:cubicBezTo>
                      <a:pt x="321" y="335"/>
                      <a:pt x="321" y="335"/>
                      <a:pt x="321" y="335"/>
                    </a:cubicBezTo>
                    <a:cubicBezTo>
                      <a:pt x="321" y="337"/>
                      <a:pt x="319" y="337"/>
                      <a:pt x="318" y="336"/>
                    </a:cubicBezTo>
                    <a:cubicBezTo>
                      <a:pt x="318" y="336"/>
                      <a:pt x="318" y="336"/>
                      <a:pt x="318" y="336"/>
                    </a:cubicBezTo>
                    <a:cubicBezTo>
                      <a:pt x="316" y="336"/>
                      <a:pt x="316" y="334"/>
                      <a:pt x="316" y="333"/>
                    </a:cubicBezTo>
                    <a:cubicBezTo>
                      <a:pt x="316" y="333"/>
                      <a:pt x="316" y="333"/>
                      <a:pt x="316" y="333"/>
                    </a:cubicBezTo>
                    <a:cubicBezTo>
                      <a:pt x="316" y="333"/>
                      <a:pt x="316" y="332"/>
                      <a:pt x="316" y="332"/>
                    </a:cubicBezTo>
                    <a:close/>
                    <a:moveTo>
                      <a:pt x="344" y="280"/>
                    </a:moveTo>
                    <a:cubicBezTo>
                      <a:pt x="346" y="280"/>
                      <a:pt x="347" y="282"/>
                      <a:pt x="346" y="283"/>
                    </a:cubicBezTo>
                    <a:cubicBezTo>
                      <a:pt x="346" y="283"/>
                      <a:pt x="346" y="283"/>
                      <a:pt x="346" y="283"/>
                    </a:cubicBezTo>
                    <a:cubicBezTo>
                      <a:pt x="345" y="285"/>
                      <a:pt x="344" y="286"/>
                      <a:pt x="342" y="285"/>
                    </a:cubicBezTo>
                    <a:cubicBezTo>
                      <a:pt x="342" y="285"/>
                      <a:pt x="342" y="285"/>
                      <a:pt x="342" y="285"/>
                    </a:cubicBezTo>
                    <a:cubicBezTo>
                      <a:pt x="341" y="284"/>
                      <a:pt x="340" y="283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0"/>
                      <a:pt x="343" y="279"/>
                      <a:pt x="344" y="280"/>
                    </a:cubicBezTo>
                    <a:close/>
                    <a:moveTo>
                      <a:pt x="329" y="307"/>
                    </a:move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30" y="306"/>
                      <a:pt x="332" y="305"/>
                      <a:pt x="333" y="306"/>
                    </a:cubicBezTo>
                    <a:cubicBezTo>
                      <a:pt x="333" y="306"/>
                      <a:pt x="333" y="306"/>
                      <a:pt x="333" y="306"/>
                    </a:cubicBezTo>
                    <a:cubicBezTo>
                      <a:pt x="335" y="307"/>
                      <a:pt x="335" y="308"/>
                      <a:pt x="334" y="310"/>
                    </a:cubicBezTo>
                    <a:cubicBezTo>
                      <a:pt x="334" y="310"/>
                      <a:pt x="334" y="310"/>
                      <a:pt x="334" y="310"/>
                    </a:cubicBezTo>
                    <a:cubicBezTo>
                      <a:pt x="334" y="311"/>
                      <a:pt x="332" y="312"/>
                      <a:pt x="331" y="311"/>
                    </a:cubicBezTo>
                    <a:cubicBezTo>
                      <a:pt x="331" y="311"/>
                      <a:pt x="331" y="311"/>
                      <a:pt x="331" y="311"/>
                    </a:cubicBezTo>
                    <a:cubicBezTo>
                      <a:pt x="329" y="310"/>
                      <a:pt x="329" y="309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>
                <a:off x="6210300" y="438150"/>
                <a:ext cx="2782888" cy="2644775"/>
              </a:xfrm>
              <a:custGeom>
                <a:rect b="b" l="l" r="r" t="t"/>
                <a:pathLst>
                  <a:path extrusionOk="0" h="744" w="783">
                    <a:moveTo>
                      <a:pt x="593" y="0"/>
                    </a:moveTo>
                    <a:cubicBezTo>
                      <a:pt x="687" y="55"/>
                      <a:pt x="756" y="146"/>
                      <a:pt x="783" y="250"/>
                    </a:cubicBezTo>
                    <a:cubicBezTo>
                      <a:pt x="633" y="288"/>
                      <a:pt x="633" y="288"/>
                      <a:pt x="633" y="288"/>
                    </a:cubicBezTo>
                    <a:cubicBezTo>
                      <a:pt x="617" y="224"/>
                      <a:pt x="574" y="167"/>
                      <a:pt x="516" y="134"/>
                    </a:cubicBezTo>
                    <a:lnTo>
                      <a:pt x="593" y="0"/>
                    </a:lnTo>
                    <a:close/>
                    <a:moveTo>
                      <a:pt x="0" y="513"/>
                    </a:moveTo>
                    <a:cubicBezTo>
                      <a:pt x="145" y="461"/>
                      <a:pt x="145" y="461"/>
                      <a:pt x="145" y="461"/>
                    </a:cubicBezTo>
                    <a:cubicBezTo>
                      <a:pt x="168" y="525"/>
                      <a:pt x="214" y="576"/>
                      <a:pt x="276" y="604"/>
                    </a:cubicBezTo>
                    <a:cubicBezTo>
                      <a:pt x="277" y="604"/>
                      <a:pt x="277" y="604"/>
                      <a:pt x="277" y="604"/>
                    </a:cubicBezTo>
                    <a:cubicBezTo>
                      <a:pt x="213" y="744"/>
                      <a:pt x="213" y="744"/>
                      <a:pt x="213" y="744"/>
                    </a:cubicBezTo>
                    <a:cubicBezTo>
                      <a:pt x="212" y="744"/>
                      <a:pt x="212" y="744"/>
                      <a:pt x="212" y="744"/>
                    </a:cubicBezTo>
                    <a:cubicBezTo>
                      <a:pt x="112" y="698"/>
                      <a:pt x="37" y="616"/>
                      <a:pt x="0" y="5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6015038" y="231775"/>
                <a:ext cx="3092450" cy="3092450"/>
              </a:xfrm>
              <a:custGeom>
                <a:rect b="b" l="l" r="r" t="t"/>
                <a:pathLst>
                  <a:path extrusionOk="0" h="870" w="870">
                    <a:moveTo>
                      <a:pt x="276" y="783"/>
                    </a:moveTo>
                    <a:cubicBezTo>
                      <a:pt x="84" y="695"/>
                      <a:pt x="0" y="468"/>
                      <a:pt x="87" y="276"/>
                    </a:cubicBezTo>
                    <a:cubicBezTo>
                      <a:pt x="175" y="84"/>
                      <a:pt x="402" y="0"/>
                      <a:pt x="594" y="88"/>
                    </a:cubicBezTo>
                    <a:cubicBezTo>
                      <a:pt x="786" y="176"/>
                      <a:pt x="870" y="402"/>
                      <a:pt x="782" y="594"/>
                    </a:cubicBezTo>
                    <a:cubicBezTo>
                      <a:pt x="694" y="786"/>
                      <a:pt x="468" y="870"/>
                      <a:pt x="276" y="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6135688" y="2840038"/>
                <a:ext cx="34925" cy="36513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4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1"/>
              <p:cNvSpPr/>
              <p:nvPr/>
            </p:nvSpPr>
            <p:spPr>
              <a:xfrm>
                <a:off x="7791450" y="3519488"/>
                <a:ext cx="36513" cy="31750"/>
              </a:xfrm>
              <a:custGeom>
                <a:rect b="b" l="l" r="r" t="t"/>
                <a:pathLst>
                  <a:path extrusionOk="0" h="9" w="10">
                    <a:moveTo>
                      <a:pt x="3" y="8"/>
                    </a:moveTo>
                    <a:cubicBezTo>
                      <a:pt x="1" y="7"/>
                      <a:pt x="0" y="5"/>
                      <a:pt x="1" y="3"/>
                    </a:cubicBezTo>
                    <a:cubicBezTo>
                      <a:pt x="2" y="0"/>
                      <a:pt x="4" y="0"/>
                      <a:pt x="7" y="0"/>
                    </a:cubicBezTo>
                    <a:cubicBezTo>
                      <a:pt x="9" y="1"/>
                      <a:pt x="10" y="4"/>
                      <a:pt x="9" y="6"/>
                    </a:cubicBezTo>
                    <a:cubicBezTo>
                      <a:pt x="8" y="8"/>
                      <a:pt x="5" y="9"/>
                      <a:pt x="3" y="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1"/>
              <p:cNvSpPr/>
              <p:nvPr/>
            </p:nvSpPr>
            <p:spPr>
              <a:xfrm>
                <a:off x="9293225" y="1465263"/>
                <a:ext cx="34925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7048500" y="57150"/>
                <a:ext cx="36513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6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22"/>
          <p:cNvGrpSpPr/>
          <p:nvPr/>
        </p:nvGrpSpPr>
        <p:grpSpPr>
          <a:xfrm>
            <a:off x="-2019946" y="-1189599"/>
            <a:ext cx="13177954" cy="3234854"/>
            <a:chOff x="-1876821" y="-1979299"/>
            <a:chExt cx="13177954" cy="3234854"/>
          </a:xfrm>
        </p:grpSpPr>
        <p:grpSp>
          <p:nvGrpSpPr>
            <p:cNvPr id="556" name="Google Shape;556;p22"/>
            <p:cNvGrpSpPr/>
            <p:nvPr/>
          </p:nvGrpSpPr>
          <p:grpSpPr>
            <a:xfrm rot="5400000">
              <a:off x="-1876821" y="-1979299"/>
              <a:ext cx="3234854" cy="3234854"/>
              <a:chOff x="5668963" y="-114300"/>
              <a:chExt cx="3783012" cy="3783012"/>
            </a:xfrm>
          </p:grpSpPr>
          <p:sp>
            <p:nvSpPr>
              <p:cNvPr id="557" name="Google Shape;557;p22"/>
              <p:cNvSpPr/>
              <p:nvPr/>
            </p:nvSpPr>
            <p:spPr>
              <a:xfrm>
                <a:off x="5668963" y="-114300"/>
                <a:ext cx="3783012" cy="3783012"/>
              </a:xfrm>
              <a:custGeom>
                <a:rect b="b" l="l" r="r" t="t"/>
                <a:pathLst>
                  <a:path extrusionOk="0" h="1064" w="1064">
                    <a:moveTo>
                      <a:pt x="337" y="957"/>
                    </a:moveTo>
                    <a:cubicBezTo>
                      <a:pt x="103" y="850"/>
                      <a:pt x="0" y="572"/>
                      <a:pt x="107" y="338"/>
                    </a:cubicBezTo>
                    <a:cubicBezTo>
                      <a:pt x="215" y="103"/>
                      <a:pt x="492" y="0"/>
                      <a:pt x="726" y="107"/>
                    </a:cubicBezTo>
                    <a:cubicBezTo>
                      <a:pt x="961" y="215"/>
                      <a:pt x="1064" y="492"/>
                      <a:pt x="957" y="727"/>
                    </a:cubicBezTo>
                    <a:cubicBezTo>
                      <a:pt x="849" y="961"/>
                      <a:pt x="572" y="1064"/>
                      <a:pt x="337" y="9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>
                <a:off x="6015038" y="231775"/>
                <a:ext cx="3092450" cy="3092450"/>
              </a:xfrm>
              <a:custGeom>
                <a:rect b="b" l="l" r="r" t="t"/>
                <a:pathLst>
                  <a:path extrusionOk="0" h="870" w="870">
                    <a:moveTo>
                      <a:pt x="276" y="783"/>
                    </a:moveTo>
                    <a:cubicBezTo>
                      <a:pt x="84" y="695"/>
                      <a:pt x="0" y="468"/>
                      <a:pt x="87" y="276"/>
                    </a:cubicBezTo>
                    <a:cubicBezTo>
                      <a:pt x="175" y="84"/>
                      <a:pt x="402" y="0"/>
                      <a:pt x="594" y="88"/>
                    </a:cubicBezTo>
                    <a:cubicBezTo>
                      <a:pt x="786" y="176"/>
                      <a:pt x="870" y="402"/>
                      <a:pt x="782" y="594"/>
                    </a:cubicBezTo>
                    <a:cubicBezTo>
                      <a:pt x="694" y="786"/>
                      <a:pt x="468" y="870"/>
                      <a:pt x="276" y="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>
                <a:off x="6135688" y="2840038"/>
                <a:ext cx="34925" cy="36513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4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>
                <a:off x="6153150" y="2859088"/>
                <a:ext cx="1657350" cy="720725"/>
              </a:xfrm>
              <a:custGeom>
                <a:rect b="b" l="l" r="r" t="t"/>
                <a:pathLst>
                  <a:path extrusionOk="0" h="203" w="466">
                    <a:moveTo>
                      <a:pt x="466" y="190"/>
                    </a:moveTo>
                    <a:cubicBezTo>
                      <a:pt x="374" y="203"/>
                      <a:pt x="278" y="191"/>
                      <a:pt x="188" y="150"/>
                    </a:cubicBezTo>
                    <a:cubicBezTo>
                      <a:pt x="111" y="115"/>
                      <a:pt x="48" y="6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>
                <a:off x="6153150" y="369888"/>
                <a:ext cx="2816225" cy="2819400"/>
              </a:xfrm>
              <a:custGeom>
                <a:rect b="b" l="l" r="r" t="t"/>
                <a:pathLst>
                  <a:path extrusionOk="0" h="793" w="792">
                    <a:moveTo>
                      <a:pt x="251" y="713"/>
                    </a:moveTo>
                    <a:cubicBezTo>
                      <a:pt x="76" y="632"/>
                      <a:pt x="0" y="426"/>
                      <a:pt x="80" y="251"/>
                    </a:cubicBezTo>
                    <a:cubicBezTo>
                      <a:pt x="160" y="77"/>
                      <a:pt x="366" y="0"/>
                      <a:pt x="541" y="80"/>
                    </a:cubicBezTo>
                    <a:cubicBezTo>
                      <a:pt x="715" y="160"/>
                      <a:pt x="792" y="366"/>
                      <a:pt x="712" y="541"/>
                    </a:cubicBezTo>
                    <a:cubicBezTo>
                      <a:pt x="632" y="716"/>
                      <a:pt x="426" y="793"/>
                      <a:pt x="251" y="7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>
                <a:off x="6210300" y="438150"/>
                <a:ext cx="2782888" cy="2644775"/>
              </a:xfrm>
              <a:custGeom>
                <a:rect b="b" l="l" r="r" t="t"/>
                <a:pathLst>
                  <a:path extrusionOk="0" h="744" w="783">
                    <a:moveTo>
                      <a:pt x="593" y="0"/>
                    </a:moveTo>
                    <a:cubicBezTo>
                      <a:pt x="687" y="55"/>
                      <a:pt x="756" y="146"/>
                      <a:pt x="783" y="250"/>
                    </a:cubicBezTo>
                    <a:cubicBezTo>
                      <a:pt x="633" y="288"/>
                      <a:pt x="633" y="288"/>
                      <a:pt x="633" y="288"/>
                    </a:cubicBezTo>
                    <a:cubicBezTo>
                      <a:pt x="617" y="224"/>
                      <a:pt x="574" y="167"/>
                      <a:pt x="516" y="134"/>
                    </a:cubicBezTo>
                    <a:lnTo>
                      <a:pt x="593" y="0"/>
                    </a:lnTo>
                    <a:close/>
                    <a:moveTo>
                      <a:pt x="0" y="513"/>
                    </a:moveTo>
                    <a:cubicBezTo>
                      <a:pt x="145" y="461"/>
                      <a:pt x="145" y="461"/>
                      <a:pt x="145" y="461"/>
                    </a:cubicBezTo>
                    <a:cubicBezTo>
                      <a:pt x="168" y="525"/>
                      <a:pt x="214" y="576"/>
                      <a:pt x="276" y="604"/>
                    </a:cubicBezTo>
                    <a:cubicBezTo>
                      <a:pt x="277" y="604"/>
                      <a:pt x="277" y="604"/>
                      <a:pt x="277" y="604"/>
                    </a:cubicBezTo>
                    <a:cubicBezTo>
                      <a:pt x="213" y="744"/>
                      <a:pt x="213" y="744"/>
                      <a:pt x="213" y="744"/>
                    </a:cubicBezTo>
                    <a:cubicBezTo>
                      <a:pt x="212" y="744"/>
                      <a:pt x="212" y="744"/>
                      <a:pt x="212" y="744"/>
                    </a:cubicBezTo>
                    <a:cubicBezTo>
                      <a:pt x="112" y="698"/>
                      <a:pt x="37" y="616"/>
                      <a:pt x="0" y="5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>
                <a:off x="7048500" y="57150"/>
                <a:ext cx="36513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6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>
                <a:off x="7065963" y="-39688"/>
                <a:ext cx="2244726" cy="1522413"/>
              </a:xfrm>
              <a:custGeom>
                <a:rect b="b" l="l" r="r" t="t"/>
                <a:pathLst>
                  <a:path extrusionOk="0" h="428" w="631">
                    <a:moveTo>
                      <a:pt x="0" y="32"/>
                    </a:moveTo>
                    <a:cubicBezTo>
                      <a:pt x="111" y="0"/>
                      <a:pt x="234" y="6"/>
                      <a:pt x="347" y="58"/>
                    </a:cubicBezTo>
                    <a:cubicBezTo>
                      <a:pt x="503" y="129"/>
                      <a:pt x="604" y="271"/>
                      <a:pt x="631" y="4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7788275" y="1354138"/>
                <a:ext cx="1341438" cy="1981200"/>
              </a:xfrm>
              <a:custGeom>
                <a:rect b="b" l="l" r="r" t="t"/>
                <a:pathLst>
                  <a:path extrusionOk="0" h="557" w="377">
                    <a:moveTo>
                      <a:pt x="3" y="551"/>
                    </a:moveTo>
                    <a:cubicBezTo>
                      <a:pt x="4" y="551"/>
                      <a:pt x="6" y="552"/>
                      <a:pt x="6" y="554"/>
                    </a:cubicBezTo>
                    <a:cubicBezTo>
                      <a:pt x="6" y="554"/>
                      <a:pt x="6" y="554"/>
                      <a:pt x="6" y="554"/>
                    </a:cubicBezTo>
                    <a:cubicBezTo>
                      <a:pt x="6" y="555"/>
                      <a:pt x="5" y="557"/>
                      <a:pt x="3" y="557"/>
                    </a:cubicBezTo>
                    <a:cubicBezTo>
                      <a:pt x="3" y="557"/>
                      <a:pt x="3" y="557"/>
                      <a:pt x="3" y="557"/>
                    </a:cubicBezTo>
                    <a:cubicBezTo>
                      <a:pt x="2" y="557"/>
                      <a:pt x="0" y="556"/>
                      <a:pt x="0" y="554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54"/>
                      <a:pt x="0" y="553"/>
                      <a:pt x="0" y="553"/>
                    </a:cubicBezTo>
                    <a:cubicBezTo>
                      <a:pt x="0" y="553"/>
                      <a:pt x="0" y="553"/>
                      <a:pt x="0" y="553"/>
                    </a:cubicBezTo>
                    <a:cubicBezTo>
                      <a:pt x="1" y="552"/>
                      <a:pt x="2" y="551"/>
                      <a:pt x="3" y="551"/>
                    </a:cubicBezTo>
                    <a:close/>
                    <a:moveTo>
                      <a:pt x="30" y="546"/>
                    </a:moveTo>
                    <a:cubicBezTo>
                      <a:pt x="32" y="546"/>
                      <a:pt x="33" y="547"/>
                      <a:pt x="34" y="548"/>
                    </a:cubicBezTo>
                    <a:cubicBezTo>
                      <a:pt x="34" y="548"/>
                      <a:pt x="34" y="548"/>
                      <a:pt x="34" y="548"/>
                    </a:cubicBezTo>
                    <a:cubicBezTo>
                      <a:pt x="34" y="550"/>
                      <a:pt x="33" y="551"/>
                      <a:pt x="32" y="551"/>
                    </a:cubicBezTo>
                    <a:cubicBezTo>
                      <a:pt x="32" y="551"/>
                      <a:pt x="32" y="551"/>
                      <a:pt x="32" y="551"/>
                    </a:cubicBezTo>
                    <a:cubicBezTo>
                      <a:pt x="30" y="552"/>
                      <a:pt x="28" y="551"/>
                      <a:pt x="28" y="549"/>
                    </a:cubicBezTo>
                    <a:cubicBezTo>
                      <a:pt x="28" y="549"/>
                      <a:pt x="28" y="549"/>
                      <a:pt x="28" y="549"/>
                    </a:cubicBezTo>
                    <a:cubicBezTo>
                      <a:pt x="28" y="549"/>
                      <a:pt x="28" y="548"/>
                      <a:pt x="28" y="548"/>
                    </a:cubicBezTo>
                    <a:cubicBezTo>
                      <a:pt x="28" y="548"/>
                      <a:pt x="28" y="548"/>
                      <a:pt x="28" y="548"/>
                    </a:cubicBezTo>
                    <a:cubicBezTo>
                      <a:pt x="29" y="547"/>
                      <a:pt x="29" y="546"/>
                      <a:pt x="30" y="546"/>
                    </a:cubicBezTo>
                    <a:close/>
                    <a:moveTo>
                      <a:pt x="58" y="539"/>
                    </a:moveTo>
                    <a:cubicBezTo>
                      <a:pt x="58" y="539"/>
                      <a:pt x="58" y="539"/>
                      <a:pt x="58" y="539"/>
                    </a:cubicBezTo>
                    <a:cubicBezTo>
                      <a:pt x="59" y="538"/>
                      <a:pt x="61" y="539"/>
                      <a:pt x="61" y="541"/>
                    </a:cubicBezTo>
                    <a:cubicBezTo>
                      <a:pt x="61" y="541"/>
                      <a:pt x="61" y="541"/>
                      <a:pt x="61" y="541"/>
                    </a:cubicBezTo>
                    <a:cubicBezTo>
                      <a:pt x="62" y="542"/>
                      <a:pt x="61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8" y="545"/>
                      <a:pt x="56" y="544"/>
                      <a:pt x="56" y="542"/>
                    </a:cubicBezTo>
                    <a:cubicBezTo>
                      <a:pt x="56" y="542"/>
                      <a:pt x="56" y="542"/>
                      <a:pt x="56" y="542"/>
                    </a:cubicBezTo>
                    <a:cubicBezTo>
                      <a:pt x="56" y="542"/>
                      <a:pt x="56" y="541"/>
                      <a:pt x="56" y="540"/>
                    </a:cubicBezTo>
                    <a:cubicBezTo>
                      <a:pt x="56" y="540"/>
                      <a:pt x="56" y="540"/>
                      <a:pt x="56" y="540"/>
                    </a:cubicBezTo>
                    <a:cubicBezTo>
                      <a:pt x="56" y="540"/>
                      <a:pt x="57" y="539"/>
                      <a:pt x="58" y="539"/>
                    </a:cubicBezTo>
                    <a:close/>
                    <a:moveTo>
                      <a:pt x="85" y="530"/>
                    </a:moveTo>
                    <a:cubicBezTo>
                      <a:pt x="86" y="529"/>
                      <a:pt x="88" y="530"/>
                      <a:pt x="88" y="532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89" y="533"/>
                      <a:pt x="88" y="535"/>
                      <a:pt x="86" y="535"/>
                    </a:cubicBezTo>
                    <a:cubicBezTo>
                      <a:pt x="86" y="535"/>
                      <a:pt x="86" y="535"/>
                      <a:pt x="86" y="535"/>
                    </a:cubicBezTo>
                    <a:cubicBezTo>
                      <a:pt x="85" y="536"/>
                      <a:pt x="83" y="535"/>
                      <a:pt x="83" y="534"/>
                    </a:cubicBezTo>
                    <a:cubicBezTo>
                      <a:pt x="83" y="534"/>
                      <a:pt x="83" y="534"/>
                      <a:pt x="83" y="534"/>
                    </a:cubicBezTo>
                    <a:cubicBezTo>
                      <a:pt x="83" y="533"/>
                      <a:pt x="83" y="532"/>
                      <a:pt x="83" y="532"/>
                    </a:cubicBezTo>
                    <a:cubicBezTo>
                      <a:pt x="83" y="532"/>
                      <a:pt x="83" y="532"/>
                      <a:pt x="83" y="532"/>
                    </a:cubicBezTo>
                    <a:cubicBezTo>
                      <a:pt x="83" y="531"/>
                      <a:pt x="84" y="530"/>
                      <a:pt x="85" y="530"/>
                    </a:cubicBezTo>
                    <a:close/>
                    <a:moveTo>
                      <a:pt x="111" y="519"/>
                    </a:moveTo>
                    <a:cubicBezTo>
                      <a:pt x="112" y="519"/>
                      <a:pt x="114" y="520"/>
                      <a:pt x="115" y="521"/>
                    </a:cubicBezTo>
                    <a:cubicBezTo>
                      <a:pt x="115" y="521"/>
                      <a:pt x="115" y="521"/>
                      <a:pt x="115" y="521"/>
                    </a:cubicBezTo>
                    <a:cubicBezTo>
                      <a:pt x="115" y="522"/>
                      <a:pt x="115" y="524"/>
                      <a:pt x="113" y="525"/>
                    </a:cubicBezTo>
                    <a:cubicBezTo>
                      <a:pt x="113" y="525"/>
                      <a:pt x="113" y="525"/>
                      <a:pt x="113" y="525"/>
                    </a:cubicBezTo>
                    <a:cubicBezTo>
                      <a:pt x="112" y="525"/>
                      <a:pt x="110" y="525"/>
                      <a:pt x="109" y="523"/>
                    </a:cubicBezTo>
                    <a:cubicBezTo>
                      <a:pt x="109" y="523"/>
                      <a:pt x="109" y="523"/>
                      <a:pt x="109" y="523"/>
                    </a:cubicBezTo>
                    <a:cubicBezTo>
                      <a:pt x="109" y="522"/>
                      <a:pt x="109" y="522"/>
                      <a:pt x="109" y="521"/>
                    </a:cubicBezTo>
                    <a:cubicBezTo>
                      <a:pt x="109" y="521"/>
                      <a:pt x="109" y="521"/>
                      <a:pt x="109" y="521"/>
                    </a:cubicBezTo>
                    <a:cubicBezTo>
                      <a:pt x="110" y="520"/>
                      <a:pt x="110" y="520"/>
                      <a:pt x="111" y="519"/>
                    </a:cubicBezTo>
                    <a:close/>
                    <a:moveTo>
                      <a:pt x="358" y="1"/>
                    </a:moveTo>
                    <a:cubicBezTo>
                      <a:pt x="360" y="0"/>
                      <a:pt x="361" y="1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4"/>
                      <a:pt x="361" y="6"/>
                      <a:pt x="360" y="6"/>
                    </a:cubicBezTo>
                    <a:cubicBezTo>
                      <a:pt x="360" y="6"/>
                      <a:pt x="360" y="6"/>
                      <a:pt x="360" y="6"/>
                    </a:cubicBezTo>
                    <a:cubicBezTo>
                      <a:pt x="358" y="6"/>
                      <a:pt x="357" y="6"/>
                      <a:pt x="356" y="4"/>
                    </a:cubicBezTo>
                    <a:cubicBezTo>
                      <a:pt x="356" y="4"/>
                      <a:pt x="356" y="4"/>
                      <a:pt x="356" y="4"/>
                    </a:cubicBezTo>
                    <a:cubicBezTo>
                      <a:pt x="356" y="3"/>
                      <a:pt x="356" y="3"/>
                      <a:pt x="356" y="2"/>
                    </a:cubicBezTo>
                    <a:cubicBezTo>
                      <a:pt x="356" y="2"/>
                      <a:pt x="356" y="2"/>
                      <a:pt x="356" y="2"/>
                    </a:cubicBezTo>
                    <a:cubicBezTo>
                      <a:pt x="357" y="1"/>
                      <a:pt x="357" y="1"/>
                      <a:pt x="358" y="1"/>
                    </a:cubicBezTo>
                    <a:close/>
                    <a:moveTo>
                      <a:pt x="136" y="507"/>
                    </a:moveTo>
                    <a:cubicBezTo>
                      <a:pt x="136" y="507"/>
                      <a:pt x="136" y="507"/>
                      <a:pt x="136" y="507"/>
                    </a:cubicBezTo>
                    <a:cubicBezTo>
                      <a:pt x="138" y="507"/>
                      <a:pt x="139" y="507"/>
                      <a:pt x="140" y="508"/>
                    </a:cubicBezTo>
                    <a:cubicBezTo>
                      <a:pt x="140" y="508"/>
                      <a:pt x="140" y="508"/>
                      <a:pt x="140" y="508"/>
                    </a:cubicBezTo>
                    <a:cubicBezTo>
                      <a:pt x="141" y="510"/>
                      <a:pt x="140" y="512"/>
                      <a:pt x="139" y="512"/>
                    </a:cubicBezTo>
                    <a:cubicBezTo>
                      <a:pt x="139" y="512"/>
                      <a:pt x="139" y="512"/>
                      <a:pt x="139" y="512"/>
                    </a:cubicBezTo>
                    <a:cubicBezTo>
                      <a:pt x="138" y="513"/>
                      <a:pt x="136" y="512"/>
                      <a:pt x="135" y="511"/>
                    </a:cubicBezTo>
                    <a:cubicBezTo>
                      <a:pt x="135" y="511"/>
                      <a:pt x="135" y="511"/>
                      <a:pt x="135" y="511"/>
                    </a:cubicBezTo>
                    <a:cubicBezTo>
                      <a:pt x="135" y="510"/>
                      <a:pt x="135" y="509"/>
                      <a:pt x="135" y="509"/>
                    </a:cubicBezTo>
                    <a:cubicBezTo>
                      <a:pt x="135" y="509"/>
                      <a:pt x="135" y="509"/>
                      <a:pt x="135" y="509"/>
                    </a:cubicBezTo>
                    <a:cubicBezTo>
                      <a:pt x="135" y="508"/>
                      <a:pt x="136" y="508"/>
                      <a:pt x="136" y="507"/>
                    </a:cubicBezTo>
                    <a:close/>
                    <a:moveTo>
                      <a:pt x="365" y="28"/>
                    </a:moveTo>
                    <a:cubicBezTo>
                      <a:pt x="366" y="28"/>
                      <a:pt x="368" y="29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9" y="32"/>
                      <a:pt x="368" y="33"/>
                      <a:pt x="366" y="3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5" y="34"/>
                      <a:pt x="363" y="33"/>
                      <a:pt x="363" y="32"/>
                    </a:cubicBezTo>
                    <a:cubicBezTo>
                      <a:pt x="363" y="32"/>
                      <a:pt x="363" y="32"/>
                      <a:pt x="363" y="32"/>
                    </a:cubicBezTo>
                    <a:cubicBezTo>
                      <a:pt x="363" y="31"/>
                      <a:pt x="363" y="30"/>
                      <a:pt x="363" y="30"/>
                    </a:cubicBezTo>
                    <a:cubicBezTo>
                      <a:pt x="363" y="30"/>
                      <a:pt x="363" y="30"/>
                      <a:pt x="363" y="30"/>
                    </a:cubicBezTo>
                    <a:cubicBezTo>
                      <a:pt x="363" y="29"/>
                      <a:pt x="364" y="28"/>
                      <a:pt x="365" y="28"/>
                    </a:cubicBezTo>
                    <a:close/>
                    <a:moveTo>
                      <a:pt x="161" y="493"/>
                    </a:moveTo>
                    <a:cubicBezTo>
                      <a:pt x="161" y="493"/>
                      <a:pt x="161" y="493"/>
                      <a:pt x="161" y="493"/>
                    </a:cubicBezTo>
                    <a:cubicBezTo>
                      <a:pt x="162" y="493"/>
                      <a:pt x="164" y="493"/>
                      <a:pt x="165" y="494"/>
                    </a:cubicBezTo>
                    <a:cubicBezTo>
                      <a:pt x="165" y="494"/>
                      <a:pt x="165" y="494"/>
                      <a:pt x="165" y="494"/>
                    </a:cubicBezTo>
                    <a:cubicBezTo>
                      <a:pt x="166" y="496"/>
                      <a:pt x="165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3" y="499"/>
                      <a:pt x="161" y="499"/>
                      <a:pt x="160" y="497"/>
                    </a:cubicBezTo>
                    <a:cubicBezTo>
                      <a:pt x="160" y="497"/>
                      <a:pt x="160" y="497"/>
                      <a:pt x="160" y="497"/>
                    </a:cubicBezTo>
                    <a:cubicBezTo>
                      <a:pt x="160" y="497"/>
                      <a:pt x="159" y="496"/>
                      <a:pt x="160" y="495"/>
                    </a:cubicBezTo>
                    <a:cubicBezTo>
                      <a:pt x="160" y="495"/>
                      <a:pt x="160" y="495"/>
                      <a:pt x="160" y="495"/>
                    </a:cubicBezTo>
                    <a:cubicBezTo>
                      <a:pt x="160" y="494"/>
                      <a:pt x="160" y="494"/>
                      <a:pt x="161" y="493"/>
                    </a:cubicBezTo>
                    <a:close/>
                    <a:moveTo>
                      <a:pt x="370" y="56"/>
                    </a:moveTo>
                    <a:cubicBezTo>
                      <a:pt x="372" y="56"/>
                      <a:pt x="373" y="57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60"/>
                      <a:pt x="372" y="62"/>
                      <a:pt x="371" y="62"/>
                    </a:cubicBezTo>
                    <a:cubicBezTo>
                      <a:pt x="371" y="62"/>
                      <a:pt x="371" y="62"/>
                      <a:pt x="371" y="62"/>
                    </a:cubicBezTo>
                    <a:cubicBezTo>
                      <a:pt x="369" y="62"/>
                      <a:pt x="368" y="61"/>
                      <a:pt x="368" y="59"/>
                    </a:cubicBezTo>
                    <a:cubicBezTo>
                      <a:pt x="368" y="59"/>
                      <a:pt x="368" y="59"/>
                      <a:pt x="368" y="59"/>
                    </a:cubicBezTo>
                    <a:cubicBezTo>
                      <a:pt x="367" y="59"/>
                      <a:pt x="368" y="58"/>
                      <a:pt x="368" y="58"/>
                    </a:cubicBezTo>
                    <a:cubicBezTo>
                      <a:pt x="368" y="58"/>
                      <a:pt x="368" y="58"/>
                      <a:pt x="368" y="58"/>
                    </a:cubicBezTo>
                    <a:cubicBezTo>
                      <a:pt x="368" y="57"/>
                      <a:pt x="369" y="56"/>
                      <a:pt x="370" y="56"/>
                    </a:cubicBezTo>
                    <a:close/>
                    <a:moveTo>
                      <a:pt x="185" y="478"/>
                    </a:moveTo>
                    <a:cubicBezTo>
                      <a:pt x="185" y="478"/>
                      <a:pt x="185" y="478"/>
                      <a:pt x="185" y="478"/>
                    </a:cubicBezTo>
                    <a:cubicBezTo>
                      <a:pt x="186" y="477"/>
                      <a:pt x="188" y="477"/>
                      <a:pt x="189" y="479"/>
                    </a:cubicBezTo>
                    <a:cubicBezTo>
                      <a:pt x="189" y="479"/>
                      <a:pt x="189" y="479"/>
                      <a:pt x="189" y="479"/>
                    </a:cubicBezTo>
                    <a:cubicBezTo>
                      <a:pt x="190" y="480"/>
                      <a:pt x="189" y="482"/>
                      <a:pt x="188" y="483"/>
                    </a:cubicBezTo>
                    <a:cubicBezTo>
                      <a:pt x="188" y="483"/>
                      <a:pt x="188" y="483"/>
                      <a:pt x="188" y="483"/>
                    </a:cubicBezTo>
                    <a:cubicBezTo>
                      <a:pt x="187" y="484"/>
                      <a:pt x="185" y="483"/>
                      <a:pt x="184" y="482"/>
                    </a:cubicBezTo>
                    <a:cubicBezTo>
                      <a:pt x="184" y="482"/>
                      <a:pt x="184" y="482"/>
                      <a:pt x="184" y="482"/>
                    </a:cubicBezTo>
                    <a:cubicBezTo>
                      <a:pt x="183" y="481"/>
                      <a:pt x="183" y="480"/>
                      <a:pt x="184" y="479"/>
                    </a:cubicBezTo>
                    <a:cubicBezTo>
                      <a:pt x="184" y="479"/>
                      <a:pt x="184" y="479"/>
                      <a:pt x="184" y="479"/>
                    </a:cubicBezTo>
                    <a:cubicBezTo>
                      <a:pt x="184" y="479"/>
                      <a:pt x="184" y="478"/>
                      <a:pt x="185" y="478"/>
                    </a:cubicBezTo>
                    <a:close/>
                    <a:moveTo>
                      <a:pt x="373" y="84"/>
                    </a:moveTo>
                    <a:cubicBezTo>
                      <a:pt x="375" y="84"/>
                      <a:pt x="376" y="85"/>
                      <a:pt x="376" y="87"/>
                    </a:cubicBezTo>
                    <a:cubicBezTo>
                      <a:pt x="376" y="87"/>
                      <a:pt x="376" y="87"/>
                      <a:pt x="376" y="87"/>
                    </a:cubicBezTo>
                    <a:cubicBezTo>
                      <a:pt x="376" y="89"/>
                      <a:pt x="375" y="90"/>
                      <a:pt x="374" y="90"/>
                    </a:cubicBezTo>
                    <a:cubicBezTo>
                      <a:pt x="374" y="90"/>
                      <a:pt x="374" y="90"/>
                      <a:pt x="374" y="90"/>
                    </a:cubicBezTo>
                    <a:cubicBezTo>
                      <a:pt x="372" y="90"/>
                      <a:pt x="371" y="89"/>
                      <a:pt x="371" y="87"/>
                    </a:cubicBezTo>
                    <a:cubicBezTo>
                      <a:pt x="371" y="87"/>
                      <a:pt x="371" y="87"/>
                      <a:pt x="371" y="87"/>
                    </a:cubicBezTo>
                    <a:cubicBezTo>
                      <a:pt x="371" y="87"/>
                      <a:pt x="371" y="86"/>
                      <a:pt x="371" y="86"/>
                    </a:cubicBezTo>
                    <a:cubicBezTo>
                      <a:pt x="371" y="86"/>
                      <a:pt x="371" y="86"/>
                      <a:pt x="371" y="86"/>
                    </a:cubicBezTo>
                    <a:cubicBezTo>
                      <a:pt x="371" y="85"/>
                      <a:pt x="372" y="84"/>
                      <a:pt x="373" y="84"/>
                    </a:cubicBezTo>
                    <a:close/>
                    <a:moveTo>
                      <a:pt x="207" y="461"/>
                    </a:moveTo>
                    <a:cubicBezTo>
                      <a:pt x="207" y="461"/>
                      <a:pt x="207" y="461"/>
                      <a:pt x="207" y="461"/>
                    </a:cubicBezTo>
                    <a:cubicBezTo>
                      <a:pt x="209" y="460"/>
                      <a:pt x="210" y="460"/>
                      <a:pt x="211" y="462"/>
                    </a:cubicBezTo>
                    <a:cubicBezTo>
                      <a:pt x="211" y="462"/>
                      <a:pt x="211" y="462"/>
                      <a:pt x="211" y="462"/>
                    </a:cubicBezTo>
                    <a:cubicBezTo>
                      <a:pt x="212" y="463"/>
                      <a:pt x="212" y="465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0" y="467"/>
                      <a:pt x="208" y="466"/>
                      <a:pt x="207" y="465"/>
                    </a:cubicBezTo>
                    <a:cubicBezTo>
                      <a:pt x="207" y="465"/>
                      <a:pt x="207" y="465"/>
                      <a:pt x="207" y="465"/>
                    </a:cubicBezTo>
                    <a:cubicBezTo>
                      <a:pt x="206" y="464"/>
                      <a:pt x="206" y="463"/>
                      <a:pt x="207" y="462"/>
                    </a:cubicBezTo>
                    <a:cubicBezTo>
                      <a:pt x="207" y="462"/>
                      <a:pt x="207" y="462"/>
                      <a:pt x="207" y="462"/>
                    </a:cubicBezTo>
                    <a:cubicBezTo>
                      <a:pt x="207" y="462"/>
                      <a:pt x="207" y="461"/>
                      <a:pt x="207" y="461"/>
                    </a:cubicBezTo>
                    <a:close/>
                    <a:moveTo>
                      <a:pt x="375" y="113"/>
                    </a:moveTo>
                    <a:cubicBezTo>
                      <a:pt x="376" y="113"/>
                      <a:pt x="377" y="114"/>
                      <a:pt x="377" y="116"/>
                    </a:cubicBezTo>
                    <a:cubicBezTo>
                      <a:pt x="377" y="116"/>
                      <a:pt x="377" y="116"/>
                      <a:pt x="377" y="116"/>
                    </a:cubicBezTo>
                    <a:cubicBezTo>
                      <a:pt x="377" y="117"/>
                      <a:pt x="376" y="119"/>
                      <a:pt x="375" y="119"/>
                    </a:cubicBezTo>
                    <a:cubicBezTo>
                      <a:pt x="375" y="119"/>
                      <a:pt x="375" y="119"/>
                      <a:pt x="375" y="119"/>
                    </a:cubicBezTo>
                    <a:cubicBezTo>
                      <a:pt x="373" y="119"/>
                      <a:pt x="372" y="117"/>
                      <a:pt x="372" y="116"/>
                    </a:cubicBezTo>
                    <a:cubicBezTo>
                      <a:pt x="372" y="116"/>
                      <a:pt x="372" y="116"/>
                      <a:pt x="372" y="116"/>
                    </a:cubicBezTo>
                    <a:cubicBezTo>
                      <a:pt x="372" y="115"/>
                      <a:pt x="372" y="115"/>
                      <a:pt x="372" y="114"/>
                    </a:cubicBezTo>
                    <a:cubicBezTo>
                      <a:pt x="372" y="114"/>
                      <a:pt x="372" y="114"/>
                      <a:pt x="372" y="114"/>
                    </a:cubicBezTo>
                    <a:cubicBezTo>
                      <a:pt x="372" y="114"/>
                      <a:pt x="373" y="113"/>
                      <a:pt x="375" y="113"/>
                    </a:cubicBezTo>
                    <a:close/>
                    <a:moveTo>
                      <a:pt x="229" y="443"/>
                    </a:moveTo>
                    <a:cubicBezTo>
                      <a:pt x="230" y="442"/>
                      <a:pt x="232" y="442"/>
                      <a:pt x="233" y="443"/>
                    </a:cubicBezTo>
                    <a:cubicBezTo>
                      <a:pt x="233" y="443"/>
                      <a:pt x="233" y="443"/>
                      <a:pt x="233" y="443"/>
                    </a:cubicBezTo>
                    <a:cubicBezTo>
                      <a:pt x="234" y="444"/>
                      <a:pt x="234" y="446"/>
                      <a:pt x="233" y="447"/>
                    </a:cubicBezTo>
                    <a:cubicBezTo>
                      <a:pt x="233" y="447"/>
                      <a:pt x="233" y="447"/>
                      <a:pt x="233" y="447"/>
                    </a:cubicBezTo>
                    <a:cubicBezTo>
                      <a:pt x="232" y="448"/>
                      <a:pt x="230" y="448"/>
                      <a:pt x="229" y="447"/>
                    </a:cubicBezTo>
                    <a:cubicBezTo>
                      <a:pt x="229" y="447"/>
                      <a:pt x="229" y="447"/>
                      <a:pt x="229" y="447"/>
                    </a:cubicBezTo>
                    <a:cubicBezTo>
                      <a:pt x="228" y="446"/>
                      <a:pt x="228" y="445"/>
                      <a:pt x="228" y="444"/>
                    </a:cubicBezTo>
                    <a:cubicBezTo>
                      <a:pt x="228" y="444"/>
                      <a:pt x="228" y="444"/>
                      <a:pt x="228" y="444"/>
                    </a:cubicBezTo>
                    <a:cubicBezTo>
                      <a:pt x="228" y="443"/>
                      <a:pt x="229" y="443"/>
                      <a:pt x="229" y="443"/>
                    </a:cubicBezTo>
                    <a:close/>
                    <a:moveTo>
                      <a:pt x="374" y="141"/>
                    </a:moveTo>
                    <a:cubicBezTo>
                      <a:pt x="376" y="141"/>
                      <a:pt x="377" y="143"/>
                      <a:pt x="377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7" y="146"/>
                      <a:pt x="375" y="147"/>
                      <a:pt x="374" y="147"/>
                    </a:cubicBezTo>
                    <a:cubicBezTo>
                      <a:pt x="374" y="147"/>
                      <a:pt x="374" y="147"/>
                      <a:pt x="374" y="147"/>
                    </a:cubicBezTo>
                    <a:cubicBezTo>
                      <a:pt x="372" y="147"/>
                      <a:pt x="371" y="145"/>
                      <a:pt x="371" y="144"/>
                    </a:cubicBezTo>
                    <a:cubicBezTo>
                      <a:pt x="371" y="144"/>
                      <a:pt x="371" y="144"/>
                      <a:pt x="371" y="144"/>
                    </a:cubicBezTo>
                    <a:cubicBezTo>
                      <a:pt x="371" y="144"/>
                      <a:pt x="371" y="143"/>
                      <a:pt x="371" y="143"/>
                    </a:cubicBezTo>
                    <a:cubicBezTo>
                      <a:pt x="371" y="143"/>
                      <a:pt x="371" y="143"/>
                      <a:pt x="371" y="143"/>
                    </a:cubicBezTo>
                    <a:cubicBezTo>
                      <a:pt x="372" y="142"/>
                      <a:pt x="373" y="141"/>
                      <a:pt x="374" y="141"/>
                    </a:cubicBezTo>
                    <a:close/>
                    <a:moveTo>
                      <a:pt x="249" y="423"/>
                    </a:moveTo>
                    <a:cubicBezTo>
                      <a:pt x="250" y="422"/>
                      <a:pt x="252" y="422"/>
                      <a:pt x="253" y="423"/>
                    </a:cubicBezTo>
                    <a:cubicBezTo>
                      <a:pt x="253" y="423"/>
                      <a:pt x="253" y="423"/>
                      <a:pt x="253" y="423"/>
                    </a:cubicBezTo>
                    <a:cubicBezTo>
                      <a:pt x="254" y="424"/>
                      <a:pt x="254" y="426"/>
                      <a:pt x="25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52" y="428"/>
                      <a:pt x="250" y="428"/>
                      <a:pt x="249" y="427"/>
                    </a:cubicBezTo>
                    <a:cubicBezTo>
                      <a:pt x="249" y="427"/>
                      <a:pt x="249" y="427"/>
                      <a:pt x="249" y="427"/>
                    </a:cubicBezTo>
                    <a:cubicBezTo>
                      <a:pt x="248" y="426"/>
                      <a:pt x="248" y="425"/>
                      <a:pt x="249" y="424"/>
                    </a:cubicBezTo>
                    <a:cubicBezTo>
                      <a:pt x="249" y="424"/>
                      <a:pt x="249" y="424"/>
                      <a:pt x="249" y="424"/>
                    </a:cubicBezTo>
                    <a:cubicBezTo>
                      <a:pt x="249" y="424"/>
                      <a:pt x="249" y="423"/>
                      <a:pt x="249" y="423"/>
                    </a:cubicBezTo>
                    <a:close/>
                    <a:moveTo>
                      <a:pt x="372" y="170"/>
                    </a:moveTo>
                    <a:cubicBezTo>
                      <a:pt x="373" y="170"/>
                      <a:pt x="374" y="171"/>
                      <a:pt x="374" y="173"/>
                    </a:cubicBezTo>
                    <a:cubicBezTo>
                      <a:pt x="374" y="173"/>
                      <a:pt x="374" y="173"/>
                      <a:pt x="374" y="173"/>
                    </a:cubicBezTo>
                    <a:cubicBezTo>
                      <a:pt x="374" y="174"/>
                      <a:pt x="373" y="175"/>
                      <a:pt x="371" y="175"/>
                    </a:cubicBezTo>
                    <a:cubicBezTo>
                      <a:pt x="371" y="175"/>
                      <a:pt x="371" y="175"/>
                      <a:pt x="371" y="175"/>
                    </a:cubicBezTo>
                    <a:cubicBezTo>
                      <a:pt x="370" y="175"/>
                      <a:pt x="368" y="174"/>
                      <a:pt x="369" y="172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69" y="172"/>
                      <a:pt x="369" y="172"/>
                      <a:pt x="369" y="171"/>
                    </a:cubicBezTo>
                    <a:cubicBezTo>
                      <a:pt x="369" y="171"/>
                      <a:pt x="369" y="171"/>
                      <a:pt x="369" y="171"/>
                    </a:cubicBezTo>
                    <a:cubicBezTo>
                      <a:pt x="369" y="170"/>
                      <a:pt x="371" y="169"/>
                      <a:pt x="372" y="170"/>
                    </a:cubicBezTo>
                    <a:close/>
                    <a:moveTo>
                      <a:pt x="268" y="402"/>
                    </a:moveTo>
                    <a:cubicBezTo>
                      <a:pt x="269" y="401"/>
                      <a:pt x="271" y="401"/>
                      <a:pt x="272" y="402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273" y="403"/>
                      <a:pt x="274" y="405"/>
                      <a:pt x="273" y="406"/>
                    </a:cubicBezTo>
                    <a:cubicBezTo>
                      <a:pt x="273" y="406"/>
                      <a:pt x="273" y="406"/>
                      <a:pt x="273" y="406"/>
                    </a:cubicBezTo>
                    <a:cubicBezTo>
                      <a:pt x="272" y="407"/>
                      <a:pt x="270" y="407"/>
                      <a:pt x="269" y="406"/>
                    </a:cubicBezTo>
                    <a:cubicBezTo>
                      <a:pt x="269" y="406"/>
                      <a:pt x="269" y="406"/>
                      <a:pt x="269" y="406"/>
                    </a:cubicBezTo>
                    <a:cubicBezTo>
                      <a:pt x="268" y="405"/>
                      <a:pt x="267" y="404"/>
                      <a:pt x="268" y="403"/>
                    </a:cubicBezTo>
                    <a:cubicBezTo>
                      <a:pt x="268" y="403"/>
                      <a:pt x="268" y="403"/>
                      <a:pt x="268" y="403"/>
                    </a:cubicBezTo>
                    <a:cubicBezTo>
                      <a:pt x="268" y="403"/>
                      <a:pt x="268" y="402"/>
                      <a:pt x="268" y="402"/>
                    </a:cubicBezTo>
                    <a:close/>
                    <a:moveTo>
                      <a:pt x="368" y="198"/>
                    </a:moveTo>
                    <a:cubicBezTo>
                      <a:pt x="369" y="198"/>
                      <a:pt x="370" y="200"/>
                      <a:pt x="370" y="201"/>
                    </a:cubicBezTo>
                    <a:cubicBezTo>
                      <a:pt x="370" y="201"/>
                      <a:pt x="370" y="201"/>
                      <a:pt x="370" y="201"/>
                    </a:cubicBezTo>
                    <a:cubicBezTo>
                      <a:pt x="370" y="203"/>
                      <a:pt x="368" y="204"/>
                      <a:pt x="367" y="203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65" y="203"/>
                      <a:pt x="364" y="202"/>
                      <a:pt x="364" y="200"/>
                    </a:cubicBezTo>
                    <a:cubicBezTo>
                      <a:pt x="364" y="200"/>
                      <a:pt x="364" y="200"/>
                      <a:pt x="364" y="200"/>
                    </a:cubicBezTo>
                    <a:cubicBezTo>
                      <a:pt x="364" y="200"/>
                      <a:pt x="364" y="200"/>
                      <a:pt x="365" y="199"/>
                    </a:cubicBezTo>
                    <a:cubicBezTo>
                      <a:pt x="365" y="199"/>
                      <a:pt x="365" y="199"/>
                      <a:pt x="365" y="199"/>
                    </a:cubicBezTo>
                    <a:cubicBezTo>
                      <a:pt x="365" y="198"/>
                      <a:pt x="366" y="198"/>
                      <a:pt x="368" y="198"/>
                    </a:cubicBezTo>
                    <a:close/>
                    <a:moveTo>
                      <a:pt x="286" y="380"/>
                    </a:moveTo>
                    <a:cubicBezTo>
                      <a:pt x="287" y="379"/>
                      <a:pt x="289" y="378"/>
                      <a:pt x="290" y="379"/>
                    </a:cubicBezTo>
                    <a:cubicBezTo>
                      <a:pt x="290" y="379"/>
                      <a:pt x="290" y="379"/>
                      <a:pt x="290" y="379"/>
                    </a:cubicBezTo>
                    <a:cubicBezTo>
                      <a:pt x="291" y="380"/>
                      <a:pt x="291" y="382"/>
                      <a:pt x="290" y="383"/>
                    </a:cubicBezTo>
                    <a:cubicBezTo>
                      <a:pt x="290" y="383"/>
                      <a:pt x="290" y="383"/>
                      <a:pt x="290" y="383"/>
                    </a:cubicBezTo>
                    <a:cubicBezTo>
                      <a:pt x="289" y="385"/>
                      <a:pt x="288" y="385"/>
                      <a:pt x="286" y="384"/>
                    </a:cubicBezTo>
                    <a:cubicBezTo>
                      <a:pt x="286" y="384"/>
                      <a:pt x="286" y="384"/>
                      <a:pt x="286" y="384"/>
                    </a:cubicBezTo>
                    <a:cubicBezTo>
                      <a:pt x="285" y="383"/>
                      <a:pt x="285" y="382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lose/>
                    <a:moveTo>
                      <a:pt x="362" y="226"/>
                    </a:moveTo>
                    <a:cubicBezTo>
                      <a:pt x="363" y="226"/>
                      <a:pt x="364" y="228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3" y="231"/>
                      <a:pt x="362" y="231"/>
                      <a:pt x="360" y="231"/>
                    </a:cubicBezTo>
                    <a:cubicBezTo>
                      <a:pt x="360" y="231"/>
                      <a:pt x="360" y="231"/>
                      <a:pt x="360" y="231"/>
                    </a:cubicBezTo>
                    <a:cubicBezTo>
                      <a:pt x="359" y="231"/>
                      <a:pt x="358" y="229"/>
                      <a:pt x="358" y="228"/>
                    </a:cubicBezTo>
                    <a:cubicBezTo>
                      <a:pt x="358" y="228"/>
                      <a:pt x="358" y="228"/>
                      <a:pt x="358" y="228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9" y="226"/>
                      <a:pt x="360" y="225"/>
                      <a:pt x="362" y="226"/>
                    </a:cubicBezTo>
                    <a:close/>
                    <a:moveTo>
                      <a:pt x="302" y="357"/>
                    </a:move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3" y="355"/>
                      <a:pt x="304" y="355"/>
                      <a:pt x="306" y="356"/>
                    </a:cubicBezTo>
                    <a:cubicBezTo>
                      <a:pt x="306" y="356"/>
                      <a:pt x="306" y="356"/>
                      <a:pt x="306" y="356"/>
                    </a:cubicBezTo>
                    <a:cubicBezTo>
                      <a:pt x="307" y="357"/>
                      <a:pt x="308" y="358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6" y="361"/>
                      <a:pt x="304" y="361"/>
                      <a:pt x="303" y="361"/>
                    </a:cubicBezTo>
                    <a:cubicBezTo>
                      <a:pt x="303" y="361"/>
                      <a:pt x="303" y="361"/>
                      <a:pt x="303" y="361"/>
                    </a:cubicBezTo>
                    <a:cubicBezTo>
                      <a:pt x="302" y="360"/>
                      <a:pt x="301" y="358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lose/>
                    <a:moveTo>
                      <a:pt x="354" y="253"/>
                    </a:moveTo>
                    <a:cubicBezTo>
                      <a:pt x="355" y="253"/>
                      <a:pt x="356" y="255"/>
                      <a:pt x="356" y="257"/>
                    </a:cubicBezTo>
                    <a:cubicBezTo>
                      <a:pt x="356" y="257"/>
                      <a:pt x="356" y="257"/>
                      <a:pt x="356" y="257"/>
                    </a:cubicBezTo>
                    <a:cubicBezTo>
                      <a:pt x="355" y="258"/>
                      <a:pt x="354" y="259"/>
                      <a:pt x="352" y="258"/>
                    </a:cubicBezTo>
                    <a:cubicBezTo>
                      <a:pt x="352" y="258"/>
                      <a:pt x="352" y="258"/>
                      <a:pt x="352" y="258"/>
                    </a:cubicBezTo>
                    <a:cubicBezTo>
                      <a:pt x="351" y="258"/>
                      <a:pt x="350" y="256"/>
                      <a:pt x="350" y="255"/>
                    </a:cubicBezTo>
                    <a:cubicBezTo>
                      <a:pt x="350" y="255"/>
                      <a:pt x="350" y="255"/>
                      <a:pt x="350" y="255"/>
                    </a:cubicBezTo>
                    <a:cubicBezTo>
                      <a:pt x="350" y="255"/>
                      <a:pt x="350" y="255"/>
                      <a:pt x="350" y="254"/>
                    </a:cubicBezTo>
                    <a:cubicBezTo>
                      <a:pt x="350" y="254"/>
                      <a:pt x="350" y="254"/>
                      <a:pt x="350" y="254"/>
                    </a:cubicBezTo>
                    <a:cubicBezTo>
                      <a:pt x="351" y="253"/>
                      <a:pt x="353" y="253"/>
                      <a:pt x="354" y="253"/>
                    </a:cubicBezTo>
                    <a:close/>
                    <a:moveTo>
                      <a:pt x="316" y="332"/>
                    </a:moveTo>
                    <a:cubicBezTo>
                      <a:pt x="317" y="331"/>
                      <a:pt x="319" y="331"/>
                      <a:pt x="320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2" y="332"/>
                      <a:pt x="322" y="334"/>
                      <a:pt x="321" y="335"/>
                    </a:cubicBezTo>
                    <a:cubicBezTo>
                      <a:pt x="321" y="335"/>
                      <a:pt x="321" y="335"/>
                      <a:pt x="321" y="335"/>
                    </a:cubicBezTo>
                    <a:cubicBezTo>
                      <a:pt x="321" y="337"/>
                      <a:pt x="319" y="337"/>
                      <a:pt x="318" y="336"/>
                    </a:cubicBezTo>
                    <a:cubicBezTo>
                      <a:pt x="318" y="336"/>
                      <a:pt x="318" y="336"/>
                      <a:pt x="318" y="336"/>
                    </a:cubicBezTo>
                    <a:cubicBezTo>
                      <a:pt x="316" y="336"/>
                      <a:pt x="316" y="334"/>
                      <a:pt x="316" y="333"/>
                    </a:cubicBezTo>
                    <a:cubicBezTo>
                      <a:pt x="316" y="333"/>
                      <a:pt x="316" y="333"/>
                      <a:pt x="316" y="333"/>
                    </a:cubicBezTo>
                    <a:cubicBezTo>
                      <a:pt x="316" y="333"/>
                      <a:pt x="316" y="332"/>
                      <a:pt x="316" y="332"/>
                    </a:cubicBezTo>
                    <a:close/>
                    <a:moveTo>
                      <a:pt x="344" y="280"/>
                    </a:moveTo>
                    <a:cubicBezTo>
                      <a:pt x="346" y="280"/>
                      <a:pt x="347" y="282"/>
                      <a:pt x="346" y="283"/>
                    </a:cubicBezTo>
                    <a:cubicBezTo>
                      <a:pt x="346" y="283"/>
                      <a:pt x="346" y="283"/>
                      <a:pt x="346" y="283"/>
                    </a:cubicBezTo>
                    <a:cubicBezTo>
                      <a:pt x="345" y="285"/>
                      <a:pt x="344" y="286"/>
                      <a:pt x="342" y="285"/>
                    </a:cubicBezTo>
                    <a:cubicBezTo>
                      <a:pt x="342" y="285"/>
                      <a:pt x="342" y="285"/>
                      <a:pt x="342" y="285"/>
                    </a:cubicBezTo>
                    <a:cubicBezTo>
                      <a:pt x="341" y="284"/>
                      <a:pt x="340" y="283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0"/>
                      <a:pt x="343" y="279"/>
                      <a:pt x="344" y="280"/>
                    </a:cubicBezTo>
                    <a:close/>
                    <a:moveTo>
                      <a:pt x="329" y="307"/>
                    </a:move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30" y="306"/>
                      <a:pt x="332" y="305"/>
                      <a:pt x="333" y="306"/>
                    </a:cubicBezTo>
                    <a:cubicBezTo>
                      <a:pt x="333" y="306"/>
                      <a:pt x="333" y="306"/>
                      <a:pt x="333" y="306"/>
                    </a:cubicBezTo>
                    <a:cubicBezTo>
                      <a:pt x="335" y="307"/>
                      <a:pt x="335" y="308"/>
                      <a:pt x="334" y="310"/>
                    </a:cubicBezTo>
                    <a:cubicBezTo>
                      <a:pt x="334" y="310"/>
                      <a:pt x="334" y="310"/>
                      <a:pt x="334" y="310"/>
                    </a:cubicBezTo>
                    <a:cubicBezTo>
                      <a:pt x="334" y="311"/>
                      <a:pt x="332" y="312"/>
                      <a:pt x="331" y="311"/>
                    </a:cubicBezTo>
                    <a:cubicBezTo>
                      <a:pt x="331" y="311"/>
                      <a:pt x="331" y="311"/>
                      <a:pt x="331" y="311"/>
                    </a:cubicBezTo>
                    <a:cubicBezTo>
                      <a:pt x="329" y="310"/>
                      <a:pt x="329" y="309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>
                <a:off x="7791450" y="3519488"/>
                <a:ext cx="36513" cy="31750"/>
              </a:xfrm>
              <a:custGeom>
                <a:rect b="b" l="l" r="r" t="t"/>
                <a:pathLst>
                  <a:path extrusionOk="0" h="9" w="10">
                    <a:moveTo>
                      <a:pt x="3" y="8"/>
                    </a:moveTo>
                    <a:cubicBezTo>
                      <a:pt x="1" y="7"/>
                      <a:pt x="0" y="5"/>
                      <a:pt x="1" y="3"/>
                    </a:cubicBezTo>
                    <a:cubicBezTo>
                      <a:pt x="2" y="0"/>
                      <a:pt x="4" y="0"/>
                      <a:pt x="7" y="0"/>
                    </a:cubicBezTo>
                    <a:cubicBezTo>
                      <a:pt x="9" y="1"/>
                      <a:pt x="10" y="4"/>
                      <a:pt x="9" y="6"/>
                    </a:cubicBezTo>
                    <a:cubicBezTo>
                      <a:pt x="8" y="8"/>
                      <a:pt x="5" y="9"/>
                      <a:pt x="3" y="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2"/>
              <p:cNvSpPr/>
              <p:nvPr/>
            </p:nvSpPr>
            <p:spPr>
              <a:xfrm>
                <a:off x="9293225" y="1465263"/>
                <a:ext cx="34925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8" name="Google Shape;568;p22"/>
            <p:cNvGrpSpPr/>
            <p:nvPr/>
          </p:nvGrpSpPr>
          <p:grpSpPr>
            <a:xfrm rot="5400000">
              <a:off x="8066279" y="-1979299"/>
              <a:ext cx="3234854" cy="3234854"/>
              <a:chOff x="5668963" y="-114300"/>
              <a:chExt cx="3783012" cy="3783012"/>
            </a:xfrm>
          </p:grpSpPr>
          <p:sp>
            <p:nvSpPr>
              <p:cNvPr id="569" name="Google Shape;569;p22"/>
              <p:cNvSpPr/>
              <p:nvPr/>
            </p:nvSpPr>
            <p:spPr>
              <a:xfrm>
                <a:off x="5668963" y="-114300"/>
                <a:ext cx="3783012" cy="3783012"/>
              </a:xfrm>
              <a:custGeom>
                <a:rect b="b" l="l" r="r" t="t"/>
                <a:pathLst>
                  <a:path extrusionOk="0" h="1064" w="1064">
                    <a:moveTo>
                      <a:pt x="337" y="957"/>
                    </a:moveTo>
                    <a:cubicBezTo>
                      <a:pt x="103" y="850"/>
                      <a:pt x="0" y="572"/>
                      <a:pt x="107" y="338"/>
                    </a:cubicBezTo>
                    <a:cubicBezTo>
                      <a:pt x="215" y="103"/>
                      <a:pt x="492" y="0"/>
                      <a:pt x="726" y="107"/>
                    </a:cubicBezTo>
                    <a:cubicBezTo>
                      <a:pt x="961" y="215"/>
                      <a:pt x="1064" y="492"/>
                      <a:pt x="957" y="727"/>
                    </a:cubicBezTo>
                    <a:cubicBezTo>
                      <a:pt x="849" y="961"/>
                      <a:pt x="572" y="1064"/>
                      <a:pt x="337" y="9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2"/>
              <p:cNvSpPr/>
              <p:nvPr/>
            </p:nvSpPr>
            <p:spPr>
              <a:xfrm>
                <a:off x="6015038" y="231775"/>
                <a:ext cx="3092450" cy="3092450"/>
              </a:xfrm>
              <a:custGeom>
                <a:rect b="b" l="l" r="r" t="t"/>
                <a:pathLst>
                  <a:path extrusionOk="0" h="870" w="870">
                    <a:moveTo>
                      <a:pt x="276" y="783"/>
                    </a:moveTo>
                    <a:cubicBezTo>
                      <a:pt x="84" y="695"/>
                      <a:pt x="0" y="468"/>
                      <a:pt x="87" y="276"/>
                    </a:cubicBezTo>
                    <a:cubicBezTo>
                      <a:pt x="175" y="84"/>
                      <a:pt x="402" y="0"/>
                      <a:pt x="594" y="88"/>
                    </a:cubicBezTo>
                    <a:cubicBezTo>
                      <a:pt x="786" y="176"/>
                      <a:pt x="870" y="402"/>
                      <a:pt x="782" y="594"/>
                    </a:cubicBezTo>
                    <a:cubicBezTo>
                      <a:pt x="694" y="786"/>
                      <a:pt x="468" y="870"/>
                      <a:pt x="276" y="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2"/>
              <p:cNvSpPr/>
              <p:nvPr/>
            </p:nvSpPr>
            <p:spPr>
              <a:xfrm>
                <a:off x="6135688" y="2840038"/>
                <a:ext cx="34925" cy="36513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4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2"/>
              <p:cNvSpPr/>
              <p:nvPr/>
            </p:nvSpPr>
            <p:spPr>
              <a:xfrm>
                <a:off x="6153150" y="2859088"/>
                <a:ext cx="1657350" cy="720725"/>
              </a:xfrm>
              <a:custGeom>
                <a:rect b="b" l="l" r="r" t="t"/>
                <a:pathLst>
                  <a:path extrusionOk="0" h="203" w="466">
                    <a:moveTo>
                      <a:pt x="466" y="190"/>
                    </a:moveTo>
                    <a:cubicBezTo>
                      <a:pt x="374" y="203"/>
                      <a:pt x="278" y="191"/>
                      <a:pt x="188" y="150"/>
                    </a:cubicBezTo>
                    <a:cubicBezTo>
                      <a:pt x="111" y="115"/>
                      <a:pt x="48" y="6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2"/>
              <p:cNvSpPr/>
              <p:nvPr/>
            </p:nvSpPr>
            <p:spPr>
              <a:xfrm>
                <a:off x="6153150" y="369888"/>
                <a:ext cx="2816225" cy="2819400"/>
              </a:xfrm>
              <a:custGeom>
                <a:rect b="b" l="l" r="r" t="t"/>
                <a:pathLst>
                  <a:path extrusionOk="0" h="793" w="792">
                    <a:moveTo>
                      <a:pt x="251" y="713"/>
                    </a:moveTo>
                    <a:cubicBezTo>
                      <a:pt x="76" y="632"/>
                      <a:pt x="0" y="426"/>
                      <a:pt x="80" y="251"/>
                    </a:cubicBezTo>
                    <a:cubicBezTo>
                      <a:pt x="160" y="77"/>
                      <a:pt x="366" y="0"/>
                      <a:pt x="541" y="80"/>
                    </a:cubicBezTo>
                    <a:cubicBezTo>
                      <a:pt x="715" y="160"/>
                      <a:pt x="792" y="366"/>
                      <a:pt x="712" y="541"/>
                    </a:cubicBezTo>
                    <a:cubicBezTo>
                      <a:pt x="632" y="716"/>
                      <a:pt x="426" y="793"/>
                      <a:pt x="251" y="7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>
                <a:off x="6210300" y="438150"/>
                <a:ext cx="2782888" cy="2644775"/>
              </a:xfrm>
              <a:custGeom>
                <a:rect b="b" l="l" r="r" t="t"/>
                <a:pathLst>
                  <a:path extrusionOk="0" h="744" w="783">
                    <a:moveTo>
                      <a:pt x="593" y="0"/>
                    </a:moveTo>
                    <a:cubicBezTo>
                      <a:pt x="687" y="55"/>
                      <a:pt x="756" y="146"/>
                      <a:pt x="783" y="250"/>
                    </a:cubicBezTo>
                    <a:cubicBezTo>
                      <a:pt x="633" y="288"/>
                      <a:pt x="633" y="288"/>
                      <a:pt x="633" y="288"/>
                    </a:cubicBezTo>
                    <a:cubicBezTo>
                      <a:pt x="617" y="224"/>
                      <a:pt x="574" y="167"/>
                      <a:pt x="516" y="134"/>
                    </a:cubicBezTo>
                    <a:lnTo>
                      <a:pt x="593" y="0"/>
                    </a:lnTo>
                    <a:close/>
                    <a:moveTo>
                      <a:pt x="0" y="513"/>
                    </a:moveTo>
                    <a:cubicBezTo>
                      <a:pt x="145" y="461"/>
                      <a:pt x="145" y="461"/>
                      <a:pt x="145" y="461"/>
                    </a:cubicBezTo>
                    <a:cubicBezTo>
                      <a:pt x="168" y="525"/>
                      <a:pt x="214" y="576"/>
                      <a:pt x="276" y="604"/>
                    </a:cubicBezTo>
                    <a:cubicBezTo>
                      <a:pt x="277" y="604"/>
                      <a:pt x="277" y="604"/>
                      <a:pt x="277" y="604"/>
                    </a:cubicBezTo>
                    <a:cubicBezTo>
                      <a:pt x="213" y="744"/>
                      <a:pt x="213" y="744"/>
                      <a:pt x="213" y="744"/>
                    </a:cubicBezTo>
                    <a:cubicBezTo>
                      <a:pt x="212" y="744"/>
                      <a:pt x="212" y="744"/>
                      <a:pt x="212" y="744"/>
                    </a:cubicBezTo>
                    <a:cubicBezTo>
                      <a:pt x="112" y="698"/>
                      <a:pt x="37" y="616"/>
                      <a:pt x="0" y="5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>
                <a:off x="7048500" y="57150"/>
                <a:ext cx="36513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6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2"/>
              <p:cNvSpPr/>
              <p:nvPr/>
            </p:nvSpPr>
            <p:spPr>
              <a:xfrm>
                <a:off x="7065963" y="-39688"/>
                <a:ext cx="2244726" cy="1522413"/>
              </a:xfrm>
              <a:custGeom>
                <a:rect b="b" l="l" r="r" t="t"/>
                <a:pathLst>
                  <a:path extrusionOk="0" h="428" w="631">
                    <a:moveTo>
                      <a:pt x="0" y="32"/>
                    </a:moveTo>
                    <a:cubicBezTo>
                      <a:pt x="111" y="0"/>
                      <a:pt x="234" y="6"/>
                      <a:pt x="347" y="58"/>
                    </a:cubicBezTo>
                    <a:cubicBezTo>
                      <a:pt x="503" y="129"/>
                      <a:pt x="604" y="271"/>
                      <a:pt x="631" y="4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2"/>
              <p:cNvSpPr/>
              <p:nvPr/>
            </p:nvSpPr>
            <p:spPr>
              <a:xfrm>
                <a:off x="7788275" y="1354138"/>
                <a:ext cx="1341438" cy="1981200"/>
              </a:xfrm>
              <a:custGeom>
                <a:rect b="b" l="l" r="r" t="t"/>
                <a:pathLst>
                  <a:path extrusionOk="0" h="557" w="377">
                    <a:moveTo>
                      <a:pt x="3" y="551"/>
                    </a:moveTo>
                    <a:cubicBezTo>
                      <a:pt x="4" y="551"/>
                      <a:pt x="6" y="552"/>
                      <a:pt x="6" y="554"/>
                    </a:cubicBezTo>
                    <a:cubicBezTo>
                      <a:pt x="6" y="554"/>
                      <a:pt x="6" y="554"/>
                      <a:pt x="6" y="554"/>
                    </a:cubicBezTo>
                    <a:cubicBezTo>
                      <a:pt x="6" y="555"/>
                      <a:pt x="5" y="557"/>
                      <a:pt x="3" y="557"/>
                    </a:cubicBezTo>
                    <a:cubicBezTo>
                      <a:pt x="3" y="557"/>
                      <a:pt x="3" y="557"/>
                      <a:pt x="3" y="557"/>
                    </a:cubicBezTo>
                    <a:cubicBezTo>
                      <a:pt x="2" y="557"/>
                      <a:pt x="0" y="556"/>
                      <a:pt x="0" y="554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54"/>
                      <a:pt x="0" y="553"/>
                      <a:pt x="0" y="553"/>
                    </a:cubicBezTo>
                    <a:cubicBezTo>
                      <a:pt x="0" y="553"/>
                      <a:pt x="0" y="553"/>
                      <a:pt x="0" y="553"/>
                    </a:cubicBezTo>
                    <a:cubicBezTo>
                      <a:pt x="1" y="552"/>
                      <a:pt x="2" y="551"/>
                      <a:pt x="3" y="551"/>
                    </a:cubicBezTo>
                    <a:close/>
                    <a:moveTo>
                      <a:pt x="30" y="546"/>
                    </a:moveTo>
                    <a:cubicBezTo>
                      <a:pt x="32" y="546"/>
                      <a:pt x="33" y="547"/>
                      <a:pt x="34" y="548"/>
                    </a:cubicBezTo>
                    <a:cubicBezTo>
                      <a:pt x="34" y="548"/>
                      <a:pt x="34" y="548"/>
                      <a:pt x="34" y="548"/>
                    </a:cubicBezTo>
                    <a:cubicBezTo>
                      <a:pt x="34" y="550"/>
                      <a:pt x="33" y="551"/>
                      <a:pt x="32" y="551"/>
                    </a:cubicBezTo>
                    <a:cubicBezTo>
                      <a:pt x="32" y="551"/>
                      <a:pt x="32" y="551"/>
                      <a:pt x="32" y="551"/>
                    </a:cubicBezTo>
                    <a:cubicBezTo>
                      <a:pt x="30" y="552"/>
                      <a:pt x="28" y="551"/>
                      <a:pt x="28" y="549"/>
                    </a:cubicBezTo>
                    <a:cubicBezTo>
                      <a:pt x="28" y="549"/>
                      <a:pt x="28" y="549"/>
                      <a:pt x="28" y="549"/>
                    </a:cubicBezTo>
                    <a:cubicBezTo>
                      <a:pt x="28" y="549"/>
                      <a:pt x="28" y="548"/>
                      <a:pt x="28" y="548"/>
                    </a:cubicBezTo>
                    <a:cubicBezTo>
                      <a:pt x="28" y="548"/>
                      <a:pt x="28" y="548"/>
                      <a:pt x="28" y="548"/>
                    </a:cubicBezTo>
                    <a:cubicBezTo>
                      <a:pt x="29" y="547"/>
                      <a:pt x="29" y="546"/>
                      <a:pt x="30" y="546"/>
                    </a:cubicBezTo>
                    <a:close/>
                    <a:moveTo>
                      <a:pt x="58" y="539"/>
                    </a:moveTo>
                    <a:cubicBezTo>
                      <a:pt x="58" y="539"/>
                      <a:pt x="58" y="539"/>
                      <a:pt x="58" y="539"/>
                    </a:cubicBezTo>
                    <a:cubicBezTo>
                      <a:pt x="59" y="538"/>
                      <a:pt x="61" y="539"/>
                      <a:pt x="61" y="541"/>
                    </a:cubicBezTo>
                    <a:cubicBezTo>
                      <a:pt x="61" y="541"/>
                      <a:pt x="61" y="541"/>
                      <a:pt x="61" y="541"/>
                    </a:cubicBezTo>
                    <a:cubicBezTo>
                      <a:pt x="62" y="542"/>
                      <a:pt x="61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8" y="545"/>
                      <a:pt x="56" y="544"/>
                      <a:pt x="56" y="542"/>
                    </a:cubicBezTo>
                    <a:cubicBezTo>
                      <a:pt x="56" y="542"/>
                      <a:pt x="56" y="542"/>
                      <a:pt x="56" y="542"/>
                    </a:cubicBezTo>
                    <a:cubicBezTo>
                      <a:pt x="56" y="542"/>
                      <a:pt x="56" y="541"/>
                      <a:pt x="56" y="540"/>
                    </a:cubicBezTo>
                    <a:cubicBezTo>
                      <a:pt x="56" y="540"/>
                      <a:pt x="56" y="540"/>
                      <a:pt x="56" y="540"/>
                    </a:cubicBezTo>
                    <a:cubicBezTo>
                      <a:pt x="56" y="540"/>
                      <a:pt x="57" y="539"/>
                      <a:pt x="58" y="539"/>
                    </a:cubicBezTo>
                    <a:close/>
                    <a:moveTo>
                      <a:pt x="85" y="530"/>
                    </a:moveTo>
                    <a:cubicBezTo>
                      <a:pt x="86" y="529"/>
                      <a:pt x="88" y="530"/>
                      <a:pt x="88" y="532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89" y="533"/>
                      <a:pt x="88" y="535"/>
                      <a:pt x="86" y="535"/>
                    </a:cubicBezTo>
                    <a:cubicBezTo>
                      <a:pt x="86" y="535"/>
                      <a:pt x="86" y="535"/>
                      <a:pt x="86" y="535"/>
                    </a:cubicBezTo>
                    <a:cubicBezTo>
                      <a:pt x="85" y="536"/>
                      <a:pt x="83" y="535"/>
                      <a:pt x="83" y="534"/>
                    </a:cubicBezTo>
                    <a:cubicBezTo>
                      <a:pt x="83" y="534"/>
                      <a:pt x="83" y="534"/>
                      <a:pt x="83" y="534"/>
                    </a:cubicBezTo>
                    <a:cubicBezTo>
                      <a:pt x="83" y="533"/>
                      <a:pt x="83" y="532"/>
                      <a:pt x="83" y="532"/>
                    </a:cubicBezTo>
                    <a:cubicBezTo>
                      <a:pt x="83" y="532"/>
                      <a:pt x="83" y="532"/>
                      <a:pt x="83" y="532"/>
                    </a:cubicBezTo>
                    <a:cubicBezTo>
                      <a:pt x="83" y="531"/>
                      <a:pt x="84" y="530"/>
                      <a:pt x="85" y="530"/>
                    </a:cubicBezTo>
                    <a:close/>
                    <a:moveTo>
                      <a:pt x="111" y="519"/>
                    </a:moveTo>
                    <a:cubicBezTo>
                      <a:pt x="112" y="519"/>
                      <a:pt x="114" y="520"/>
                      <a:pt x="115" y="521"/>
                    </a:cubicBezTo>
                    <a:cubicBezTo>
                      <a:pt x="115" y="521"/>
                      <a:pt x="115" y="521"/>
                      <a:pt x="115" y="521"/>
                    </a:cubicBezTo>
                    <a:cubicBezTo>
                      <a:pt x="115" y="522"/>
                      <a:pt x="115" y="524"/>
                      <a:pt x="113" y="525"/>
                    </a:cubicBezTo>
                    <a:cubicBezTo>
                      <a:pt x="113" y="525"/>
                      <a:pt x="113" y="525"/>
                      <a:pt x="113" y="525"/>
                    </a:cubicBezTo>
                    <a:cubicBezTo>
                      <a:pt x="112" y="525"/>
                      <a:pt x="110" y="525"/>
                      <a:pt x="109" y="523"/>
                    </a:cubicBezTo>
                    <a:cubicBezTo>
                      <a:pt x="109" y="523"/>
                      <a:pt x="109" y="523"/>
                      <a:pt x="109" y="523"/>
                    </a:cubicBezTo>
                    <a:cubicBezTo>
                      <a:pt x="109" y="522"/>
                      <a:pt x="109" y="522"/>
                      <a:pt x="109" y="521"/>
                    </a:cubicBezTo>
                    <a:cubicBezTo>
                      <a:pt x="109" y="521"/>
                      <a:pt x="109" y="521"/>
                      <a:pt x="109" y="521"/>
                    </a:cubicBezTo>
                    <a:cubicBezTo>
                      <a:pt x="110" y="520"/>
                      <a:pt x="110" y="520"/>
                      <a:pt x="111" y="519"/>
                    </a:cubicBezTo>
                    <a:close/>
                    <a:moveTo>
                      <a:pt x="358" y="1"/>
                    </a:moveTo>
                    <a:cubicBezTo>
                      <a:pt x="360" y="0"/>
                      <a:pt x="361" y="1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4"/>
                      <a:pt x="361" y="6"/>
                      <a:pt x="360" y="6"/>
                    </a:cubicBezTo>
                    <a:cubicBezTo>
                      <a:pt x="360" y="6"/>
                      <a:pt x="360" y="6"/>
                      <a:pt x="360" y="6"/>
                    </a:cubicBezTo>
                    <a:cubicBezTo>
                      <a:pt x="358" y="6"/>
                      <a:pt x="357" y="6"/>
                      <a:pt x="356" y="4"/>
                    </a:cubicBezTo>
                    <a:cubicBezTo>
                      <a:pt x="356" y="4"/>
                      <a:pt x="356" y="4"/>
                      <a:pt x="356" y="4"/>
                    </a:cubicBezTo>
                    <a:cubicBezTo>
                      <a:pt x="356" y="3"/>
                      <a:pt x="356" y="3"/>
                      <a:pt x="356" y="2"/>
                    </a:cubicBezTo>
                    <a:cubicBezTo>
                      <a:pt x="356" y="2"/>
                      <a:pt x="356" y="2"/>
                      <a:pt x="356" y="2"/>
                    </a:cubicBezTo>
                    <a:cubicBezTo>
                      <a:pt x="357" y="1"/>
                      <a:pt x="357" y="1"/>
                      <a:pt x="358" y="1"/>
                    </a:cubicBezTo>
                    <a:close/>
                    <a:moveTo>
                      <a:pt x="136" y="507"/>
                    </a:moveTo>
                    <a:cubicBezTo>
                      <a:pt x="136" y="507"/>
                      <a:pt x="136" y="507"/>
                      <a:pt x="136" y="507"/>
                    </a:cubicBezTo>
                    <a:cubicBezTo>
                      <a:pt x="138" y="507"/>
                      <a:pt x="139" y="507"/>
                      <a:pt x="140" y="508"/>
                    </a:cubicBezTo>
                    <a:cubicBezTo>
                      <a:pt x="140" y="508"/>
                      <a:pt x="140" y="508"/>
                      <a:pt x="140" y="508"/>
                    </a:cubicBezTo>
                    <a:cubicBezTo>
                      <a:pt x="141" y="510"/>
                      <a:pt x="140" y="512"/>
                      <a:pt x="139" y="512"/>
                    </a:cubicBezTo>
                    <a:cubicBezTo>
                      <a:pt x="139" y="512"/>
                      <a:pt x="139" y="512"/>
                      <a:pt x="139" y="512"/>
                    </a:cubicBezTo>
                    <a:cubicBezTo>
                      <a:pt x="138" y="513"/>
                      <a:pt x="136" y="512"/>
                      <a:pt x="135" y="511"/>
                    </a:cubicBezTo>
                    <a:cubicBezTo>
                      <a:pt x="135" y="511"/>
                      <a:pt x="135" y="511"/>
                      <a:pt x="135" y="511"/>
                    </a:cubicBezTo>
                    <a:cubicBezTo>
                      <a:pt x="135" y="510"/>
                      <a:pt x="135" y="509"/>
                      <a:pt x="135" y="509"/>
                    </a:cubicBezTo>
                    <a:cubicBezTo>
                      <a:pt x="135" y="509"/>
                      <a:pt x="135" y="509"/>
                      <a:pt x="135" y="509"/>
                    </a:cubicBezTo>
                    <a:cubicBezTo>
                      <a:pt x="135" y="508"/>
                      <a:pt x="136" y="508"/>
                      <a:pt x="136" y="507"/>
                    </a:cubicBezTo>
                    <a:close/>
                    <a:moveTo>
                      <a:pt x="365" y="28"/>
                    </a:moveTo>
                    <a:cubicBezTo>
                      <a:pt x="366" y="28"/>
                      <a:pt x="368" y="29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9" y="32"/>
                      <a:pt x="368" y="33"/>
                      <a:pt x="366" y="3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5" y="34"/>
                      <a:pt x="363" y="33"/>
                      <a:pt x="363" y="32"/>
                    </a:cubicBezTo>
                    <a:cubicBezTo>
                      <a:pt x="363" y="32"/>
                      <a:pt x="363" y="32"/>
                      <a:pt x="363" y="32"/>
                    </a:cubicBezTo>
                    <a:cubicBezTo>
                      <a:pt x="363" y="31"/>
                      <a:pt x="363" y="30"/>
                      <a:pt x="363" y="30"/>
                    </a:cubicBezTo>
                    <a:cubicBezTo>
                      <a:pt x="363" y="30"/>
                      <a:pt x="363" y="30"/>
                      <a:pt x="363" y="30"/>
                    </a:cubicBezTo>
                    <a:cubicBezTo>
                      <a:pt x="363" y="29"/>
                      <a:pt x="364" y="28"/>
                      <a:pt x="365" y="28"/>
                    </a:cubicBezTo>
                    <a:close/>
                    <a:moveTo>
                      <a:pt x="161" y="493"/>
                    </a:moveTo>
                    <a:cubicBezTo>
                      <a:pt x="161" y="493"/>
                      <a:pt x="161" y="493"/>
                      <a:pt x="161" y="493"/>
                    </a:cubicBezTo>
                    <a:cubicBezTo>
                      <a:pt x="162" y="493"/>
                      <a:pt x="164" y="493"/>
                      <a:pt x="165" y="494"/>
                    </a:cubicBezTo>
                    <a:cubicBezTo>
                      <a:pt x="165" y="494"/>
                      <a:pt x="165" y="494"/>
                      <a:pt x="165" y="494"/>
                    </a:cubicBezTo>
                    <a:cubicBezTo>
                      <a:pt x="166" y="496"/>
                      <a:pt x="165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3" y="499"/>
                      <a:pt x="161" y="499"/>
                      <a:pt x="160" y="497"/>
                    </a:cubicBezTo>
                    <a:cubicBezTo>
                      <a:pt x="160" y="497"/>
                      <a:pt x="160" y="497"/>
                      <a:pt x="160" y="497"/>
                    </a:cubicBezTo>
                    <a:cubicBezTo>
                      <a:pt x="160" y="497"/>
                      <a:pt x="159" y="496"/>
                      <a:pt x="160" y="495"/>
                    </a:cubicBezTo>
                    <a:cubicBezTo>
                      <a:pt x="160" y="495"/>
                      <a:pt x="160" y="495"/>
                      <a:pt x="160" y="495"/>
                    </a:cubicBezTo>
                    <a:cubicBezTo>
                      <a:pt x="160" y="494"/>
                      <a:pt x="160" y="494"/>
                      <a:pt x="161" y="493"/>
                    </a:cubicBezTo>
                    <a:close/>
                    <a:moveTo>
                      <a:pt x="370" y="56"/>
                    </a:moveTo>
                    <a:cubicBezTo>
                      <a:pt x="372" y="56"/>
                      <a:pt x="373" y="57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60"/>
                      <a:pt x="372" y="62"/>
                      <a:pt x="371" y="62"/>
                    </a:cubicBezTo>
                    <a:cubicBezTo>
                      <a:pt x="371" y="62"/>
                      <a:pt x="371" y="62"/>
                      <a:pt x="371" y="62"/>
                    </a:cubicBezTo>
                    <a:cubicBezTo>
                      <a:pt x="369" y="62"/>
                      <a:pt x="368" y="61"/>
                      <a:pt x="368" y="59"/>
                    </a:cubicBezTo>
                    <a:cubicBezTo>
                      <a:pt x="368" y="59"/>
                      <a:pt x="368" y="59"/>
                      <a:pt x="368" y="59"/>
                    </a:cubicBezTo>
                    <a:cubicBezTo>
                      <a:pt x="367" y="59"/>
                      <a:pt x="368" y="58"/>
                      <a:pt x="368" y="58"/>
                    </a:cubicBezTo>
                    <a:cubicBezTo>
                      <a:pt x="368" y="58"/>
                      <a:pt x="368" y="58"/>
                      <a:pt x="368" y="58"/>
                    </a:cubicBezTo>
                    <a:cubicBezTo>
                      <a:pt x="368" y="57"/>
                      <a:pt x="369" y="56"/>
                      <a:pt x="370" y="56"/>
                    </a:cubicBezTo>
                    <a:close/>
                    <a:moveTo>
                      <a:pt x="185" y="478"/>
                    </a:moveTo>
                    <a:cubicBezTo>
                      <a:pt x="185" y="478"/>
                      <a:pt x="185" y="478"/>
                      <a:pt x="185" y="478"/>
                    </a:cubicBezTo>
                    <a:cubicBezTo>
                      <a:pt x="186" y="477"/>
                      <a:pt x="188" y="477"/>
                      <a:pt x="189" y="479"/>
                    </a:cubicBezTo>
                    <a:cubicBezTo>
                      <a:pt x="189" y="479"/>
                      <a:pt x="189" y="479"/>
                      <a:pt x="189" y="479"/>
                    </a:cubicBezTo>
                    <a:cubicBezTo>
                      <a:pt x="190" y="480"/>
                      <a:pt x="189" y="482"/>
                      <a:pt x="188" y="483"/>
                    </a:cubicBezTo>
                    <a:cubicBezTo>
                      <a:pt x="188" y="483"/>
                      <a:pt x="188" y="483"/>
                      <a:pt x="188" y="483"/>
                    </a:cubicBezTo>
                    <a:cubicBezTo>
                      <a:pt x="187" y="484"/>
                      <a:pt x="185" y="483"/>
                      <a:pt x="184" y="482"/>
                    </a:cubicBezTo>
                    <a:cubicBezTo>
                      <a:pt x="184" y="482"/>
                      <a:pt x="184" y="482"/>
                      <a:pt x="184" y="482"/>
                    </a:cubicBezTo>
                    <a:cubicBezTo>
                      <a:pt x="183" y="481"/>
                      <a:pt x="183" y="480"/>
                      <a:pt x="184" y="479"/>
                    </a:cubicBezTo>
                    <a:cubicBezTo>
                      <a:pt x="184" y="479"/>
                      <a:pt x="184" y="479"/>
                      <a:pt x="184" y="479"/>
                    </a:cubicBezTo>
                    <a:cubicBezTo>
                      <a:pt x="184" y="479"/>
                      <a:pt x="184" y="478"/>
                      <a:pt x="185" y="478"/>
                    </a:cubicBezTo>
                    <a:close/>
                    <a:moveTo>
                      <a:pt x="373" y="84"/>
                    </a:moveTo>
                    <a:cubicBezTo>
                      <a:pt x="375" y="84"/>
                      <a:pt x="376" y="85"/>
                      <a:pt x="376" y="87"/>
                    </a:cubicBezTo>
                    <a:cubicBezTo>
                      <a:pt x="376" y="87"/>
                      <a:pt x="376" y="87"/>
                      <a:pt x="376" y="87"/>
                    </a:cubicBezTo>
                    <a:cubicBezTo>
                      <a:pt x="376" y="89"/>
                      <a:pt x="375" y="90"/>
                      <a:pt x="374" y="90"/>
                    </a:cubicBezTo>
                    <a:cubicBezTo>
                      <a:pt x="374" y="90"/>
                      <a:pt x="374" y="90"/>
                      <a:pt x="374" y="90"/>
                    </a:cubicBezTo>
                    <a:cubicBezTo>
                      <a:pt x="372" y="90"/>
                      <a:pt x="371" y="89"/>
                      <a:pt x="371" y="87"/>
                    </a:cubicBezTo>
                    <a:cubicBezTo>
                      <a:pt x="371" y="87"/>
                      <a:pt x="371" y="87"/>
                      <a:pt x="371" y="87"/>
                    </a:cubicBezTo>
                    <a:cubicBezTo>
                      <a:pt x="371" y="87"/>
                      <a:pt x="371" y="86"/>
                      <a:pt x="371" y="86"/>
                    </a:cubicBezTo>
                    <a:cubicBezTo>
                      <a:pt x="371" y="86"/>
                      <a:pt x="371" y="86"/>
                      <a:pt x="371" y="86"/>
                    </a:cubicBezTo>
                    <a:cubicBezTo>
                      <a:pt x="371" y="85"/>
                      <a:pt x="372" y="84"/>
                      <a:pt x="373" y="84"/>
                    </a:cubicBezTo>
                    <a:close/>
                    <a:moveTo>
                      <a:pt x="207" y="461"/>
                    </a:moveTo>
                    <a:cubicBezTo>
                      <a:pt x="207" y="461"/>
                      <a:pt x="207" y="461"/>
                      <a:pt x="207" y="461"/>
                    </a:cubicBezTo>
                    <a:cubicBezTo>
                      <a:pt x="209" y="460"/>
                      <a:pt x="210" y="460"/>
                      <a:pt x="211" y="462"/>
                    </a:cubicBezTo>
                    <a:cubicBezTo>
                      <a:pt x="211" y="462"/>
                      <a:pt x="211" y="462"/>
                      <a:pt x="211" y="462"/>
                    </a:cubicBezTo>
                    <a:cubicBezTo>
                      <a:pt x="212" y="463"/>
                      <a:pt x="212" y="465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0" y="467"/>
                      <a:pt x="208" y="466"/>
                      <a:pt x="207" y="465"/>
                    </a:cubicBezTo>
                    <a:cubicBezTo>
                      <a:pt x="207" y="465"/>
                      <a:pt x="207" y="465"/>
                      <a:pt x="207" y="465"/>
                    </a:cubicBezTo>
                    <a:cubicBezTo>
                      <a:pt x="206" y="464"/>
                      <a:pt x="206" y="463"/>
                      <a:pt x="207" y="462"/>
                    </a:cubicBezTo>
                    <a:cubicBezTo>
                      <a:pt x="207" y="462"/>
                      <a:pt x="207" y="462"/>
                      <a:pt x="207" y="462"/>
                    </a:cubicBezTo>
                    <a:cubicBezTo>
                      <a:pt x="207" y="462"/>
                      <a:pt x="207" y="461"/>
                      <a:pt x="207" y="461"/>
                    </a:cubicBezTo>
                    <a:close/>
                    <a:moveTo>
                      <a:pt x="375" y="113"/>
                    </a:moveTo>
                    <a:cubicBezTo>
                      <a:pt x="376" y="113"/>
                      <a:pt x="377" y="114"/>
                      <a:pt x="377" y="116"/>
                    </a:cubicBezTo>
                    <a:cubicBezTo>
                      <a:pt x="377" y="116"/>
                      <a:pt x="377" y="116"/>
                      <a:pt x="377" y="116"/>
                    </a:cubicBezTo>
                    <a:cubicBezTo>
                      <a:pt x="377" y="117"/>
                      <a:pt x="376" y="119"/>
                      <a:pt x="375" y="119"/>
                    </a:cubicBezTo>
                    <a:cubicBezTo>
                      <a:pt x="375" y="119"/>
                      <a:pt x="375" y="119"/>
                      <a:pt x="375" y="119"/>
                    </a:cubicBezTo>
                    <a:cubicBezTo>
                      <a:pt x="373" y="119"/>
                      <a:pt x="372" y="117"/>
                      <a:pt x="372" y="116"/>
                    </a:cubicBezTo>
                    <a:cubicBezTo>
                      <a:pt x="372" y="116"/>
                      <a:pt x="372" y="116"/>
                      <a:pt x="372" y="116"/>
                    </a:cubicBezTo>
                    <a:cubicBezTo>
                      <a:pt x="372" y="115"/>
                      <a:pt x="372" y="115"/>
                      <a:pt x="372" y="114"/>
                    </a:cubicBezTo>
                    <a:cubicBezTo>
                      <a:pt x="372" y="114"/>
                      <a:pt x="372" y="114"/>
                      <a:pt x="372" y="114"/>
                    </a:cubicBezTo>
                    <a:cubicBezTo>
                      <a:pt x="372" y="114"/>
                      <a:pt x="373" y="113"/>
                      <a:pt x="375" y="113"/>
                    </a:cubicBezTo>
                    <a:close/>
                    <a:moveTo>
                      <a:pt x="229" y="443"/>
                    </a:moveTo>
                    <a:cubicBezTo>
                      <a:pt x="230" y="442"/>
                      <a:pt x="232" y="442"/>
                      <a:pt x="233" y="443"/>
                    </a:cubicBezTo>
                    <a:cubicBezTo>
                      <a:pt x="233" y="443"/>
                      <a:pt x="233" y="443"/>
                      <a:pt x="233" y="443"/>
                    </a:cubicBezTo>
                    <a:cubicBezTo>
                      <a:pt x="234" y="444"/>
                      <a:pt x="234" y="446"/>
                      <a:pt x="233" y="447"/>
                    </a:cubicBezTo>
                    <a:cubicBezTo>
                      <a:pt x="233" y="447"/>
                      <a:pt x="233" y="447"/>
                      <a:pt x="233" y="447"/>
                    </a:cubicBezTo>
                    <a:cubicBezTo>
                      <a:pt x="232" y="448"/>
                      <a:pt x="230" y="448"/>
                      <a:pt x="229" y="447"/>
                    </a:cubicBezTo>
                    <a:cubicBezTo>
                      <a:pt x="229" y="447"/>
                      <a:pt x="229" y="447"/>
                      <a:pt x="229" y="447"/>
                    </a:cubicBezTo>
                    <a:cubicBezTo>
                      <a:pt x="228" y="446"/>
                      <a:pt x="228" y="445"/>
                      <a:pt x="228" y="444"/>
                    </a:cubicBezTo>
                    <a:cubicBezTo>
                      <a:pt x="228" y="444"/>
                      <a:pt x="228" y="444"/>
                      <a:pt x="228" y="444"/>
                    </a:cubicBezTo>
                    <a:cubicBezTo>
                      <a:pt x="228" y="443"/>
                      <a:pt x="229" y="443"/>
                      <a:pt x="229" y="443"/>
                    </a:cubicBezTo>
                    <a:close/>
                    <a:moveTo>
                      <a:pt x="374" y="141"/>
                    </a:moveTo>
                    <a:cubicBezTo>
                      <a:pt x="376" y="141"/>
                      <a:pt x="377" y="143"/>
                      <a:pt x="377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7" y="146"/>
                      <a:pt x="375" y="147"/>
                      <a:pt x="374" y="147"/>
                    </a:cubicBezTo>
                    <a:cubicBezTo>
                      <a:pt x="374" y="147"/>
                      <a:pt x="374" y="147"/>
                      <a:pt x="374" y="147"/>
                    </a:cubicBezTo>
                    <a:cubicBezTo>
                      <a:pt x="372" y="147"/>
                      <a:pt x="371" y="145"/>
                      <a:pt x="371" y="144"/>
                    </a:cubicBezTo>
                    <a:cubicBezTo>
                      <a:pt x="371" y="144"/>
                      <a:pt x="371" y="144"/>
                      <a:pt x="371" y="144"/>
                    </a:cubicBezTo>
                    <a:cubicBezTo>
                      <a:pt x="371" y="144"/>
                      <a:pt x="371" y="143"/>
                      <a:pt x="371" y="143"/>
                    </a:cubicBezTo>
                    <a:cubicBezTo>
                      <a:pt x="371" y="143"/>
                      <a:pt x="371" y="143"/>
                      <a:pt x="371" y="143"/>
                    </a:cubicBezTo>
                    <a:cubicBezTo>
                      <a:pt x="372" y="142"/>
                      <a:pt x="373" y="141"/>
                      <a:pt x="374" y="141"/>
                    </a:cubicBezTo>
                    <a:close/>
                    <a:moveTo>
                      <a:pt x="249" y="423"/>
                    </a:moveTo>
                    <a:cubicBezTo>
                      <a:pt x="250" y="422"/>
                      <a:pt x="252" y="422"/>
                      <a:pt x="253" y="423"/>
                    </a:cubicBezTo>
                    <a:cubicBezTo>
                      <a:pt x="253" y="423"/>
                      <a:pt x="253" y="423"/>
                      <a:pt x="253" y="423"/>
                    </a:cubicBezTo>
                    <a:cubicBezTo>
                      <a:pt x="254" y="424"/>
                      <a:pt x="254" y="426"/>
                      <a:pt x="25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52" y="428"/>
                      <a:pt x="250" y="428"/>
                      <a:pt x="249" y="427"/>
                    </a:cubicBezTo>
                    <a:cubicBezTo>
                      <a:pt x="249" y="427"/>
                      <a:pt x="249" y="427"/>
                      <a:pt x="249" y="427"/>
                    </a:cubicBezTo>
                    <a:cubicBezTo>
                      <a:pt x="248" y="426"/>
                      <a:pt x="248" y="425"/>
                      <a:pt x="249" y="424"/>
                    </a:cubicBezTo>
                    <a:cubicBezTo>
                      <a:pt x="249" y="424"/>
                      <a:pt x="249" y="424"/>
                      <a:pt x="249" y="424"/>
                    </a:cubicBezTo>
                    <a:cubicBezTo>
                      <a:pt x="249" y="424"/>
                      <a:pt x="249" y="423"/>
                      <a:pt x="249" y="423"/>
                    </a:cubicBezTo>
                    <a:close/>
                    <a:moveTo>
                      <a:pt x="372" y="170"/>
                    </a:moveTo>
                    <a:cubicBezTo>
                      <a:pt x="373" y="170"/>
                      <a:pt x="374" y="171"/>
                      <a:pt x="374" y="173"/>
                    </a:cubicBezTo>
                    <a:cubicBezTo>
                      <a:pt x="374" y="173"/>
                      <a:pt x="374" y="173"/>
                      <a:pt x="374" y="173"/>
                    </a:cubicBezTo>
                    <a:cubicBezTo>
                      <a:pt x="374" y="174"/>
                      <a:pt x="373" y="175"/>
                      <a:pt x="371" y="175"/>
                    </a:cubicBezTo>
                    <a:cubicBezTo>
                      <a:pt x="371" y="175"/>
                      <a:pt x="371" y="175"/>
                      <a:pt x="371" y="175"/>
                    </a:cubicBezTo>
                    <a:cubicBezTo>
                      <a:pt x="370" y="175"/>
                      <a:pt x="368" y="174"/>
                      <a:pt x="369" y="172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69" y="172"/>
                      <a:pt x="369" y="172"/>
                      <a:pt x="369" y="171"/>
                    </a:cubicBezTo>
                    <a:cubicBezTo>
                      <a:pt x="369" y="171"/>
                      <a:pt x="369" y="171"/>
                      <a:pt x="369" y="171"/>
                    </a:cubicBezTo>
                    <a:cubicBezTo>
                      <a:pt x="369" y="170"/>
                      <a:pt x="371" y="169"/>
                      <a:pt x="372" y="170"/>
                    </a:cubicBezTo>
                    <a:close/>
                    <a:moveTo>
                      <a:pt x="268" y="402"/>
                    </a:moveTo>
                    <a:cubicBezTo>
                      <a:pt x="269" y="401"/>
                      <a:pt x="271" y="401"/>
                      <a:pt x="272" y="402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273" y="403"/>
                      <a:pt x="274" y="405"/>
                      <a:pt x="273" y="406"/>
                    </a:cubicBezTo>
                    <a:cubicBezTo>
                      <a:pt x="273" y="406"/>
                      <a:pt x="273" y="406"/>
                      <a:pt x="273" y="406"/>
                    </a:cubicBezTo>
                    <a:cubicBezTo>
                      <a:pt x="272" y="407"/>
                      <a:pt x="270" y="407"/>
                      <a:pt x="269" y="406"/>
                    </a:cubicBezTo>
                    <a:cubicBezTo>
                      <a:pt x="269" y="406"/>
                      <a:pt x="269" y="406"/>
                      <a:pt x="269" y="406"/>
                    </a:cubicBezTo>
                    <a:cubicBezTo>
                      <a:pt x="268" y="405"/>
                      <a:pt x="267" y="404"/>
                      <a:pt x="268" y="403"/>
                    </a:cubicBezTo>
                    <a:cubicBezTo>
                      <a:pt x="268" y="403"/>
                      <a:pt x="268" y="403"/>
                      <a:pt x="268" y="403"/>
                    </a:cubicBezTo>
                    <a:cubicBezTo>
                      <a:pt x="268" y="403"/>
                      <a:pt x="268" y="402"/>
                      <a:pt x="268" y="402"/>
                    </a:cubicBezTo>
                    <a:close/>
                    <a:moveTo>
                      <a:pt x="368" y="198"/>
                    </a:moveTo>
                    <a:cubicBezTo>
                      <a:pt x="369" y="198"/>
                      <a:pt x="370" y="200"/>
                      <a:pt x="370" y="201"/>
                    </a:cubicBezTo>
                    <a:cubicBezTo>
                      <a:pt x="370" y="201"/>
                      <a:pt x="370" y="201"/>
                      <a:pt x="370" y="201"/>
                    </a:cubicBezTo>
                    <a:cubicBezTo>
                      <a:pt x="370" y="203"/>
                      <a:pt x="368" y="204"/>
                      <a:pt x="367" y="203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65" y="203"/>
                      <a:pt x="364" y="202"/>
                      <a:pt x="364" y="200"/>
                    </a:cubicBezTo>
                    <a:cubicBezTo>
                      <a:pt x="364" y="200"/>
                      <a:pt x="364" y="200"/>
                      <a:pt x="364" y="200"/>
                    </a:cubicBezTo>
                    <a:cubicBezTo>
                      <a:pt x="364" y="200"/>
                      <a:pt x="364" y="200"/>
                      <a:pt x="365" y="199"/>
                    </a:cubicBezTo>
                    <a:cubicBezTo>
                      <a:pt x="365" y="199"/>
                      <a:pt x="365" y="199"/>
                      <a:pt x="365" y="199"/>
                    </a:cubicBezTo>
                    <a:cubicBezTo>
                      <a:pt x="365" y="198"/>
                      <a:pt x="366" y="198"/>
                      <a:pt x="368" y="198"/>
                    </a:cubicBezTo>
                    <a:close/>
                    <a:moveTo>
                      <a:pt x="286" y="380"/>
                    </a:moveTo>
                    <a:cubicBezTo>
                      <a:pt x="287" y="379"/>
                      <a:pt x="289" y="378"/>
                      <a:pt x="290" y="379"/>
                    </a:cubicBezTo>
                    <a:cubicBezTo>
                      <a:pt x="290" y="379"/>
                      <a:pt x="290" y="379"/>
                      <a:pt x="290" y="379"/>
                    </a:cubicBezTo>
                    <a:cubicBezTo>
                      <a:pt x="291" y="380"/>
                      <a:pt x="291" y="382"/>
                      <a:pt x="290" y="383"/>
                    </a:cubicBezTo>
                    <a:cubicBezTo>
                      <a:pt x="290" y="383"/>
                      <a:pt x="290" y="383"/>
                      <a:pt x="290" y="383"/>
                    </a:cubicBezTo>
                    <a:cubicBezTo>
                      <a:pt x="289" y="385"/>
                      <a:pt x="288" y="385"/>
                      <a:pt x="286" y="384"/>
                    </a:cubicBezTo>
                    <a:cubicBezTo>
                      <a:pt x="286" y="384"/>
                      <a:pt x="286" y="384"/>
                      <a:pt x="286" y="384"/>
                    </a:cubicBezTo>
                    <a:cubicBezTo>
                      <a:pt x="285" y="383"/>
                      <a:pt x="285" y="382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lose/>
                    <a:moveTo>
                      <a:pt x="362" y="226"/>
                    </a:moveTo>
                    <a:cubicBezTo>
                      <a:pt x="363" y="226"/>
                      <a:pt x="364" y="228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3" y="231"/>
                      <a:pt x="362" y="231"/>
                      <a:pt x="360" y="231"/>
                    </a:cubicBezTo>
                    <a:cubicBezTo>
                      <a:pt x="360" y="231"/>
                      <a:pt x="360" y="231"/>
                      <a:pt x="360" y="231"/>
                    </a:cubicBezTo>
                    <a:cubicBezTo>
                      <a:pt x="359" y="231"/>
                      <a:pt x="358" y="229"/>
                      <a:pt x="358" y="228"/>
                    </a:cubicBezTo>
                    <a:cubicBezTo>
                      <a:pt x="358" y="228"/>
                      <a:pt x="358" y="228"/>
                      <a:pt x="358" y="228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9" y="226"/>
                      <a:pt x="360" y="225"/>
                      <a:pt x="362" y="226"/>
                    </a:cubicBezTo>
                    <a:close/>
                    <a:moveTo>
                      <a:pt x="302" y="357"/>
                    </a:move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3" y="355"/>
                      <a:pt x="304" y="355"/>
                      <a:pt x="306" y="356"/>
                    </a:cubicBezTo>
                    <a:cubicBezTo>
                      <a:pt x="306" y="356"/>
                      <a:pt x="306" y="356"/>
                      <a:pt x="306" y="356"/>
                    </a:cubicBezTo>
                    <a:cubicBezTo>
                      <a:pt x="307" y="357"/>
                      <a:pt x="308" y="358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6" y="361"/>
                      <a:pt x="304" y="361"/>
                      <a:pt x="303" y="361"/>
                    </a:cubicBezTo>
                    <a:cubicBezTo>
                      <a:pt x="303" y="361"/>
                      <a:pt x="303" y="361"/>
                      <a:pt x="303" y="361"/>
                    </a:cubicBezTo>
                    <a:cubicBezTo>
                      <a:pt x="302" y="360"/>
                      <a:pt x="301" y="358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lose/>
                    <a:moveTo>
                      <a:pt x="354" y="253"/>
                    </a:moveTo>
                    <a:cubicBezTo>
                      <a:pt x="355" y="253"/>
                      <a:pt x="356" y="255"/>
                      <a:pt x="356" y="257"/>
                    </a:cubicBezTo>
                    <a:cubicBezTo>
                      <a:pt x="356" y="257"/>
                      <a:pt x="356" y="257"/>
                      <a:pt x="356" y="257"/>
                    </a:cubicBezTo>
                    <a:cubicBezTo>
                      <a:pt x="355" y="258"/>
                      <a:pt x="354" y="259"/>
                      <a:pt x="352" y="258"/>
                    </a:cubicBezTo>
                    <a:cubicBezTo>
                      <a:pt x="352" y="258"/>
                      <a:pt x="352" y="258"/>
                      <a:pt x="352" y="258"/>
                    </a:cubicBezTo>
                    <a:cubicBezTo>
                      <a:pt x="351" y="258"/>
                      <a:pt x="350" y="256"/>
                      <a:pt x="350" y="255"/>
                    </a:cubicBezTo>
                    <a:cubicBezTo>
                      <a:pt x="350" y="255"/>
                      <a:pt x="350" y="255"/>
                      <a:pt x="350" y="255"/>
                    </a:cubicBezTo>
                    <a:cubicBezTo>
                      <a:pt x="350" y="255"/>
                      <a:pt x="350" y="255"/>
                      <a:pt x="350" y="254"/>
                    </a:cubicBezTo>
                    <a:cubicBezTo>
                      <a:pt x="350" y="254"/>
                      <a:pt x="350" y="254"/>
                      <a:pt x="350" y="254"/>
                    </a:cubicBezTo>
                    <a:cubicBezTo>
                      <a:pt x="351" y="253"/>
                      <a:pt x="353" y="253"/>
                      <a:pt x="354" y="253"/>
                    </a:cubicBezTo>
                    <a:close/>
                    <a:moveTo>
                      <a:pt x="316" y="332"/>
                    </a:moveTo>
                    <a:cubicBezTo>
                      <a:pt x="317" y="331"/>
                      <a:pt x="319" y="331"/>
                      <a:pt x="320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2" y="332"/>
                      <a:pt x="322" y="334"/>
                      <a:pt x="321" y="335"/>
                    </a:cubicBezTo>
                    <a:cubicBezTo>
                      <a:pt x="321" y="335"/>
                      <a:pt x="321" y="335"/>
                      <a:pt x="321" y="335"/>
                    </a:cubicBezTo>
                    <a:cubicBezTo>
                      <a:pt x="321" y="337"/>
                      <a:pt x="319" y="337"/>
                      <a:pt x="318" y="336"/>
                    </a:cubicBezTo>
                    <a:cubicBezTo>
                      <a:pt x="318" y="336"/>
                      <a:pt x="318" y="336"/>
                      <a:pt x="318" y="336"/>
                    </a:cubicBezTo>
                    <a:cubicBezTo>
                      <a:pt x="316" y="336"/>
                      <a:pt x="316" y="334"/>
                      <a:pt x="316" y="333"/>
                    </a:cubicBezTo>
                    <a:cubicBezTo>
                      <a:pt x="316" y="333"/>
                      <a:pt x="316" y="333"/>
                      <a:pt x="316" y="333"/>
                    </a:cubicBezTo>
                    <a:cubicBezTo>
                      <a:pt x="316" y="333"/>
                      <a:pt x="316" y="332"/>
                      <a:pt x="316" y="332"/>
                    </a:cubicBezTo>
                    <a:close/>
                    <a:moveTo>
                      <a:pt x="344" y="280"/>
                    </a:moveTo>
                    <a:cubicBezTo>
                      <a:pt x="346" y="280"/>
                      <a:pt x="347" y="282"/>
                      <a:pt x="346" y="283"/>
                    </a:cubicBezTo>
                    <a:cubicBezTo>
                      <a:pt x="346" y="283"/>
                      <a:pt x="346" y="283"/>
                      <a:pt x="346" y="283"/>
                    </a:cubicBezTo>
                    <a:cubicBezTo>
                      <a:pt x="345" y="285"/>
                      <a:pt x="344" y="286"/>
                      <a:pt x="342" y="285"/>
                    </a:cubicBezTo>
                    <a:cubicBezTo>
                      <a:pt x="342" y="285"/>
                      <a:pt x="342" y="285"/>
                      <a:pt x="342" y="285"/>
                    </a:cubicBezTo>
                    <a:cubicBezTo>
                      <a:pt x="341" y="284"/>
                      <a:pt x="340" y="283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0"/>
                      <a:pt x="343" y="279"/>
                      <a:pt x="344" y="280"/>
                    </a:cubicBezTo>
                    <a:close/>
                    <a:moveTo>
                      <a:pt x="329" y="307"/>
                    </a:move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30" y="306"/>
                      <a:pt x="332" y="305"/>
                      <a:pt x="333" y="306"/>
                    </a:cubicBezTo>
                    <a:cubicBezTo>
                      <a:pt x="333" y="306"/>
                      <a:pt x="333" y="306"/>
                      <a:pt x="333" y="306"/>
                    </a:cubicBezTo>
                    <a:cubicBezTo>
                      <a:pt x="335" y="307"/>
                      <a:pt x="335" y="308"/>
                      <a:pt x="334" y="310"/>
                    </a:cubicBezTo>
                    <a:cubicBezTo>
                      <a:pt x="334" y="310"/>
                      <a:pt x="334" y="310"/>
                      <a:pt x="334" y="310"/>
                    </a:cubicBezTo>
                    <a:cubicBezTo>
                      <a:pt x="334" y="311"/>
                      <a:pt x="332" y="312"/>
                      <a:pt x="331" y="311"/>
                    </a:cubicBezTo>
                    <a:cubicBezTo>
                      <a:pt x="331" y="311"/>
                      <a:pt x="331" y="311"/>
                      <a:pt x="331" y="311"/>
                    </a:cubicBezTo>
                    <a:cubicBezTo>
                      <a:pt x="329" y="310"/>
                      <a:pt x="329" y="309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>
                <a:off x="7791450" y="3519488"/>
                <a:ext cx="36513" cy="31750"/>
              </a:xfrm>
              <a:custGeom>
                <a:rect b="b" l="l" r="r" t="t"/>
                <a:pathLst>
                  <a:path extrusionOk="0" h="9" w="10">
                    <a:moveTo>
                      <a:pt x="3" y="8"/>
                    </a:moveTo>
                    <a:cubicBezTo>
                      <a:pt x="1" y="7"/>
                      <a:pt x="0" y="5"/>
                      <a:pt x="1" y="3"/>
                    </a:cubicBezTo>
                    <a:cubicBezTo>
                      <a:pt x="2" y="0"/>
                      <a:pt x="4" y="0"/>
                      <a:pt x="7" y="0"/>
                    </a:cubicBezTo>
                    <a:cubicBezTo>
                      <a:pt x="9" y="1"/>
                      <a:pt x="10" y="4"/>
                      <a:pt x="9" y="6"/>
                    </a:cubicBezTo>
                    <a:cubicBezTo>
                      <a:pt x="8" y="8"/>
                      <a:pt x="5" y="9"/>
                      <a:pt x="3" y="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2"/>
              <p:cNvSpPr/>
              <p:nvPr/>
            </p:nvSpPr>
            <p:spPr>
              <a:xfrm>
                <a:off x="9293225" y="1465263"/>
                <a:ext cx="34925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720000" y="1215751"/>
            <a:ext cx="77040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5" name="Google Shape;55;p4"/>
          <p:cNvGrpSpPr/>
          <p:nvPr/>
        </p:nvGrpSpPr>
        <p:grpSpPr>
          <a:xfrm>
            <a:off x="-2176562" y="-665962"/>
            <a:ext cx="11887700" cy="7239888"/>
            <a:chOff x="-2176562" y="-665962"/>
            <a:chExt cx="11887700" cy="7239888"/>
          </a:xfrm>
        </p:grpSpPr>
        <p:grpSp>
          <p:nvGrpSpPr>
            <p:cNvPr id="56" name="Google Shape;56;p4"/>
            <p:cNvGrpSpPr/>
            <p:nvPr/>
          </p:nvGrpSpPr>
          <p:grpSpPr>
            <a:xfrm>
              <a:off x="8103000" y="-665962"/>
              <a:ext cx="1608138" cy="1635125"/>
              <a:chOff x="8103000" y="-665962"/>
              <a:chExt cx="1608138" cy="1635125"/>
            </a:xfrm>
          </p:grpSpPr>
          <p:sp>
            <p:nvSpPr>
              <p:cNvPr id="57" name="Google Shape;57;p4"/>
              <p:cNvSpPr/>
              <p:nvPr/>
            </p:nvSpPr>
            <p:spPr>
              <a:xfrm rot="10800000">
                <a:off x="8117288" y="-477050"/>
                <a:ext cx="1355725" cy="860425"/>
              </a:xfrm>
              <a:custGeom>
                <a:rect b="b" l="l" r="r" t="t"/>
                <a:pathLst>
                  <a:path extrusionOk="0" h="242" w="381">
                    <a:moveTo>
                      <a:pt x="0" y="242"/>
                    </a:moveTo>
                    <a:cubicBezTo>
                      <a:pt x="51" y="202"/>
                      <a:pt x="103" y="162"/>
                      <a:pt x="155" y="122"/>
                    </a:cubicBezTo>
                    <a:cubicBezTo>
                      <a:pt x="158" y="96"/>
                      <a:pt x="158" y="96"/>
                      <a:pt x="158" y="96"/>
                    </a:cubicBezTo>
                    <a:cubicBezTo>
                      <a:pt x="264" y="14"/>
                      <a:pt x="264" y="14"/>
                      <a:pt x="264" y="14"/>
                    </a:cubicBezTo>
                    <a:cubicBezTo>
                      <a:pt x="349" y="25"/>
                      <a:pt x="349" y="25"/>
                      <a:pt x="349" y="25"/>
                    </a:cubicBezTo>
                    <a:cubicBezTo>
                      <a:pt x="360" y="17"/>
                      <a:pt x="371" y="8"/>
                      <a:pt x="38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 rot="10800000">
                <a:off x="8555438" y="-299250"/>
                <a:ext cx="1044575" cy="1268413"/>
              </a:xfrm>
              <a:custGeom>
                <a:rect b="b" l="l" r="r" t="t"/>
                <a:pathLst>
                  <a:path extrusionOk="0" h="357" w="294">
                    <a:moveTo>
                      <a:pt x="0" y="357"/>
                    </a:moveTo>
                    <a:cubicBezTo>
                      <a:pt x="25" y="337"/>
                      <a:pt x="50" y="318"/>
                      <a:pt x="75" y="299"/>
                    </a:cubicBezTo>
                    <a:cubicBezTo>
                      <a:pt x="80" y="262"/>
                      <a:pt x="85" y="225"/>
                      <a:pt x="89" y="189"/>
                    </a:cubicBezTo>
                    <a:cubicBezTo>
                      <a:pt x="237" y="74"/>
                      <a:pt x="237" y="74"/>
                      <a:pt x="237" y="74"/>
                    </a:cubicBezTo>
                    <a:cubicBezTo>
                      <a:pt x="241" y="42"/>
                      <a:pt x="241" y="42"/>
                      <a:pt x="241" y="42"/>
                    </a:cubicBezTo>
                    <a:cubicBezTo>
                      <a:pt x="259" y="28"/>
                      <a:pt x="277" y="14"/>
                      <a:pt x="294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10800000">
                <a:off x="8584012" y="380200"/>
                <a:ext cx="20638" cy="20638"/>
              </a:xfrm>
              <a:custGeom>
                <a:rect b="b" l="l" r="r" t="t"/>
                <a:pathLst>
                  <a:path extrusionOk="0" h="13" w="13">
                    <a:moveTo>
                      <a:pt x="13" y="0"/>
                    </a:moveTo>
                    <a:lnTo>
                      <a:pt x="0" y="0"/>
                    </a:lnTo>
                    <a:lnTo>
                      <a:pt x="7" y="7"/>
                    </a:lnTo>
                    <a:lnTo>
                      <a:pt x="11" y="13"/>
                    </a:lnTo>
                    <a:lnTo>
                      <a:pt x="13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10800000">
                <a:off x="8374462" y="-118275"/>
                <a:ext cx="17463" cy="17463"/>
              </a:xfrm>
              <a:custGeom>
                <a:rect b="b" l="l" r="r" t="t"/>
                <a:pathLst>
                  <a:path extrusionOk="0" h="5" w="5">
                    <a:moveTo>
                      <a:pt x="1" y="4"/>
                    </a:move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4" y="0"/>
                      <a:pt x="4" y="1"/>
                    </a:cubicBezTo>
                    <a:cubicBezTo>
                      <a:pt x="5" y="2"/>
                      <a:pt x="5" y="4"/>
                      <a:pt x="4" y="5"/>
                    </a:cubicBezTo>
                    <a:cubicBezTo>
                      <a:pt x="3" y="5"/>
                      <a:pt x="1" y="5"/>
                      <a:pt x="1" y="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 rot="10800000">
                <a:off x="8934850" y="678650"/>
                <a:ext cx="22225" cy="17463"/>
              </a:xfrm>
              <a:custGeom>
                <a:rect b="b" l="l" r="r" t="t"/>
                <a:pathLst>
                  <a:path extrusionOk="0" h="5" w="6">
                    <a:moveTo>
                      <a:pt x="1" y="4"/>
                    </a:moveTo>
                    <a:cubicBezTo>
                      <a:pt x="0" y="3"/>
                      <a:pt x="0" y="1"/>
                      <a:pt x="1" y="1"/>
                    </a:cubicBezTo>
                    <a:cubicBezTo>
                      <a:pt x="3" y="0"/>
                      <a:pt x="4" y="0"/>
                      <a:pt x="5" y="1"/>
                    </a:cubicBezTo>
                    <a:cubicBezTo>
                      <a:pt x="6" y="2"/>
                      <a:pt x="5" y="4"/>
                      <a:pt x="4" y="4"/>
                    </a:cubicBezTo>
                    <a:cubicBezTo>
                      <a:pt x="3" y="5"/>
                      <a:pt x="2" y="5"/>
                      <a:pt x="1" y="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 rot="10800000">
                <a:off x="8103000" y="365913"/>
                <a:ext cx="39688" cy="38100"/>
              </a:xfrm>
              <a:custGeom>
                <a:rect b="b" l="l" r="r" t="t"/>
                <a:pathLst>
                  <a:path extrusionOk="0" h="11" w="11">
                    <a:moveTo>
                      <a:pt x="2" y="9"/>
                    </a:moveTo>
                    <a:cubicBezTo>
                      <a:pt x="0" y="7"/>
                      <a:pt x="1" y="4"/>
                      <a:pt x="3" y="2"/>
                    </a:cubicBezTo>
                    <a:cubicBezTo>
                      <a:pt x="5" y="0"/>
                      <a:pt x="8" y="1"/>
                      <a:pt x="10" y="3"/>
                    </a:cubicBezTo>
                    <a:cubicBezTo>
                      <a:pt x="11" y="5"/>
                      <a:pt x="11" y="8"/>
                      <a:pt x="9" y="10"/>
                    </a:cubicBezTo>
                    <a:cubicBezTo>
                      <a:pt x="7" y="11"/>
                      <a:pt x="3" y="11"/>
                      <a:pt x="2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 rot="10800000">
                <a:off x="8271275" y="-221463"/>
                <a:ext cx="223838" cy="223838"/>
              </a:xfrm>
              <a:custGeom>
                <a:rect b="b" l="l" r="r" t="t"/>
                <a:pathLst>
                  <a:path extrusionOk="0" h="63" w="63">
                    <a:moveTo>
                      <a:pt x="9" y="49"/>
                    </a:moveTo>
                    <a:cubicBezTo>
                      <a:pt x="0" y="37"/>
                      <a:pt x="2" y="19"/>
                      <a:pt x="14" y="9"/>
                    </a:cubicBezTo>
                    <a:cubicBezTo>
                      <a:pt x="27" y="0"/>
                      <a:pt x="44" y="2"/>
                      <a:pt x="54" y="14"/>
                    </a:cubicBezTo>
                    <a:cubicBezTo>
                      <a:pt x="63" y="27"/>
                      <a:pt x="61" y="44"/>
                      <a:pt x="49" y="54"/>
                    </a:cubicBezTo>
                    <a:cubicBezTo>
                      <a:pt x="36" y="63"/>
                      <a:pt x="19" y="61"/>
                      <a:pt x="9" y="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8845950" y="440525"/>
                <a:ext cx="22225" cy="17463"/>
              </a:xfrm>
              <a:custGeom>
                <a:rect b="b" l="l" r="r" t="t"/>
                <a:pathLst>
                  <a:path extrusionOk="0" h="5" w="6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3" y="0"/>
                      <a:pt x="4" y="0"/>
                      <a:pt x="5" y="1"/>
                    </a:cubicBezTo>
                    <a:cubicBezTo>
                      <a:pt x="6" y="2"/>
                      <a:pt x="5" y="4"/>
                      <a:pt x="4" y="4"/>
                    </a:cubicBezTo>
                    <a:cubicBezTo>
                      <a:pt x="3" y="5"/>
                      <a:pt x="2" y="5"/>
                      <a:pt x="1" y="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 rot="10800000">
                <a:off x="8509400" y="450050"/>
                <a:ext cx="347663" cy="412750"/>
              </a:xfrm>
              <a:custGeom>
                <a:rect b="b" l="l" r="r" t="t"/>
                <a:pathLst>
                  <a:path extrusionOk="0" h="260" w="219">
                    <a:moveTo>
                      <a:pt x="219" y="0"/>
                    </a:moveTo>
                    <a:lnTo>
                      <a:pt x="143" y="60"/>
                    </a:lnTo>
                    <a:lnTo>
                      <a:pt x="130" y="161"/>
                    </a:lnTo>
                    <a:lnTo>
                      <a:pt x="0" y="260"/>
                    </a:ln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 rot="10800000">
                <a:off x="8383987" y="-562775"/>
                <a:ext cx="1049338" cy="504825"/>
              </a:xfrm>
              <a:custGeom>
                <a:rect b="b" l="l" r="r" t="t"/>
                <a:pathLst>
                  <a:path extrusionOk="0" h="142" w="295">
                    <a:moveTo>
                      <a:pt x="0" y="142"/>
                    </a:moveTo>
                    <a:cubicBezTo>
                      <a:pt x="61" y="94"/>
                      <a:pt x="122" y="47"/>
                      <a:pt x="183" y="0"/>
                    </a:cubicBezTo>
                    <a:cubicBezTo>
                      <a:pt x="220" y="5"/>
                      <a:pt x="258" y="10"/>
                      <a:pt x="295" y="15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10800000">
                <a:off x="8953900" y="-170663"/>
                <a:ext cx="757238" cy="852488"/>
              </a:xfrm>
              <a:custGeom>
                <a:rect b="b" l="l" r="r" t="t"/>
                <a:pathLst>
                  <a:path extrusionOk="0" h="240" w="213">
                    <a:moveTo>
                      <a:pt x="0" y="240"/>
                    </a:moveTo>
                    <a:cubicBezTo>
                      <a:pt x="53" y="198"/>
                      <a:pt x="106" y="157"/>
                      <a:pt x="160" y="115"/>
                    </a:cubicBezTo>
                    <a:cubicBezTo>
                      <a:pt x="170" y="33"/>
                      <a:pt x="170" y="33"/>
                      <a:pt x="170" y="33"/>
                    </a:cubicBezTo>
                    <a:cubicBezTo>
                      <a:pt x="185" y="22"/>
                      <a:pt x="199" y="11"/>
                      <a:pt x="213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8682438" y="-665962"/>
                <a:ext cx="676275" cy="593725"/>
              </a:xfrm>
              <a:custGeom>
                <a:rect b="b" l="l" r="r" t="t"/>
                <a:pathLst>
                  <a:path extrusionOk="0" h="167" w="190">
                    <a:moveTo>
                      <a:pt x="0" y="167"/>
                    </a:moveTo>
                    <a:cubicBezTo>
                      <a:pt x="62" y="118"/>
                      <a:pt x="125" y="70"/>
                      <a:pt x="187" y="21"/>
                    </a:cubicBezTo>
                    <a:cubicBezTo>
                      <a:pt x="190" y="0"/>
                      <a:pt x="190" y="0"/>
                      <a:pt x="19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 rot="10800000">
                <a:off x="8593537" y="-396088"/>
                <a:ext cx="931863" cy="785813"/>
              </a:xfrm>
              <a:custGeom>
                <a:rect b="b" l="l" r="r" t="t"/>
                <a:pathLst>
                  <a:path extrusionOk="0" h="221" w="262">
                    <a:moveTo>
                      <a:pt x="0" y="221"/>
                    </a:moveTo>
                    <a:cubicBezTo>
                      <a:pt x="40" y="190"/>
                      <a:pt x="79" y="159"/>
                      <a:pt x="119" y="129"/>
                    </a:cubicBezTo>
                    <a:cubicBezTo>
                      <a:pt x="122" y="108"/>
                      <a:pt x="122" y="108"/>
                      <a:pt x="122" y="108"/>
                    </a:cubicBezTo>
                    <a:cubicBezTo>
                      <a:pt x="168" y="72"/>
                      <a:pt x="215" y="36"/>
                      <a:pt x="262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 rot="10800000">
                <a:off x="9625413" y="177000"/>
                <a:ext cx="25400" cy="17463"/>
              </a:xfrm>
              <a:custGeom>
                <a:rect b="b" l="l" r="r" t="t"/>
                <a:pathLst>
                  <a:path extrusionOk="0" h="11" w="16">
                    <a:moveTo>
                      <a:pt x="7" y="11"/>
                    </a:moveTo>
                    <a:lnTo>
                      <a:pt x="16" y="2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7" y="1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 rot="10800000">
                <a:off x="9149162" y="191288"/>
                <a:ext cx="487363" cy="479425"/>
              </a:xfrm>
              <a:custGeom>
                <a:rect b="b" l="l" r="r" t="t"/>
                <a:pathLst>
                  <a:path extrusionOk="0" h="302" w="307">
                    <a:moveTo>
                      <a:pt x="307" y="0"/>
                    </a:moveTo>
                    <a:lnTo>
                      <a:pt x="7" y="233"/>
                    </a:lnTo>
                    <a:lnTo>
                      <a:pt x="0" y="30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4"/>
            <p:cNvGrpSpPr/>
            <p:nvPr/>
          </p:nvGrpSpPr>
          <p:grpSpPr>
            <a:xfrm>
              <a:off x="-2176562" y="4067263"/>
              <a:ext cx="2744788" cy="2506662"/>
              <a:chOff x="4862513" y="3188838"/>
              <a:chExt cx="2744788" cy="2506662"/>
            </a:xfrm>
          </p:grpSpPr>
          <p:cxnSp>
            <p:nvCxnSpPr>
              <p:cNvPr id="73" name="Google Shape;73;p4"/>
              <p:cNvCxnSpPr/>
              <p:nvPr/>
            </p:nvCxnSpPr>
            <p:spPr>
              <a:xfrm flipH="1" rot="10800000">
                <a:off x="4862513" y="3555650"/>
                <a:ext cx="1954200" cy="168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 flipH="1" rot="10800000">
                <a:off x="5287964" y="3300063"/>
                <a:ext cx="1959000" cy="168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5" name="Google Shape;75;p4"/>
              <p:cNvCxnSpPr/>
              <p:nvPr/>
            </p:nvCxnSpPr>
            <p:spPr>
              <a:xfrm flipH="1" rot="10800000">
                <a:off x="5170488" y="4281000"/>
                <a:ext cx="1643100" cy="141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6" name="Google Shape;76;p4"/>
              <p:cNvCxnSpPr/>
              <p:nvPr/>
            </p:nvCxnSpPr>
            <p:spPr>
              <a:xfrm flipH="1" rot="10800000">
                <a:off x="5614988" y="3988863"/>
                <a:ext cx="1646100" cy="141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7" name="Google Shape;77;p4"/>
              <p:cNvSpPr/>
              <p:nvPr/>
            </p:nvSpPr>
            <p:spPr>
              <a:xfrm rot="10800000">
                <a:off x="7197726" y="3655562"/>
                <a:ext cx="409575" cy="407988"/>
              </a:xfrm>
              <a:custGeom>
                <a:rect b="b" l="l" r="r" t="t"/>
                <a:pathLst>
                  <a:path extrusionOk="0" h="115" w="115">
                    <a:moveTo>
                      <a:pt x="2" y="61"/>
                    </a:moveTo>
                    <a:cubicBezTo>
                      <a:pt x="4" y="92"/>
                      <a:pt x="30" y="115"/>
                      <a:pt x="61" y="113"/>
                    </a:cubicBezTo>
                    <a:cubicBezTo>
                      <a:pt x="91" y="111"/>
                      <a:pt x="115" y="84"/>
                      <a:pt x="113" y="54"/>
                    </a:cubicBezTo>
                    <a:cubicBezTo>
                      <a:pt x="111" y="23"/>
                      <a:pt x="84" y="0"/>
                      <a:pt x="54" y="2"/>
                    </a:cubicBezTo>
                    <a:cubicBezTo>
                      <a:pt x="23" y="4"/>
                      <a:pt x="0" y="30"/>
                      <a:pt x="2" y="6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 rot="10800000">
                <a:off x="7321551" y="3779387"/>
                <a:ext cx="160338" cy="160338"/>
              </a:xfrm>
              <a:custGeom>
                <a:rect b="b" l="l" r="r" t="t"/>
                <a:pathLst>
                  <a:path extrusionOk="0" h="45" w="45">
                    <a:moveTo>
                      <a:pt x="0" y="24"/>
                    </a:moveTo>
                    <a:cubicBezTo>
                      <a:pt x="1" y="36"/>
                      <a:pt x="12" y="45"/>
                      <a:pt x="24" y="44"/>
                    </a:cubicBezTo>
                    <a:cubicBezTo>
                      <a:pt x="36" y="44"/>
                      <a:pt x="45" y="33"/>
                      <a:pt x="44" y="21"/>
                    </a:cubicBezTo>
                    <a:cubicBezTo>
                      <a:pt x="43" y="9"/>
                      <a:pt x="33" y="0"/>
                      <a:pt x="21" y="1"/>
                    </a:cubicBezTo>
                    <a:cubicBezTo>
                      <a:pt x="9" y="1"/>
                      <a:pt x="0" y="12"/>
                      <a:pt x="0" y="2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 rot="10800000">
                <a:off x="7275513" y="3239638"/>
                <a:ext cx="42863" cy="38100"/>
              </a:xfrm>
              <a:custGeom>
                <a:rect b="b" l="l" r="r" t="t"/>
                <a:pathLst>
                  <a:path extrusionOk="0" h="11" w="12">
                    <a:moveTo>
                      <a:pt x="1" y="6"/>
                    </a:moveTo>
                    <a:cubicBezTo>
                      <a:pt x="1" y="9"/>
                      <a:pt x="4" y="11"/>
                      <a:pt x="7" y="11"/>
                    </a:cubicBezTo>
                    <a:cubicBezTo>
                      <a:pt x="10" y="11"/>
                      <a:pt x="12" y="8"/>
                      <a:pt x="12" y="5"/>
                    </a:cubicBezTo>
                    <a:cubicBezTo>
                      <a:pt x="12" y="2"/>
                      <a:pt x="9" y="0"/>
                      <a:pt x="6" y="0"/>
                    </a:cubicBezTo>
                    <a:cubicBezTo>
                      <a:pt x="3" y="0"/>
                      <a:pt x="0" y="3"/>
                      <a:pt x="1" y="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 rot="10800000">
                <a:off x="6810376" y="4255638"/>
                <a:ext cx="31750" cy="31750"/>
              </a:xfrm>
              <a:custGeom>
                <a:rect b="b" l="l" r="r" t="t"/>
                <a:pathLst>
                  <a:path extrusionOk="0" h="9" w="9">
                    <a:moveTo>
                      <a:pt x="0" y="5"/>
                    </a:moveTo>
                    <a:cubicBezTo>
                      <a:pt x="0" y="8"/>
                      <a:pt x="2" y="9"/>
                      <a:pt x="5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8" y="2"/>
                      <a:pt x="6" y="0"/>
                      <a:pt x="4" y="1"/>
                    </a:cubicBezTo>
                    <a:cubicBezTo>
                      <a:pt x="2" y="1"/>
                      <a:pt x="0" y="3"/>
                      <a:pt x="0" y="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 rot="10800000">
                <a:off x="6813551" y="3530150"/>
                <a:ext cx="31750" cy="33338"/>
              </a:xfrm>
              <a:custGeom>
                <a:rect b="b" l="l" r="r" t="t"/>
                <a:pathLst>
                  <a:path extrusionOk="0" h="9" w="9">
                    <a:moveTo>
                      <a:pt x="0" y="5"/>
                    </a:moveTo>
                    <a:cubicBezTo>
                      <a:pt x="0" y="7"/>
                      <a:pt x="2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 rot="10800000">
                <a:off x="7226301" y="3188838"/>
                <a:ext cx="138113" cy="139700"/>
              </a:xfrm>
              <a:custGeom>
                <a:rect b="b" l="l" r="r" t="t"/>
                <a:pathLst>
                  <a:path extrusionOk="0" h="39" w="39">
                    <a:moveTo>
                      <a:pt x="0" y="21"/>
                    </a:moveTo>
                    <a:cubicBezTo>
                      <a:pt x="1" y="31"/>
                      <a:pt x="10" y="39"/>
                      <a:pt x="20" y="39"/>
                    </a:cubicBezTo>
                    <a:cubicBezTo>
                      <a:pt x="31" y="38"/>
                      <a:pt x="39" y="29"/>
                      <a:pt x="38" y="18"/>
                    </a:cubicBezTo>
                    <a:cubicBezTo>
                      <a:pt x="38" y="8"/>
                      <a:pt x="29" y="0"/>
                      <a:pt x="18" y="0"/>
                    </a:cubicBezTo>
                    <a:cubicBezTo>
                      <a:pt x="7" y="1"/>
                      <a:pt x="0" y="10"/>
                      <a:pt x="0" y="2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1" type="subTitle"/>
          </p:nvPr>
        </p:nvSpPr>
        <p:spPr>
          <a:xfrm>
            <a:off x="4966902" y="2331425"/>
            <a:ext cx="28176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idx="2" type="subTitle"/>
          </p:nvPr>
        </p:nvSpPr>
        <p:spPr>
          <a:xfrm>
            <a:off x="1359500" y="2331425"/>
            <a:ext cx="28176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5"/>
          <p:cNvSpPr txBox="1"/>
          <p:nvPr>
            <p:ph idx="3" type="subTitle"/>
          </p:nvPr>
        </p:nvSpPr>
        <p:spPr>
          <a:xfrm>
            <a:off x="1359488" y="1856825"/>
            <a:ext cx="2817600" cy="4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88" name="Google Shape;88;p5"/>
          <p:cNvSpPr txBox="1"/>
          <p:nvPr>
            <p:ph idx="4" type="subTitle"/>
          </p:nvPr>
        </p:nvSpPr>
        <p:spPr>
          <a:xfrm>
            <a:off x="4966910" y="1856825"/>
            <a:ext cx="2817600" cy="4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b="1" sz="24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-559725" y="-2280499"/>
            <a:ext cx="11268507" cy="8071924"/>
            <a:chOff x="-559725" y="-2280499"/>
            <a:chExt cx="11268507" cy="8071924"/>
          </a:xfrm>
        </p:grpSpPr>
        <p:grpSp>
          <p:nvGrpSpPr>
            <p:cNvPr id="90" name="Google Shape;90;p5"/>
            <p:cNvGrpSpPr/>
            <p:nvPr/>
          </p:nvGrpSpPr>
          <p:grpSpPr>
            <a:xfrm>
              <a:off x="-559725" y="4156300"/>
              <a:ext cx="1608138" cy="1635125"/>
              <a:chOff x="2867025" y="1508125"/>
              <a:chExt cx="1608138" cy="1635125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3105150" y="2093913"/>
                <a:ext cx="1355725" cy="860425"/>
              </a:xfrm>
              <a:custGeom>
                <a:rect b="b" l="l" r="r" t="t"/>
                <a:pathLst>
                  <a:path extrusionOk="0" h="242" w="381">
                    <a:moveTo>
                      <a:pt x="0" y="242"/>
                    </a:moveTo>
                    <a:cubicBezTo>
                      <a:pt x="51" y="202"/>
                      <a:pt x="103" y="162"/>
                      <a:pt x="155" y="122"/>
                    </a:cubicBezTo>
                    <a:cubicBezTo>
                      <a:pt x="158" y="96"/>
                      <a:pt x="158" y="96"/>
                      <a:pt x="158" y="96"/>
                    </a:cubicBezTo>
                    <a:cubicBezTo>
                      <a:pt x="264" y="14"/>
                      <a:pt x="264" y="14"/>
                      <a:pt x="264" y="14"/>
                    </a:cubicBezTo>
                    <a:cubicBezTo>
                      <a:pt x="349" y="25"/>
                      <a:pt x="349" y="25"/>
                      <a:pt x="349" y="25"/>
                    </a:cubicBezTo>
                    <a:cubicBezTo>
                      <a:pt x="360" y="17"/>
                      <a:pt x="371" y="8"/>
                      <a:pt x="38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978150" y="1508125"/>
                <a:ext cx="1044575" cy="1268413"/>
              </a:xfrm>
              <a:custGeom>
                <a:rect b="b" l="l" r="r" t="t"/>
                <a:pathLst>
                  <a:path extrusionOk="0" h="357" w="294">
                    <a:moveTo>
                      <a:pt x="0" y="357"/>
                    </a:moveTo>
                    <a:cubicBezTo>
                      <a:pt x="25" y="337"/>
                      <a:pt x="50" y="318"/>
                      <a:pt x="75" y="299"/>
                    </a:cubicBezTo>
                    <a:cubicBezTo>
                      <a:pt x="80" y="262"/>
                      <a:pt x="85" y="225"/>
                      <a:pt x="89" y="189"/>
                    </a:cubicBezTo>
                    <a:cubicBezTo>
                      <a:pt x="237" y="74"/>
                      <a:pt x="237" y="74"/>
                      <a:pt x="237" y="74"/>
                    </a:cubicBezTo>
                    <a:cubicBezTo>
                      <a:pt x="241" y="42"/>
                      <a:pt x="241" y="42"/>
                      <a:pt x="241" y="42"/>
                    </a:cubicBezTo>
                    <a:cubicBezTo>
                      <a:pt x="259" y="28"/>
                      <a:pt x="277" y="14"/>
                      <a:pt x="294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3973513" y="2076450"/>
                <a:ext cx="20638" cy="20638"/>
              </a:xfrm>
              <a:custGeom>
                <a:rect b="b" l="l" r="r" t="t"/>
                <a:pathLst>
                  <a:path extrusionOk="0" h="13" w="13">
                    <a:moveTo>
                      <a:pt x="13" y="0"/>
                    </a:moveTo>
                    <a:lnTo>
                      <a:pt x="0" y="0"/>
                    </a:lnTo>
                    <a:lnTo>
                      <a:pt x="7" y="7"/>
                    </a:lnTo>
                    <a:lnTo>
                      <a:pt x="11" y="13"/>
                    </a:lnTo>
                    <a:lnTo>
                      <a:pt x="13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4186238" y="2578100"/>
                <a:ext cx="17463" cy="17463"/>
              </a:xfrm>
              <a:custGeom>
                <a:rect b="b" l="l" r="r" t="t"/>
                <a:pathLst>
                  <a:path extrusionOk="0" h="5" w="5">
                    <a:moveTo>
                      <a:pt x="1" y="4"/>
                    </a:move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4" y="0"/>
                      <a:pt x="4" y="1"/>
                    </a:cubicBezTo>
                    <a:cubicBezTo>
                      <a:pt x="5" y="2"/>
                      <a:pt x="5" y="4"/>
                      <a:pt x="4" y="5"/>
                    </a:cubicBezTo>
                    <a:cubicBezTo>
                      <a:pt x="3" y="5"/>
                      <a:pt x="1" y="5"/>
                      <a:pt x="1" y="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3621088" y="1781175"/>
                <a:ext cx="22225" cy="17463"/>
              </a:xfrm>
              <a:custGeom>
                <a:rect b="b" l="l" r="r" t="t"/>
                <a:pathLst>
                  <a:path extrusionOk="0" h="5" w="6">
                    <a:moveTo>
                      <a:pt x="1" y="4"/>
                    </a:moveTo>
                    <a:cubicBezTo>
                      <a:pt x="0" y="3"/>
                      <a:pt x="0" y="1"/>
                      <a:pt x="1" y="1"/>
                    </a:cubicBezTo>
                    <a:cubicBezTo>
                      <a:pt x="3" y="0"/>
                      <a:pt x="4" y="0"/>
                      <a:pt x="5" y="1"/>
                    </a:cubicBezTo>
                    <a:cubicBezTo>
                      <a:pt x="6" y="2"/>
                      <a:pt x="5" y="4"/>
                      <a:pt x="4" y="4"/>
                    </a:cubicBezTo>
                    <a:cubicBezTo>
                      <a:pt x="3" y="5"/>
                      <a:pt x="2" y="5"/>
                      <a:pt x="1" y="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4435475" y="2073275"/>
                <a:ext cx="39688" cy="38100"/>
              </a:xfrm>
              <a:custGeom>
                <a:rect b="b" l="l" r="r" t="t"/>
                <a:pathLst>
                  <a:path extrusionOk="0" h="11" w="11">
                    <a:moveTo>
                      <a:pt x="2" y="9"/>
                    </a:moveTo>
                    <a:cubicBezTo>
                      <a:pt x="0" y="7"/>
                      <a:pt x="1" y="4"/>
                      <a:pt x="3" y="2"/>
                    </a:cubicBezTo>
                    <a:cubicBezTo>
                      <a:pt x="5" y="0"/>
                      <a:pt x="8" y="1"/>
                      <a:pt x="10" y="3"/>
                    </a:cubicBezTo>
                    <a:cubicBezTo>
                      <a:pt x="11" y="5"/>
                      <a:pt x="11" y="8"/>
                      <a:pt x="9" y="10"/>
                    </a:cubicBezTo>
                    <a:cubicBezTo>
                      <a:pt x="7" y="11"/>
                      <a:pt x="3" y="11"/>
                      <a:pt x="2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4083050" y="2474913"/>
                <a:ext cx="223838" cy="223838"/>
              </a:xfrm>
              <a:custGeom>
                <a:rect b="b" l="l" r="r" t="t"/>
                <a:pathLst>
                  <a:path extrusionOk="0" h="63" w="63">
                    <a:moveTo>
                      <a:pt x="9" y="49"/>
                    </a:moveTo>
                    <a:cubicBezTo>
                      <a:pt x="0" y="37"/>
                      <a:pt x="2" y="19"/>
                      <a:pt x="14" y="9"/>
                    </a:cubicBezTo>
                    <a:cubicBezTo>
                      <a:pt x="27" y="0"/>
                      <a:pt x="44" y="2"/>
                      <a:pt x="54" y="14"/>
                    </a:cubicBezTo>
                    <a:cubicBezTo>
                      <a:pt x="63" y="27"/>
                      <a:pt x="61" y="44"/>
                      <a:pt x="49" y="54"/>
                    </a:cubicBezTo>
                    <a:cubicBezTo>
                      <a:pt x="36" y="63"/>
                      <a:pt x="19" y="61"/>
                      <a:pt x="9" y="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3709988" y="2019300"/>
                <a:ext cx="22225" cy="17463"/>
              </a:xfrm>
              <a:custGeom>
                <a:rect b="b" l="l" r="r" t="t"/>
                <a:pathLst>
                  <a:path extrusionOk="0" h="5" w="6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3" y="0"/>
                      <a:pt x="4" y="0"/>
                      <a:pt x="5" y="1"/>
                    </a:cubicBezTo>
                    <a:cubicBezTo>
                      <a:pt x="6" y="2"/>
                      <a:pt x="5" y="4"/>
                      <a:pt x="4" y="4"/>
                    </a:cubicBezTo>
                    <a:cubicBezTo>
                      <a:pt x="3" y="5"/>
                      <a:pt x="2" y="5"/>
                      <a:pt x="1" y="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3721100" y="1614488"/>
                <a:ext cx="347663" cy="412750"/>
              </a:xfrm>
              <a:custGeom>
                <a:rect b="b" l="l" r="r" t="t"/>
                <a:pathLst>
                  <a:path extrusionOk="0" h="260" w="219">
                    <a:moveTo>
                      <a:pt x="219" y="0"/>
                    </a:moveTo>
                    <a:lnTo>
                      <a:pt x="143" y="60"/>
                    </a:lnTo>
                    <a:lnTo>
                      <a:pt x="130" y="161"/>
                    </a:lnTo>
                    <a:lnTo>
                      <a:pt x="0" y="260"/>
                    </a:ln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3144838" y="2535238"/>
                <a:ext cx="1049338" cy="504825"/>
              </a:xfrm>
              <a:custGeom>
                <a:rect b="b" l="l" r="r" t="t"/>
                <a:pathLst>
                  <a:path extrusionOk="0" h="142" w="295">
                    <a:moveTo>
                      <a:pt x="0" y="142"/>
                    </a:moveTo>
                    <a:cubicBezTo>
                      <a:pt x="61" y="94"/>
                      <a:pt x="122" y="47"/>
                      <a:pt x="183" y="0"/>
                    </a:cubicBezTo>
                    <a:cubicBezTo>
                      <a:pt x="220" y="5"/>
                      <a:pt x="258" y="10"/>
                      <a:pt x="295" y="15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2867025" y="1795463"/>
                <a:ext cx="757238" cy="852488"/>
              </a:xfrm>
              <a:custGeom>
                <a:rect b="b" l="l" r="r" t="t"/>
                <a:pathLst>
                  <a:path extrusionOk="0" h="240" w="213">
                    <a:moveTo>
                      <a:pt x="0" y="240"/>
                    </a:moveTo>
                    <a:cubicBezTo>
                      <a:pt x="53" y="198"/>
                      <a:pt x="106" y="157"/>
                      <a:pt x="160" y="115"/>
                    </a:cubicBezTo>
                    <a:cubicBezTo>
                      <a:pt x="170" y="33"/>
                      <a:pt x="170" y="33"/>
                      <a:pt x="170" y="33"/>
                    </a:cubicBezTo>
                    <a:cubicBezTo>
                      <a:pt x="185" y="22"/>
                      <a:pt x="199" y="11"/>
                      <a:pt x="213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3219450" y="2549525"/>
                <a:ext cx="676275" cy="593725"/>
              </a:xfrm>
              <a:custGeom>
                <a:rect b="b" l="l" r="r" t="t"/>
                <a:pathLst>
                  <a:path extrusionOk="0" h="167" w="190">
                    <a:moveTo>
                      <a:pt x="0" y="167"/>
                    </a:moveTo>
                    <a:cubicBezTo>
                      <a:pt x="62" y="118"/>
                      <a:pt x="125" y="70"/>
                      <a:pt x="187" y="21"/>
                    </a:cubicBezTo>
                    <a:cubicBezTo>
                      <a:pt x="190" y="0"/>
                      <a:pt x="190" y="0"/>
                      <a:pt x="19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3052763" y="2087563"/>
                <a:ext cx="931863" cy="785813"/>
              </a:xfrm>
              <a:custGeom>
                <a:rect b="b" l="l" r="r" t="t"/>
                <a:pathLst>
                  <a:path extrusionOk="0" h="221" w="262">
                    <a:moveTo>
                      <a:pt x="0" y="221"/>
                    </a:moveTo>
                    <a:cubicBezTo>
                      <a:pt x="40" y="190"/>
                      <a:pt x="79" y="159"/>
                      <a:pt x="119" y="129"/>
                    </a:cubicBezTo>
                    <a:cubicBezTo>
                      <a:pt x="122" y="108"/>
                      <a:pt x="122" y="108"/>
                      <a:pt x="122" y="108"/>
                    </a:cubicBezTo>
                    <a:cubicBezTo>
                      <a:pt x="168" y="72"/>
                      <a:pt x="215" y="36"/>
                      <a:pt x="262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927350" y="2282825"/>
                <a:ext cx="25400" cy="17463"/>
              </a:xfrm>
              <a:custGeom>
                <a:rect b="b" l="l" r="r" t="t"/>
                <a:pathLst>
                  <a:path extrusionOk="0" h="11" w="16">
                    <a:moveTo>
                      <a:pt x="7" y="11"/>
                    </a:moveTo>
                    <a:lnTo>
                      <a:pt x="16" y="2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7" y="1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941638" y="1806575"/>
                <a:ext cx="487363" cy="479425"/>
              </a:xfrm>
              <a:custGeom>
                <a:rect b="b" l="l" r="r" t="t"/>
                <a:pathLst>
                  <a:path extrusionOk="0" h="302" w="307">
                    <a:moveTo>
                      <a:pt x="307" y="0"/>
                    </a:moveTo>
                    <a:lnTo>
                      <a:pt x="7" y="233"/>
                    </a:lnTo>
                    <a:lnTo>
                      <a:pt x="0" y="30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" name="Google Shape;106;p5"/>
            <p:cNvGrpSpPr/>
            <p:nvPr/>
          </p:nvGrpSpPr>
          <p:grpSpPr>
            <a:xfrm>
              <a:off x="7473929" y="-2280499"/>
              <a:ext cx="3234854" cy="3234854"/>
              <a:chOff x="5668963" y="-114300"/>
              <a:chExt cx="3783012" cy="3783012"/>
            </a:xfrm>
          </p:grpSpPr>
          <p:sp>
            <p:nvSpPr>
              <p:cNvPr id="107" name="Google Shape;107;p5"/>
              <p:cNvSpPr/>
              <p:nvPr/>
            </p:nvSpPr>
            <p:spPr>
              <a:xfrm>
                <a:off x="6153150" y="369888"/>
                <a:ext cx="2816225" cy="2819400"/>
              </a:xfrm>
              <a:custGeom>
                <a:rect b="b" l="l" r="r" t="t"/>
                <a:pathLst>
                  <a:path extrusionOk="0" h="793" w="792">
                    <a:moveTo>
                      <a:pt x="251" y="713"/>
                    </a:moveTo>
                    <a:cubicBezTo>
                      <a:pt x="76" y="632"/>
                      <a:pt x="0" y="426"/>
                      <a:pt x="80" y="251"/>
                    </a:cubicBezTo>
                    <a:cubicBezTo>
                      <a:pt x="160" y="77"/>
                      <a:pt x="366" y="0"/>
                      <a:pt x="541" y="80"/>
                    </a:cubicBezTo>
                    <a:cubicBezTo>
                      <a:pt x="715" y="160"/>
                      <a:pt x="792" y="366"/>
                      <a:pt x="712" y="541"/>
                    </a:cubicBezTo>
                    <a:cubicBezTo>
                      <a:pt x="632" y="716"/>
                      <a:pt x="426" y="793"/>
                      <a:pt x="251" y="7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5668963" y="-114300"/>
                <a:ext cx="3783012" cy="3783012"/>
              </a:xfrm>
              <a:custGeom>
                <a:rect b="b" l="l" r="r" t="t"/>
                <a:pathLst>
                  <a:path extrusionOk="0" h="1064" w="1064">
                    <a:moveTo>
                      <a:pt x="337" y="957"/>
                    </a:moveTo>
                    <a:cubicBezTo>
                      <a:pt x="103" y="850"/>
                      <a:pt x="0" y="572"/>
                      <a:pt x="107" y="338"/>
                    </a:cubicBezTo>
                    <a:cubicBezTo>
                      <a:pt x="215" y="103"/>
                      <a:pt x="492" y="0"/>
                      <a:pt x="726" y="107"/>
                    </a:cubicBezTo>
                    <a:cubicBezTo>
                      <a:pt x="961" y="215"/>
                      <a:pt x="1064" y="492"/>
                      <a:pt x="957" y="727"/>
                    </a:cubicBezTo>
                    <a:cubicBezTo>
                      <a:pt x="849" y="961"/>
                      <a:pt x="572" y="1064"/>
                      <a:pt x="337" y="9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6153150" y="2859088"/>
                <a:ext cx="1657350" cy="720725"/>
              </a:xfrm>
              <a:custGeom>
                <a:rect b="b" l="l" r="r" t="t"/>
                <a:pathLst>
                  <a:path extrusionOk="0" h="203" w="466">
                    <a:moveTo>
                      <a:pt x="466" y="190"/>
                    </a:moveTo>
                    <a:cubicBezTo>
                      <a:pt x="374" y="203"/>
                      <a:pt x="278" y="191"/>
                      <a:pt x="188" y="150"/>
                    </a:cubicBezTo>
                    <a:cubicBezTo>
                      <a:pt x="111" y="115"/>
                      <a:pt x="48" y="6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7065963" y="-39688"/>
                <a:ext cx="2244726" cy="1522413"/>
              </a:xfrm>
              <a:custGeom>
                <a:rect b="b" l="l" r="r" t="t"/>
                <a:pathLst>
                  <a:path extrusionOk="0" h="428" w="631">
                    <a:moveTo>
                      <a:pt x="0" y="32"/>
                    </a:moveTo>
                    <a:cubicBezTo>
                      <a:pt x="111" y="0"/>
                      <a:pt x="234" y="6"/>
                      <a:pt x="347" y="58"/>
                    </a:cubicBezTo>
                    <a:cubicBezTo>
                      <a:pt x="503" y="129"/>
                      <a:pt x="604" y="271"/>
                      <a:pt x="631" y="4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7788275" y="1354138"/>
                <a:ext cx="1341438" cy="1981200"/>
              </a:xfrm>
              <a:custGeom>
                <a:rect b="b" l="l" r="r" t="t"/>
                <a:pathLst>
                  <a:path extrusionOk="0" h="557" w="377">
                    <a:moveTo>
                      <a:pt x="3" y="551"/>
                    </a:moveTo>
                    <a:cubicBezTo>
                      <a:pt x="4" y="551"/>
                      <a:pt x="6" y="552"/>
                      <a:pt x="6" y="554"/>
                    </a:cubicBezTo>
                    <a:cubicBezTo>
                      <a:pt x="6" y="554"/>
                      <a:pt x="6" y="554"/>
                      <a:pt x="6" y="554"/>
                    </a:cubicBezTo>
                    <a:cubicBezTo>
                      <a:pt x="6" y="555"/>
                      <a:pt x="5" y="557"/>
                      <a:pt x="3" y="557"/>
                    </a:cubicBezTo>
                    <a:cubicBezTo>
                      <a:pt x="3" y="557"/>
                      <a:pt x="3" y="557"/>
                      <a:pt x="3" y="557"/>
                    </a:cubicBezTo>
                    <a:cubicBezTo>
                      <a:pt x="2" y="557"/>
                      <a:pt x="0" y="556"/>
                      <a:pt x="0" y="554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54"/>
                      <a:pt x="0" y="553"/>
                      <a:pt x="0" y="553"/>
                    </a:cubicBezTo>
                    <a:cubicBezTo>
                      <a:pt x="0" y="553"/>
                      <a:pt x="0" y="553"/>
                      <a:pt x="0" y="553"/>
                    </a:cubicBezTo>
                    <a:cubicBezTo>
                      <a:pt x="1" y="552"/>
                      <a:pt x="2" y="551"/>
                      <a:pt x="3" y="551"/>
                    </a:cubicBezTo>
                    <a:close/>
                    <a:moveTo>
                      <a:pt x="30" y="546"/>
                    </a:moveTo>
                    <a:cubicBezTo>
                      <a:pt x="32" y="546"/>
                      <a:pt x="33" y="547"/>
                      <a:pt x="34" y="548"/>
                    </a:cubicBezTo>
                    <a:cubicBezTo>
                      <a:pt x="34" y="548"/>
                      <a:pt x="34" y="548"/>
                      <a:pt x="34" y="548"/>
                    </a:cubicBezTo>
                    <a:cubicBezTo>
                      <a:pt x="34" y="550"/>
                      <a:pt x="33" y="551"/>
                      <a:pt x="32" y="551"/>
                    </a:cubicBezTo>
                    <a:cubicBezTo>
                      <a:pt x="32" y="551"/>
                      <a:pt x="32" y="551"/>
                      <a:pt x="32" y="551"/>
                    </a:cubicBezTo>
                    <a:cubicBezTo>
                      <a:pt x="30" y="552"/>
                      <a:pt x="28" y="551"/>
                      <a:pt x="28" y="549"/>
                    </a:cubicBezTo>
                    <a:cubicBezTo>
                      <a:pt x="28" y="549"/>
                      <a:pt x="28" y="549"/>
                      <a:pt x="28" y="549"/>
                    </a:cubicBezTo>
                    <a:cubicBezTo>
                      <a:pt x="28" y="549"/>
                      <a:pt x="28" y="548"/>
                      <a:pt x="28" y="548"/>
                    </a:cubicBezTo>
                    <a:cubicBezTo>
                      <a:pt x="28" y="548"/>
                      <a:pt x="28" y="548"/>
                      <a:pt x="28" y="548"/>
                    </a:cubicBezTo>
                    <a:cubicBezTo>
                      <a:pt x="29" y="547"/>
                      <a:pt x="29" y="546"/>
                      <a:pt x="30" y="546"/>
                    </a:cubicBezTo>
                    <a:close/>
                    <a:moveTo>
                      <a:pt x="58" y="539"/>
                    </a:moveTo>
                    <a:cubicBezTo>
                      <a:pt x="58" y="539"/>
                      <a:pt x="58" y="539"/>
                      <a:pt x="58" y="539"/>
                    </a:cubicBezTo>
                    <a:cubicBezTo>
                      <a:pt x="59" y="538"/>
                      <a:pt x="61" y="539"/>
                      <a:pt x="61" y="541"/>
                    </a:cubicBezTo>
                    <a:cubicBezTo>
                      <a:pt x="61" y="541"/>
                      <a:pt x="61" y="541"/>
                      <a:pt x="61" y="541"/>
                    </a:cubicBezTo>
                    <a:cubicBezTo>
                      <a:pt x="62" y="542"/>
                      <a:pt x="61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8" y="545"/>
                      <a:pt x="56" y="544"/>
                      <a:pt x="56" y="542"/>
                    </a:cubicBezTo>
                    <a:cubicBezTo>
                      <a:pt x="56" y="542"/>
                      <a:pt x="56" y="542"/>
                      <a:pt x="56" y="542"/>
                    </a:cubicBezTo>
                    <a:cubicBezTo>
                      <a:pt x="56" y="542"/>
                      <a:pt x="56" y="541"/>
                      <a:pt x="56" y="540"/>
                    </a:cubicBezTo>
                    <a:cubicBezTo>
                      <a:pt x="56" y="540"/>
                      <a:pt x="56" y="540"/>
                      <a:pt x="56" y="540"/>
                    </a:cubicBezTo>
                    <a:cubicBezTo>
                      <a:pt x="56" y="540"/>
                      <a:pt x="57" y="539"/>
                      <a:pt x="58" y="539"/>
                    </a:cubicBezTo>
                    <a:close/>
                    <a:moveTo>
                      <a:pt x="85" y="530"/>
                    </a:moveTo>
                    <a:cubicBezTo>
                      <a:pt x="86" y="529"/>
                      <a:pt x="88" y="530"/>
                      <a:pt x="88" y="532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89" y="533"/>
                      <a:pt x="88" y="535"/>
                      <a:pt x="86" y="535"/>
                    </a:cubicBezTo>
                    <a:cubicBezTo>
                      <a:pt x="86" y="535"/>
                      <a:pt x="86" y="535"/>
                      <a:pt x="86" y="535"/>
                    </a:cubicBezTo>
                    <a:cubicBezTo>
                      <a:pt x="85" y="536"/>
                      <a:pt x="83" y="535"/>
                      <a:pt x="83" y="534"/>
                    </a:cubicBezTo>
                    <a:cubicBezTo>
                      <a:pt x="83" y="534"/>
                      <a:pt x="83" y="534"/>
                      <a:pt x="83" y="534"/>
                    </a:cubicBezTo>
                    <a:cubicBezTo>
                      <a:pt x="83" y="533"/>
                      <a:pt x="83" y="532"/>
                      <a:pt x="83" y="532"/>
                    </a:cubicBezTo>
                    <a:cubicBezTo>
                      <a:pt x="83" y="532"/>
                      <a:pt x="83" y="532"/>
                      <a:pt x="83" y="532"/>
                    </a:cubicBezTo>
                    <a:cubicBezTo>
                      <a:pt x="83" y="531"/>
                      <a:pt x="84" y="530"/>
                      <a:pt x="85" y="530"/>
                    </a:cubicBezTo>
                    <a:close/>
                    <a:moveTo>
                      <a:pt x="111" y="519"/>
                    </a:moveTo>
                    <a:cubicBezTo>
                      <a:pt x="112" y="519"/>
                      <a:pt x="114" y="520"/>
                      <a:pt x="115" y="521"/>
                    </a:cubicBezTo>
                    <a:cubicBezTo>
                      <a:pt x="115" y="521"/>
                      <a:pt x="115" y="521"/>
                      <a:pt x="115" y="521"/>
                    </a:cubicBezTo>
                    <a:cubicBezTo>
                      <a:pt x="115" y="522"/>
                      <a:pt x="115" y="524"/>
                      <a:pt x="113" y="525"/>
                    </a:cubicBezTo>
                    <a:cubicBezTo>
                      <a:pt x="113" y="525"/>
                      <a:pt x="113" y="525"/>
                      <a:pt x="113" y="525"/>
                    </a:cubicBezTo>
                    <a:cubicBezTo>
                      <a:pt x="112" y="525"/>
                      <a:pt x="110" y="525"/>
                      <a:pt x="109" y="523"/>
                    </a:cubicBezTo>
                    <a:cubicBezTo>
                      <a:pt x="109" y="523"/>
                      <a:pt x="109" y="523"/>
                      <a:pt x="109" y="523"/>
                    </a:cubicBezTo>
                    <a:cubicBezTo>
                      <a:pt x="109" y="522"/>
                      <a:pt x="109" y="522"/>
                      <a:pt x="109" y="521"/>
                    </a:cubicBezTo>
                    <a:cubicBezTo>
                      <a:pt x="109" y="521"/>
                      <a:pt x="109" y="521"/>
                      <a:pt x="109" y="521"/>
                    </a:cubicBezTo>
                    <a:cubicBezTo>
                      <a:pt x="110" y="520"/>
                      <a:pt x="110" y="520"/>
                      <a:pt x="111" y="519"/>
                    </a:cubicBezTo>
                    <a:close/>
                    <a:moveTo>
                      <a:pt x="358" y="1"/>
                    </a:moveTo>
                    <a:cubicBezTo>
                      <a:pt x="360" y="0"/>
                      <a:pt x="361" y="1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4"/>
                      <a:pt x="361" y="6"/>
                      <a:pt x="360" y="6"/>
                    </a:cubicBezTo>
                    <a:cubicBezTo>
                      <a:pt x="360" y="6"/>
                      <a:pt x="360" y="6"/>
                      <a:pt x="360" y="6"/>
                    </a:cubicBezTo>
                    <a:cubicBezTo>
                      <a:pt x="358" y="6"/>
                      <a:pt x="357" y="6"/>
                      <a:pt x="356" y="4"/>
                    </a:cubicBezTo>
                    <a:cubicBezTo>
                      <a:pt x="356" y="4"/>
                      <a:pt x="356" y="4"/>
                      <a:pt x="356" y="4"/>
                    </a:cubicBezTo>
                    <a:cubicBezTo>
                      <a:pt x="356" y="3"/>
                      <a:pt x="356" y="3"/>
                      <a:pt x="356" y="2"/>
                    </a:cubicBezTo>
                    <a:cubicBezTo>
                      <a:pt x="356" y="2"/>
                      <a:pt x="356" y="2"/>
                      <a:pt x="356" y="2"/>
                    </a:cubicBezTo>
                    <a:cubicBezTo>
                      <a:pt x="357" y="1"/>
                      <a:pt x="357" y="1"/>
                      <a:pt x="358" y="1"/>
                    </a:cubicBezTo>
                    <a:close/>
                    <a:moveTo>
                      <a:pt x="136" y="507"/>
                    </a:moveTo>
                    <a:cubicBezTo>
                      <a:pt x="136" y="507"/>
                      <a:pt x="136" y="507"/>
                      <a:pt x="136" y="507"/>
                    </a:cubicBezTo>
                    <a:cubicBezTo>
                      <a:pt x="138" y="507"/>
                      <a:pt x="139" y="507"/>
                      <a:pt x="140" y="508"/>
                    </a:cubicBezTo>
                    <a:cubicBezTo>
                      <a:pt x="140" y="508"/>
                      <a:pt x="140" y="508"/>
                      <a:pt x="140" y="508"/>
                    </a:cubicBezTo>
                    <a:cubicBezTo>
                      <a:pt x="141" y="510"/>
                      <a:pt x="140" y="512"/>
                      <a:pt x="139" y="512"/>
                    </a:cubicBezTo>
                    <a:cubicBezTo>
                      <a:pt x="139" y="512"/>
                      <a:pt x="139" y="512"/>
                      <a:pt x="139" y="512"/>
                    </a:cubicBezTo>
                    <a:cubicBezTo>
                      <a:pt x="138" y="513"/>
                      <a:pt x="136" y="512"/>
                      <a:pt x="135" y="511"/>
                    </a:cubicBezTo>
                    <a:cubicBezTo>
                      <a:pt x="135" y="511"/>
                      <a:pt x="135" y="511"/>
                      <a:pt x="135" y="511"/>
                    </a:cubicBezTo>
                    <a:cubicBezTo>
                      <a:pt x="135" y="510"/>
                      <a:pt x="135" y="509"/>
                      <a:pt x="135" y="509"/>
                    </a:cubicBezTo>
                    <a:cubicBezTo>
                      <a:pt x="135" y="509"/>
                      <a:pt x="135" y="509"/>
                      <a:pt x="135" y="509"/>
                    </a:cubicBezTo>
                    <a:cubicBezTo>
                      <a:pt x="135" y="508"/>
                      <a:pt x="136" y="508"/>
                      <a:pt x="136" y="507"/>
                    </a:cubicBezTo>
                    <a:close/>
                    <a:moveTo>
                      <a:pt x="365" y="28"/>
                    </a:moveTo>
                    <a:cubicBezTo>
                      <a:pt x="366" y="28"/>
                      <a:pt x="368" y="29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9" y="32"/>
                      <a:pt x="368" y="33"/>
                      <a:pt x="366" y="3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5" y="34"/>
                      <a:pt x="363" y="33"/>
                      <a:pt x="363" y="32"/>
                    </a:cubicBezTo>
                    <a:cubicBezTo>
                      <a:pt x="363" y="32"/>
                      <a:pt x="363" y="32"/>
                      <a:pt x="363" y="32"/>
                    </a:cubicBezTo>
                    <a:cubicBezTo>
                      <a:pt x="363" y="31"/>
                      <a:pt x="363" y="30"/>
                      <a:pt x="363" y="30"/>
                    </a:cubicBezTo>
                    <a:cubicBezTo>
                      <a:pt x="363" y="30"/>
                      <a:pt x="363" y="30"/>
                      <a:pt x="363" y="30"/>
                    </a:cubicBezTo>
                    <a:cubicBezTo>
                      <a:pt x="363" y="29"/>
                      <a:pt x="364" y="28"/>
                      <a:pt x="365" y="28"/>
                    </a:cubicBezTo>
                    <a:close/>
                    <a:moveTo>
                      <a:pt x="161" y="493"/>
                    </a:moveTo>
                    <a:cubicBezTo>
                      <a:pt x="161" y="493"/>
                      <a:pt x="161" y="493"/>
                      <a:pt x="161" y="493"/>
                    </a:cubicBezTo>
                    <a:cubicBezTo>
                      <a:pt x="162" y="493"/>
                      <a:pt x="164" y="493"/>
                      <a:pt x="165" y="494"/>
                    </a:cubicBezTo>
                    <a:cubicBezTo>
                      <a:pt x="165" y="494"/>
                      <a:pt x="165" y="494"/>
                      <a:pt x="165" y="494"/>
                    </a:cubicBezTo>
                    <a:cubicBezTo>
                      <a:pt x="166" y="496"/>
                      <a:pt x="165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3" y="499"/>
                      <a:pt x="161" y="499"/>
                      <a:pt x="160" y="497"/>
                    </a:cubicBezTo>
                    <a:cubicBezTo>
                      <a:pt x="160" y="497"/>
                      <a:pt x="160" y="497"/>
                      <a:pt x="160" y="497"/>
                    </a:cubicBezTo>
                    <a:cubicBezTo>
                      <a:pt x="160" y="497"/>
                      <a:pt x="159" y="496"/>
                      <a:pt x="160" y="495"/>
                    </a:cubicBezTo>
                    <a:cubicBezTo>
                      <a:pt x="160" y="495"/>
                      <a:pt x="160" y="495"/>
                      <a:pt x="160" y="495"/>
                    </a:cubicBezTo>
                    <a:cubicBezTo>
                      <a:pt x="160" y="494"/>
                      <a:pt x="160" y="494"/>
                      <a:pt x="161" y="493"/>
                    </a:cubicBezTo>
                    <a:close/>
                    <a:moveTo>
                      <a:pt x="370" y="56"/>
                    </a:moveTo>
                    <a:cubicBezTo>
                      <a:pt x="372" y="56"/>
                      <a:pt x="373" y="57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60"/>
                      <a:pt x="372" y="62"/>
                      <a:pt x="371" y="62"/>
                    </a:cubicBezTo>
                    <a:cubicBezTo>
                      <a:pt x="371" y="62"/>
                      <a:pt x="371" y="62"/>
                      <a:pt x="371" y="62"/>
                    </a:cubicBezTo>
                    <a:cubicBezTo>
                      <a:pt x="369" y="62"/>
                      <a:pt x="368" y="61"/>
                      <a:pt x="368" y="59"/>
                    </a:cubicBezTo>
                    <a:cubicBezTo>
                      <a:pt x="368" y="59"/>
                      <a:pt x="368" y="59"/>
                      <a:pt x="368" y="59"/>
                    </a:cubicBezTo>
                    <a:cubicBezTo>
                      <a:pt x="367" y="59"/>
                      <a:pt x="368" y="58"/>
                      <a:pt x="368" y="58"/>
                    </a:cubicBezTo>
                    <a:cubicBezTo>
                      <a:pt x="368" y="58"/>
                      <a:pt x="368" y="58"/>
                      <a:pt x="368" y="58"/>
                    </a:cubicBezTo>
                    <a:cubicBezTo>
                      <a:pt x="368" y="57"/>
                      <a:pt x="369" y="56"/>
                      <a:pt x="370" y="56"/>
                    </a:cubicBezTo>
                    <a:close/>
                    <a:moveTo>
                      <a:pt x="185" y="478"/>
                    </a:moveTo>
                    <a:cubicBezTo>
                      <a:pt x="185" y="478"/>
                      <a:pt x="185" y="478"/>
                      <a:pt x="185" y="478"/>
                    </a:cubicBezTo>
                    <a:cubicBezTo>
                      <a:pt x="186" y="477"/>
                      <a:pt x="188" y="477"/>
                      <a:pt x="189" y="479"/>
                    </a:cubicBezTo>
                    <a:cubicBezTo>
                      <a:pt x="189" y="479"/>
                      <a:pt x="189" y="479"/>
                      <a:pt x="189" y="479"/>
                    </a:cubicBezTo>
                    <a:cubicBezTo>
                      <a:pt x="190" y="480"/>
                      <a:pt x="189" y="482"/>
                      <a:pt x="188" y="483"/>
                    </a:cubicBezTo>
                    <a:cubicBezTo>
                      <a:pt x="188" y="483"/>
                      <a:pt x="188" y="483"/>
                      <a:pt x="188" y="483"/>
                    </a:cubicBezTo>
                    <a:cubicBezTo>
                      <a:pt x="187" y="484"/>
                      <a:pt x="185" y="483"/>
                      <a:pt x="184" y="482"/>
                    </a:cubicBezTo>
                    <a:cubicBezTo>
                      <a:pt x="184" y="482"/>
                      <a:pt x="184" y="482"/>
                      <a:pt x="184" y="482"/>
                    </a:cubicBezTo>
                    <a:cubicBezTo>
                      <a:pt x="183" y="481"/>
                      <a:pt x="183" y="480"/>
                      <a:pt x="184" y="479"/>
                    </a:cubicBezTo>
                    <a:cubicBezTo>
                      <a:pt x="184" y="479"/>
                      <a:pt x="184" y="479"/>
                      <a:pt x="184" y="479"/>
                    </a:cubicBezTo>
                    <a:cubicBezTo>
                      <a:pt x="184" y="479"/>
                      <a:pt x="184" y="478"/>
                      <a:pt x="185" y="478"/>
                    </a:cubicBezTo>
                    <a:close/>
                    <a:moveTo>
                      <a:pt x="373" y="84"/>
                    </a:moveTo>
                    <a:cubicBezTo>
                      <a:pt x="375" y="84"/>
                      <a:pt x="376" y="85"/>
                      <a:pt x="376" y="87"/>
                    </a:cubicBezTo>
                    <a:cubicBezTo>
                      <a:pt x="376" y="87"/>
                      <a:pt x="376" y="87"/>
                      <a:pt x="376" y="87"/>
                    </a:cubicBezTo>
                    <a:cubicBezTo>
                      <a:pt x="376" y="89"/>
                      <a:pt x="375" y="90"/>
                      <a:pt x="374" y="90"/>
                    </a:cubicBezTo>
                    <a:cubicBezTo>
                      <a:pt x="374" y="90"/>
                      <a:pt x="374" y="90"/>
                      <a:pt x="374" y="90"/>
                    </a:cubicBezTo>
                    <a:cubicBezTo>
                      <a:pt x="372" y="90"/>
                      <a:pt x="371" y="89"/>
                      <a:pt x="371" y="87"/>
                    </a:cubicBezTo>
                    <a:cubicBezTo>
                      <a:pt x="371" y="87"/>
                      <a:pt x="371" y="87"/>
                      <a:pt x="371" y="87"/>
                    </a:cubicBezTo>
                    <a:cubicBezTo>
                      <a:pt x="371" y="87"/>
                      <a:pt x="371" y="86"/>
                      <a:pt x="371" y="86"/>
                    </a:cubicBezTo>
                    <a:cubicBezTo>
                      <a:pt x="371" y="86"/>
                      <a:pt x="371" y="86"/>
                      <a:pt x="371" y="86"/>
                    </a:cubicBezTo>
                    <a:cubicBezTo>
                      <a:pt x="371" y="85"/>
                      <a:pt x="372" y="84"/>
                      <a:pt x="373" y="84"/>
                    </a:cubicBezTo>
                    <a:close/>
                    <a:moveTo>
                      <a:pt x="207" y="461"/>
                    </a:moveTo>
                    <a:cubicBezTo>
                      <a:pt x="207" y="461"/>
                      <a:pt x="207" y="461"/>
                      <a:pt x="207" y="461"/>
                    </a:cubicBezTo>
                    <a:cubicBezTo>
                      <a:pt x="209" y="460"/>
                      <a:pt x="210" y="460"/>
                      <a:pt x="211" y="462"/>
                    </a:cubicBezTo>
                    <a:cubicBezTo>
                      <a:pt x="211" y="462"/>
                      <a:pt x="211" y="462"/>
                      <a:pt x="211" y="462"/>
                    </a:cubicBezTo>
                    <a:cubicBezTo>
                      <a:pt x="212" y="463"/>
                      <a:pt x="212" y="465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0" y="467"/>
                      <a:pt x="208" y="466"/>
                      <a:pt x="207" y="465"/>
                    </a:cubicBezTo>
                    <a:cubicBezTo>
                      <a:pt x="207" y="465"/>
                      <a:pt x="207" y="465"/>
                      <a:pt x="207" y="465"/>
                    </a:cubicBezTo>
                    <a:cubicBezTo>
                      <a:pt x="206" y="464"/>
                      <a:pt x="206" y="463"/>
                      <a:pt x="207" y="462"/>
                    </a:cubicBezTo>
                    <a:cubicBezTo>
                      <a:pt x="207" y="462"/>
                      <a:pt x="207" y="462"/>
                      <a:pt x="207" y="462"/>
                    </a:cubicBezTo>
                    <a:cubicBezTo>
                      <a:pt x="207" y="462"/>
                      <a:pt x="207" y="461"/>
                      <a:pt x="207" y="461"/>
                    </a:cubicBezTo>
                    <a:close/>
                    <a:moveTo>
                      <a:pt x="375" y="113"/>
                    </a:moveTo>
                    <a:cubicBezTo>
                      <a:pt x="376" y="113"/>
                      <a:pt x="377" y="114"/>
                      <a:pt x="377" y="116"/>
                    </a:cubicBezTo>
                    <a:cubicBezTo>
                      <a:pt x="377" y="116"/>
                      <a:pt x="377" y="116"/>
                      <a:pt x="377" y="116"/>
                    </a:cubicBezTo>
                    <a:cubicBezTo>
                      <a:pt x="377" y="117"/>
                      <a:pt x="376" y="119"/>
                      <a:pt x="375" y="119"/>
                    </a:cubicBezTo>
                    <a:cubicBezTo>
                      <a:pt x="375" y="119"/>
                      <a:pt x="375" y="119"/>
                      <a:pt x="375" y="119"/>
                    </a:cubicBezTo>
                    <a:cubicBezTo>
                      <a:pt x="373" y="119"/>
                      <a:pt x="372" y="117"/>
                      <a:pt x="372" y="116"/>
                    </a:cubicBezTo>
                    <a:cubicBezTo>
                      <a:pt x="372" y="116"/>
                      <a:pt x="372" y="116"/>
                      <a:pt x="372" y="116"/>
                    </a:cubicBezTo>
                    <a:cubicBezTo>
                      <a:pt x="372" y="115"/>
                      <a:pt x="372" y="115"/>
                      <a:pt x="372" y="114"/>
                    </a:cubicBezTo>
                    <a:cubicBezTo>
                      <a:pt x="372" y="114"/>
                      <a:pt x="372" y="114"/>
                      <a:pt x="372" y="114"/>
                    </a:cubicBezTo>
                    <a:cubicBezTo>
                      <a:pt x="372" y="114"/>
                      <a:pt x="373" y="113"/>
                      <a:pt x="375" y="113"/>
                    </a:cubicBezTo>
                    <a:close/>
                    <a:moveTo>
                      <a:pt x="229" y="443"/>
                    </a:moveTo>
                    <a:cubicBezTo>
                      <a:pt x="230" y="442"/>
                      <a:pt x="232" y="442"/>
                      <a:pt x="233" y="443"/>
                    </a:cubicBezTo>
                    <a:cubicBezTo>
                      <a:pt x="233" y="443"/>
                      <a:pt x="233" y="443"/>
                      <a:pt x="233" y="443"/>
                    </a:cubicBezTo>
                    <a:cubicBezTo>
                      <a:pt x="234" y="444"/>
                      <a:pt x="234" y="446"/>
                      <a:pt x="233" y="447"/>
                    </a:cubicBezTo>
                    <a:cubicBezTo>
                      <a:pt x="233" y="447"/>
                      <a:pt x="233" y="447"/>
                      <a:pt x="233" y="447"/>
                    </a:cubicBezTo>
                    <a:cubicBezTo>
                      <a:pt x="232" y="448"/>
                      <a:pt x="230" y="448"/>
                      <a:pt x="229" y="447"/>
                    </a:cubicBezTo>
                    <a:cubicBezTo>
                      <a:pt x="229" y="447"/>
                      <a:pt x="229" y="447"/>
                      <a:pt x="229" y="447"/>
                    </a:cubicBezTo>
                    <a:cubicBezTo>
                      <a:pt x="228" y="446"/>
                      <a:pt x="228" y="445"/>
                      <a:pt x="228" y="444"/>
                    </a:cubicBezTo>
                    <a:cubicBezTo>
                      <a:pt x="228" y="444"/>
                      <a:pt x="228" y="444"/>
                      <a:pt x="228" y="444"/>
                    </a:cubicBezTo>
                    <a:cubicBezTo>
                      <a:pt x="228" y="443"/>
                      <a:pt x="229" y="443"/>
                      <a:pt x="229" y="443"/>
                    </a:cubicBezTo>
                    <a:close/>
                    <a:moveTo>
                      <a:pt x="374" y="141"/>
                    </a:moveTo>
                    <a:cubicBezTo>
                      <a:pt x="376" y="141"/>
                      <a:pt x="377" y="143"/>
                      <a:pt x="377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7" y="146"/>
                      <a:pt x="375" y="147"/>
                      <a:pt x="374" y="147"/>
                    </a:cubicBezTo>
                    <a:cubicBezTo>
                      <a:pt x="374" y="147"/>
                      <a:pt x="374" y="147"/>
                      <a:pt x="374" y="147"/>
                    </a:cubicBezTo>
                    <a:cubicBezTo>
                      <a:pt x="372" y="147"/>
                      <a:pt x="371" y="145"/>
                      <a:pt x="371" y="144"/>
                    </a:cubicBezTo>
                    <a:cubicBezTo>
                      <a:pt x="371" y="144"/>
                      <a:pt x="371" y="144"/>
                      <a:pt x="371" y="144"/>
                    </a:cubicBezTo>
                    <a:cubicBezTo>
                      <a:pt x="371" y="144"/>
                      <a:pt x="371" y="143"/>
                      <a:pt x="371" y="143"/>
                    </a:cubicBezTo>
                    <a:cubicBezTo>
                      <a:pt x="371" y="143"/>
                      <a:pt x="371" y="143"/>
                      <a:pt x="371" y="143"/>
                    </a:cubicBezTo>
                    <a:cubicBezTo>
                      <a:pt x="372" y="142"/>
                      <a:pt x="373" y="141"/>
                      <a:pt x="374" y="141"/>
                    </a:cubicBezTo>
                    <a:close/>
                    <a:moveTo>
                      <a:pt x="249" y="423"/>
                    </a:moveTo>
                    <a:cubicBezTo>
                      <a:pt x="250" y="422"/>
                      <a:pt x="252" y="422"/>
                      <a:pt x="253" y="423"/>
                    </a:cubicBezTo>
                    <a:cubicBezTo>
                      <a:pt x="253" y="423"/>
                      <a:pt x="253" y="423"/>
                      <a:pt x="253" y="423"/>
                    </a:cubicBezTo>
                    <a:cubicBezTo>
                      <a:pt x="254" y="424"/>
                      <a:pt x="254" y="426"/>
                      <a:pt x="25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52" y="428"/>
                      <a:pt x="250" y="428"/>
                      <a:pt x="249" y="427"/>
                    </a:cubicBezTo>
                    <a:cubicBezTo>
                      <a:pt x="249" y="427"/>
                      <a:pt x="249" y="427"/>
                      <a:pt x="249" y="427"/>
                    </a:cubicBezTo>
                    <a:cubicBezTo>
                      <a:pt x="248" y="426"/>
                      <a:pt x="248" y="425"/>
                      <a:pt x="249" y="424"/>
                    </a:cubicBezTo>
                    <a:cubicBezTo>
                      <a:pt x="249" y="424"/>
                      <a:pt x="249" y="424"/>
                      <a:pt x="249" y="424"/>
                    </a:cubicBezTo>
                    <a:cubicBezTo>
                      <a:pt x="249" y="424"/>
                      <a:pt x="249" y="423"/>
                      <a:pt x="249" y="423"/>
                    </a:cubicBezTo>
                    <a:close/>
                    <a:moveTo>
                      <a:pt x="372" y="170"/>
                    </a:moveTo>
                    <a:cubicBezTo>
                      <a:pt x="373" y="170"/>
                      <a:pt x="374" y="171"/>
                      <a:pt x="374" y="173"/>
                    </a:cubicBezTo>
                    <a:cubicBezTo>
                      <a:pt x="374" y="173"/>
                      <a:pt x="374" y="173"/>
                      <a:pt x="374" y="173"/>
                    </a:cubicBezTo>
                    <a:cubicBezTo>
                      <a:pt x="374" y="174"/>
                      <a:pt x="373" y="175"/>
                      <a:pt x="371" y="175"/>
                    </a:cubicBezTo>
                    <a:cubicBezTo>
                      <a:pt x="371" y="175"/>
                      <a:pt x="371" y="175"/>
                      <a:pt x="371" y="175"/>
                    </a:cubicBezTo>
                    <a:cubicBezTo>
                      <a:pt x="370" y="175"/>
                      <a:pt x="368" y="174"/>
                      <a:pt x="369" y="172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69" y="172"/>
                      <a:pt x="369" y="172"/>
                      <a:pt x="369" y="171"/>
                    </a:cubicBezTo>
                    <a:cubicBezTo>
                      <a:pt x="369" y="171"/>
                      <a:pt x="369" y="171"/>
                      <a:pt x="369" y="171"/>
                    </a:cubicBezTo>
                    <a:cubicBezTo>
                      <a:pt x="369" y="170"/>
                      <a:pt x="371" y="169"/>
                      <a:pt x="372" y="170"/>
                    </a:cubicBezTo>
                    <a:close/>
                    <a:moveTo>
                      <a:pt x="268" y="402"/>
                    </a:moveTo>
                    <a:cubicBezTo>
                      <a:pt x="269" y="401"/>
                      <a:pt x="271" y="401"/>
                      <a:pt x="272" y="402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273" y="403"/>
                      <a:pt x="274" y="405"/>
                      <a:pt x="273" y="406"/>
                    </a:cubicBezTo>
                    <a:cubicBezTo>
                      <a:pt x="273" y="406"/>
                      <a:pt x="273" y="406"/>
                      <a:pt x="273" y="406"/>
                    </a:cubicBezTo>
                    <a:cubicBezTo>
                      <a:pt x="272" y="407"/>
                      <a:pt x="270" y="407"/>
                      <a:pt x="269" y="406"/>
                    </a:cubicBezTo>
                    <a:cubicBezTo>
                      <a:pt x="269" y="406"/>
                      <a:pt x="269" y="406"/>
                      <a:pt x="269" y="406"/>
                    </a:cubicBezTo>
                    <a:cubicBezTo>
                      <a:pt x="268" y="405"/>
                      <a:pt x="267" y="404"/>
                      <a:pt x="268" y="403"/>
                    </a:cubicBezTo>
                    <a:cubicBezTo>
                      <a:pt x="268" y="403"/>
                      <a:pt x="268" y="403"/>
                      <a:pt x="268" y="403"/>
                    </a:cubicBezTo>
                    <a:cubicBezTo>
                      <a:pt x="268" y="403"/>
                      <a:pt x="268" y="402"/>
                      <a:pt x="268" y="402"/>
                    </a:cubicBezTo>
                    <a:close/>
                    <a:moveTo>
                      <a:pt x="368" y="198"/>
                    </a:moveTo>
                    <a:cubicBezTo>
                      <a:pt x="369" y="198"/>
                      <a:pt x="370" y="200"/>
                      <a:pt x="370" y="201"/>
                    </a:cubicBezTo>
                    <a:cubicBezTo>
                      <a:pt x="370" y="201"/>
                      <a:pt x="370" y="201"/>
                      <a:pt x="370" y="201"/>
                    </a:cubicBezTo>
                    <a:cubicBezTo>
                      <a:pt x="370" y="203"/>
                      <a:pt x="368" y="204"/>
                      <a:pt x="367" y="203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65" y="203"/>
                      <a:pt x="364" y="202"/>
                      <a:pt x="364" y="200"/>
                    </a:cubicBezTo>
                    <a:cubicBezTo>
                      <a:pt x="364" y="200"/>
                      <a:pt x="364" y="200"/>
                      <a:pt x="364" y="200"/>
                    </a:cubicBezTo>
                    <a:cubicBezTo>
                      <a:pt x="364" y="200"/>
                      <a:pt x="364" y="200"/>
                      <a:pt x="365" y="199"/>
                    </a:cubicBezTo>
                    <a:cubicBezTo>
                      <a:pt x="365" y="199"/>
                      <a:pt x="365" y="199"/>
                      <a:pt x="365" y="199"/>
                    </a:cubicBezTo>
                    <a:cubicBezTo>
                      <a:pt x="365" y="198"/>
                      <a:pt x="366" y="198"/>
                      <a:pt x="368" y="198"/>
                    </a:cubicBezTo>
                    <a:close/>
                    <a:moveTo>
                      <a:pt x="286" y="380"/>
                    </a:moveTo>
                    <a:cubicBezTo>
                      <a:pt x="287" y="379"/>
                      <a:pt x="289" y="378"/>
                      <a:pt x="290" y="379"/>
                    </a:cubicBezTo>
                    <a:cubicBezTo>
                      <a:pt x="290" y="379"/>
                      <a:pt x="290" y="379"/>
                      <a:pt x="290" y="379"/>
                    </a:cubicBezTo>
                    <a:cubicBezTo>
                      <a:pt x="291" y="380"/>
                      <a:pt x="291" y="382"/>
                      <a:pt x="290" y="383"/>
                    </a:cubicBezTo>
                    <a:cubicBezTo>
                      <a:pt x="290" y="383"/>
                      <a:pt x="290" y="383"/>
                      <a:pt x="290" y="383"/>
                    </a:cubicBezTo>
                    <a:cubicBezTo>
                      <a:pt x="289" y="385"/>
                      <a:pt x="288" y="385"/>
                      <a:pt x="286" y="384"/>
                    </a:cubicBezTo>
                    <a:cubicBezTo>
                      <a:pt x="286" y="384"/>
                      <a:pt x="286" y="384"/>
                      <a:pt x="286" y="384"/>
                    </a:cubicBezTo>
                    <a:cubicBezTo>
                      <a:pt x="285" y="383"/>
                      <a:pt x="285" y="382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lose/>
                    <a:moveTo>
                      <a:pt x="362" y="226"/>
                    </a:moveTo>
                    <a:cubicBezTo>
                      <a:pt x="363" y="226"/>
                      <a:pt x="364" y="228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3" y="231"/>
                      <a:pt x="362" y="231"/>
                      <a:pt x="360" y="231"/>
                    </a:cubicBezTo>
                    <a:cubicBezTo>
                      <a:pt x="360" y="231"/>
                      <a:pt x="360" y="231"/>
                      <a:pt x="360" y="231"/>
                    </a:cubicBezTo>
                    <a:cubicBezTo>
                      <a:pt x="359" y="231"/>
                      <a:pt x="358" y="229"/>
                      <a:pt x="358" y="228"/>
                    </a:cubicBezTo>
                    <a:cubicBezTo>
                      <a:pt x="358" y="228"/>
                      <a:pt x="358" y="228"/>
                      <a:pt x="358" y="228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9" y="226"/>
                      <a:pt x="360" y="225"/>
                      <a:pt x="362" y="226"/>
                    </a:cubicBezTo>
                    <a:close/>
                    <a:moveTo>
                      <a:pt x="302" y="357"/>
                    </a:move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3" y="355"/>
                      <a:pt x="304" y="355"/>
                      <a:pt x="306" y="356"/>
                    </a:cubicBezTo>
                    <a:cubicBezTo>
                      <a:pt x="306" y="356"/>
                      <a:pt x="306" y="356"/>
                      <a:pt x="306" y="356"/>
                    </a:cubicBezTo>
                    <a:cubicBezTo>
                      <a:pt x="307" y="357"/>
                      <a:pt x="308" y="358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6" y="361"/>
                      <a:pt x="304" y="361"/>
                      <a:pt x="303" y="361"/>
                    </a:cubicBezTo>
                    <a:cubicBezTo>
                      <a:pt x="303" y="361"/>
                      <a:pt x="303" y="361"/>
                      <a:pt x="303" y="361"/>
                    </a:cubicBezTo>
                    <a:cubicBezTo>
                      <a:pt x="302" y="360"/>
                      <a:pt x="301" y="358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lose/>
                    <a:moveTo>
                      <a:pt x="354" y="253"/>
                    </a:moveTo>
                    <a:cubicBezTo>
                      <a:pt x="355" y="253"/>
                      <a:pt x="356" y="255"/>
                      <a:pt x="356" y="257"/>
                    </a:cubicBezTo>
                    <a:cubicBezTo>
                      <a:pt x="356" y="257"/>
                      <a:pt x="356" y="257"/>
                      <a:pt x="356" y="257"/>
                    </a:cubicBezTo>
                    <a:cubicBezTo>
                      <a:pt x="355" y="258"/>
                      <a:pt x="354" y="259"/>
                      <a:pt x="352" y="258"/>
                    </a:cubicBezTo>
                    <a:cubicBezTo>
                      <a:pt x="352" y="258"/>
                      <a:pt x="352" y="258"/>
                      <a:pt x="352" y="258"/>
                    </a:cubicBezTo>
                    <a:cubicBezTo>
                      <a:pt x="351" y="258"/>
                      <a:pt x="350" y="256"/>
                      <a:pt x="350" y="255"/>
                    </a:cubicBezTo>
                    <a:cubicBezTo>
                      <a:pt x="350" y="255"/>
                      <a:pt x="350" y="255"/>
                      <a:pt x="350" y="255"/>
                    </a:cubicBezTo>
                    <a:cubicBezTo>
                      <a:pt x="350" y="255"/>
                      <a:pt x="350" y="255"/>
                      <a:pt x="350" y="254"/>
                    </a:cubicBezTo>
                    <a:cubicBezTo>
                      <a:pt x="350" y="254"/>
                      <a:pt x="350" y="254"/>
                      <a:pt x="350" y="254"/>
                    </a:cubicBezTo>
                    <a:cubicBezTo>
                      <a:pt x="351" y="253"/>
                      <a:pt x="353" y="253"/>
                      <a:pt x="354" y="253"/>
                    </a:cubicBezTo>
                    <a:close/>
                    <a:moveTo>
                      <a:pt x="316" y="332"/>
                    </a:moveTo>
                    <a:cubicBezTo>
                      <a:pt x="317" y="331"/>
                      <a:pt x="319" y="331"/>
                      <a:pt x="320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2" y="332"/>
                      <a:pt x="322" y="334"/>
                      <a:pt x="321" y="335"/>
                    </a:cubicBezTo>
                    <a:cubicBezTo>
                      <a:pt x="321" y="335"/>
                      <a:pt x="321" y="335"/>
                      <a:pt x="321" y="335"/>
                    </a:cubicBezTo>
                    <a:cubicBezTo>
                      <a:pt x="321" y="337"/>
                      <a:pt x="319" y="337"/>
                      <a:pt x="318" y="336"/>
                    </a:cubicBezTo>
                    <a:cubicBezTo>
                      <a:pt x="318" y="336"/>
                      <a:pt x="318" y="336"/>
                      <a:pt x="318" y="336"/>
                    </a:cubicBezTo>
                    <a:cubicBezTo>
                      <a:pt x="316" y="336"/>
                      <a:pt x="316" y="334"/>
                      <a:pt x="316" y="333"/>
                    </a:cubicBezTo>
                    <a:cubicBezTo>
                      <a:pt x="316" y="333"/>
                      <a:pt x="316" y="333"/>
                      <a:pt x="316" y="333"/>
                    </a:cubicBezTo>
                    <a:cubicBezTo>
                      <a:pt x="316" y="333"/>
                      <a:pt x="316" y="332"/>
                      <a:pt x="316" y="332"/>
                    </a:cubicBezTo>
                    <a:close/>
                    <a:moveTo>
                      <a:pt x="344" y="280"/>
                    </a:moveTo>
                    <a:cubicBezTo>
                      <a:pt x="346" y="280"/>
                      <a:pt x="347" y="282"/>
                      <a:pt x="346" y="283"/>
                    </a:cubicBezTo>
                    <a:cubicBezTo>
                      <a:pt x="346" y="283"/>
                      <a:pt x="346" y="283"/>
                      <a:pt x="346" y="283"/>
                    </a:cubicBezTo>
                    <a:cubicBezTo>
                      <a:pt x="345" y="285"/>
                      <a:pt x="344" y="286"/>
                      <a:pt x="342" y="285"/>
                    </a:cubicBezTo>
                    <a:cubicBezTo>
                      <a:pt x="342" y="285"/>
                      <a:pt x="342" y="285"/>
                      <a:pt x="342" y="285"/>
                    </a:cubicBezTo>
                    <a:cubicBezTo>
                      <a:pt x="341" y="284"/>
                      <a:pt x="340" y="283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0"/>
                      <a:pt x="343" y="279"/>
                      <a:pt x="344" y="280"/>
                    </a:cubicBezTo>
                    <a:close/>
                    <a:moveTo>
                      <a:pt x="329" y="307"/>
                    </a:move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30" y="306"/>
                      <a:pt x="332" y="305"/>
                      <a:pt x="333" y="306"/>
                    </a:cubicBezTo>
                    <a:cubicBezTo>
                      <a:pt x="333" y="306"/>
                      <a:pt x="333" y="306"/>
                      <a:pt x="333" y="306"/>
                    </a:cubicBezTo>
                    <a:cubicBezTo>
                      <a:pt x="335" y="307"/>
                      <a:pt x="335" y="308"/>
                      <a:pt x="334" y="310"/>
                    </a:cubicBezTo>
                    <a:cubicBezTo>
                      <a:pt x="334" y="310"/>
                      <a:pt x="334" y="310"/>
                      <a:pt x="334" y="310"/>
                    </a:cubicBezTo>
                    <a:cubicBezTo>
                      <a:pt x="334" y="311"/>
                      <a:pt x="332" y="312"/>
                      <a:pt x="331" y="311"/>
                    </a:cubicBezTo>
                    <a:cubicBezTo>
                      <a:pt x="331" y="311"/>
                      <a:pt x="331" y="311"/>
                      <a:pt x="331" y="311"/>
                    </a:cubicBezTo>
                    <a:cubicBezTo>
                      <a:pt x="329" y="310"/>
                      <a:pt x="329" y="309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6210300" y="438150"/>
                <a:ext cx="2782888" cy="2644775"/>
              </a:xfrm>
              <a:custGeom>
                <a:rect b="b" l="l" r="r" t="t"/>
                <a:pathLst>
                  <a:path extrusionOk="0" h="744" w="783">
                    <a:moveTo>
                      <a:pt x="593" y="0"/>
                    </a:moveTo>
                    <a:cubicBezTo>
                      <a:pt x="687" y="55"/>
                      <a:pt x="756" y="146"/>
                      <a:pt x="783" y="250"/>
                    </a:cubicBezTo>
                    <a:cubicBezTo>
                      <a:pt x="633" y="288"/>
                      <a:pt x="633" y="288"/>
                      <a:pt x="633" y="288"/>
                    </a:cubicBezTo>
                    <a:cubicBezTo>
                      <a:pt x="617" y="224"/>
                      <a:pt x="574" y="167"/>
                      <a:pt x="516" y="134"/>
                    </a:cubicBezTo>
                    <a:lnTo>
                      <a:pt x="593" y="0"/>
                    </a:lnTo>
                    <a:close/>
                    <a:moveTo>
                      <a:pt x="0" y="513"/>
                    </a:moveTo>
                    <a:cubicBezTo>
                      <a:pt x="145" y="461"/>
                      <a:pt x="145" y="461"/>
                      <a:pt x="145" y="461"/>
                    </a:cubicBezTo>
                    <a:cubicBezTo>
                      <a:pt x="168" y="525"/>
                      <a:pt x="214" y="576"/>
                      <a:pt x="276" y="604"/>
                    </a:cubicBezTo>
                    <a:cubicBezTo>
                      <a:pt x="277" y="604"/>
                      <a:pt x="277" y="604"/>
                      <a:pt x="277" y="604"/>
                    </a:cubicBezTo>
                    <a:cubicBezTo>
                      <a:pt x="213" y="744"/>
                      <a:pt x="213" y="744"/>
                      <a:pt x="213" y="744"/>
                    </a:cubicBezTo>
                    <a:cubicBezTo>
                      <a:pt x="212" y="744"/>
                      <a:pt x="212" y="744"/>
                      <a:pt x="212" y="744"/>
                    </a:cubicBezTo>
                    <a:cubicBezTo>
                      <a:pt x="112" y="698"/>
                      <a:pt x="37" y="616"/>
                      <a:pt x="0" y="5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6015038" y="231775"/>
                <a:ext cx="3092450" cy="3092450"/>
              </a:xfrm>
              <a:custGeom>
                <a:rect b="b" l="l" r="r" t="t"/>
                <a:pathLst>
                  <a:path extrusionOk="0" h="870" w="870">
                    <a:moveTo>
                      <a:pt x="276" y="783"/>
                    </a:moveTo>
                    <a:cubicBezTo>
                      <a:pt x="84" y="695"/>
                      <a:pt x="0" y="468"/>
                      <a:pt x="87" y="276"/>
                    </a:cubicBezTo>
                    <a:cubicBezTo>
                      <a:pt x="175" y="84"/>
                      <a:pt x="402" y="0"/>
                      <a:pt x="594" y="88"/>
                    </a:cubicBezTo>
                    <a:cubicBezTo>
                      <a:pt x="786" y="176"/>
                      <a:pt x="870" y="402"/>
                      <a:pt x="782" y="594"/>
                    </a:cubicBezTo>
                    <a:cubicBezTo>
                      <a:pt x="694" y="786"/>
                      <a:pt x="468" y="870"/>
                      <a:pt x="276" y="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6135688" y="2840038"/>
                <a:ext cx="34925" cy="36513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4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7791450" y="3519488"/>
                <a:ext cx="36513" cy="31750"/>
              </a:xfrm>
              <a:custGeom>
                <a:rect b="b" l="l" r="r" t="t"/>
                <a:pathLst>
                  <a:path extrusionOk="0" h="9" w="10">
                    <a:moveTo>
                      <a:pt x="3" y="8"/>
                    </a:moveTo>
                    <a:cubicBezTo>
                      <a:pt x="1" y="7"/>
                      <a:pt x="0" y="5"/>
                      <a:pt x="1" y="3"/>
                    </a:cubicBezTo>
                    <a:cubicBezTo>
                      <a:pt x="2" y="0"/>
                      <a:pt x="4" y="0"/>
                      <a:pt x="7" y="0"/>
                    </a:cubicBezTo>
                    <a:cubicBezTo>
                      <a:pt x="9" y="1"/>
                      <a:pt x="10" y="4"/>
                      <a:pt x="9" y="6"/>
                    </a:cubicBezTo>
                    <a:cubicBezTo>
                      <a:pt x="8" y="8"/>
                      <a:pt x="5" y="9"/>
                      <a:pt x="3" y="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9293225" y="1465263"/>
                <a:ext cx="34925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7048500" y="57150"/>
                <a:ext cx="36513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6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0" name="Google Shape;120;p6"/>
          <p:cNvGrpSpPr/>
          <p:nvPr/>
        </p:nvGrpSpPr>
        <p:grpSpPr>
          <a:xfrm rot="10800000">
            <a:off x="-607512" y="-1497213"/>
            <a:ext cx="11887700" cy="7239888"/>
            <a:chOff x="-2176562" y="-665962"/>
            <a:chExt cx="11887700" cy="7239888"/>
          </a:xfrm>
        </p:grpSpPr>
        <p:grpSp>
          <p:nvGrpSpPr>
            <p:cNvPr id="121" name="Google Shape;121;p6"/>
            <p:cNvGrpSpPr/>
            <p:nvPr/>
          </p:nvGrpSpPr>
          <p:grpSpPr>
            <a:xfrm>
              <a:off x="8103000" y="-665962"/>
              <a:ext cx="1608138" cy="1635125"/>
              <a:chOff x="8103000" y="-665962"/>
              <a:chExt cx="1608138" cy="1635125"/>
            </a:xfrm>
          </p:grpSpPr>
          <p:sp>
            <p:nvSpPr>
              <p:cNvPr id="122" name="Google Shape;122;p6"/>
              <p:cNvSpPr/>
              <p:nvPr/>
            </p:nvSpPr>
            <p:spPr>
              <a:xfrm rot="10800000">
                <a:off x="8117288" y="-477050"/>
                <a:ext cx="1355725" cy="860425"/>
              </a:xfrm>
              <a:custGeom>
                <a:rect b="b" l="l" r="r" t="t"/>
                <a:pathLst>
                  <a:path extrusionOk="0" h="242" w="381">
                    <a:moveTo>
                      <a:pt x="0" y="242"/>
                    </a:moveTo>
                    <a:cubicBezTo>
                      <a:pt x="51" y="202"/>
                      <a:pt x="103" y="162"/>
                      <a:pt x="155" y="122"/>
                    </a:cubicBezTo>
                    <a:cubicBezTo>
                      <a:pt x="158" y="96"/>
                      <a:pt x="158" y="96"/>
                      <a:pt x="158" y="96"/>
                    </a:cubicBezTo>
                    <a:cubicBezTo>
                      <a:pt x="264" y="14"/>
                      <a:pt x="264" y="14"/>
                      <a:pt x="264" y="14"/>
                    </a:cubicBezTo>
                    <a:cubicBezTo>
                      <a:pt x="349" y="25"/>
                      <a:pt x="349" y="25"/>
                      <a:pt x="349" y="25"/>
                    </a:cubicBezTo>
                    <a:cubicBezTo>
                      <a:pt x="360" y="17"/>
                      <a:pt x="371" y="8"/>
                      <a:pt x="38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 rot="10800000">
                <a:off x="8555438" y="-299250"/>
                <a:ext cx="1044575" cy="1268413"/>
              </a:xfrm>
              <a:custGeom>
                <a:rect b="b" l="l" r="r" t="t"/>
                <a:pathLst>
                  <a:path extrusionOk="0" h="357" w="294">
                    <a:moveTo>
                      <a:pt x="0" y="357"/>
                    </a:moveTo>
                    <a:cubicBezTo>
                      <a:pt x="25" y="337"/>
                      <a:pt x="50" y="318"/>
                      <a:pt x="75" y="299"/>
                    </a:cubicBezTo>
                    <a:cubicBezTo>
                      <a:pt x="80" y="262"/>
                      <a:pt x="85" y="225"/>
                      <a:pt x="89" y="189"/>
                    </a:cubicBezTo>
                    <a:cubicBezTo>
                      <a:pt x="237" y="74"/>
                      <a:pt x="237" y="74"/>
                      <a:pt x="237" y="74"/>
                    </a:cubicBezTo>
                    <a:cubicBezTo>
                      <a:pt x="241" y="42"/>
                      <a:pt x="241" y="42"/>
                      <a:pt x="241" y="42"/>
                    </a:cubicBezTo>
                    <a:cubicBezTo>
                      <a:pt x="259" y="28"/>
                      <a:pt x="277" y="14"/>
                      <a:pt x="294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 rot="10800000">
                <a:off x="8584012" y="380200"/>
                <a:ext cx="20638" cy="20638"/>
              </a:xfrm>
              <a:custGeom>
                <a:rect b="b" l="l" r="r" t="t"/>
                <a:pathLst>
                  <a:path extrusionOk="0" h="13" w="13">
                    <a:moveTo>
                      <a:pt x="13" y="0"/>
                    </a:moveTo>
                    <a:lnTo>
                      <a:pt x="0" y="0"/>
                    </a:lnTo>
                    <a:lnTo>
                      <a:pt x="7" y="7"/>
                    </a:lnTo>
                    <a:lnTo>
                      <a:pt x="11" y="13"/>
                    </a:lnTo>
                    <a:lnTo>
                      <a:pt x="13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 rot="10800000">
                <a:off x="8374462" y="-118275"/>
                <a:ext cx="17463" cy="17463"/>
              </a:xfrm>
              <a:custGeom>
                <a:rect b="b" l="l" r="r" t="t"/>
                <a:pathLst>
                  <a:path extrusionOk="0" h="5" w="5">
                    <a:moveTo>
                      <a:pt x="1" y="4"/>
                    </a:move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4" y="0"/>
                      <a:pt x="4" y="1"/>
                    </a:cubicBezTo>
                    <a:cubicBezTo>
                      <a:pt x="5" y="2"/>
                      <a:pt x="5" y="4"/>
                      <a:pt x="4" y="5"/>
                    </a:cubicBezTo>
                    <a:cubicBezTo>
                      <a:pt x="3" y="5"/>
                      <a:pt x="1" y="5"/>
                      <a:pt x="1" y="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rot="10800000">
                <a:off x="8934850" y="678650"/>
                <a:ext cx="22225" cy="17463"/>
              </a:xfrm>
              <a:custGeom>
                <a:rect b="b" l="l" r="r" t="t"/>
                <a:pathLst>
                  <a:path extrusionOk="0" h="5" w="6">
                    <a:moveTo>
                      <a:pt x="1" y="4"/>
                    </a:moveTo>
                    <a:cubicBezTo>
                      <a:pt x="0" y="3"/>
                      <a:pt x="0" y="1"/>
                      <a:pt x="1" y="1"/>
                    </a:cubicBezTo>
                    <a:cubicBezTo>
                      <a:pt x="3" y="0"/>
                      <a:pt x="4" y="0"/>
                      <a:pt x="5" y="1"/>
                    </a:cubicBezTo>
                    <a:cubicBezTo>
                      <a:pt x="6" y="2"/>
                      <a:pt x="5" y="4"/>
                      <a:pt x="4" y="4"/>
                    </a:cubicBezTo>
                    <a:cubicBezTo>
                      <a:pt x="3" y="5"/>
                      <a:pt x="2" y="5"/>
                      <a:pt x="1" y="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 rot="10800000">
                <a:off x="8103000" y="365913"/>
                <a:ext cx="39688" cy="38100"/>
              </a:xfrm>
              <a:custGeom>
                <a:rect b="b" l="l" r="r" t="t"/>
                <a:pathLst>
                  <a:path extrusionOk="0" h="11" w="11">
                    <a:moveTo>
                      <a:pt x="2" y="9"/>
                    </a:moveTo>
                    <a:cubicBezTo>
                      <a:pt x="0" y="7"/>
                      <a:pt x="1" y="4"/>
                      <a:pt x="3" y="2"/>
                    </a:cubicBezTo>
                    <a:cubicBezTo>
                      <a:pt x="5" y="0"/>
                      <a:pt x="8" y="1"/>
                      <a:pt x="10" y="3"/>
                    </a:cubicBezTo>
                    <a:cubicBezTo>
                      <a:pt x="11" y="5"/>
                      <a:pt x="11" y="8"/>
                      <a:pt x="9" y="10"/>
                    </a:cubicBezTo>
                    <a:cubicBezTo>
                      <a:pt x="7" y="11"/>
                      <a:pt x="3" y="11"/>
                      <a:pt x="2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10800000">
                <a:off x="8271275" y="-221463"/>
                <a:ext cx="223838" cy="223838"/>
              </a:xfrm>
              <a:custGeom>
                <a:rect b="b" l="l" r="r" t="t"/>
                <a:pathLst>
                  <a:path extrusionOk="0" h="63" w="63">
                    <a:moveTo>
                      <a:pt x="9" y="49"/>
                    </a:moveTo>
                    <a:cubicBezTo>
                      <a:pt x="0" y="37"/>
                      <a:pt x="2" y="19"/>
                      <a:pt x="14" y="9"/>
                    </a:cubicBezTo>
                    <a:cubicBezTo>
                      <a:pt x="27" y="0"/>
                      <a:pt x="44" y="2"/>
                      <a:pt x="54" y="14"/>
                    </a:cubicBezTo>
                    <a:cubicBezTo>
                      <a:pt x="63" y="27"/>
                      <a:pt x="61" y="44"/>
                      <a:pt x="49" y="54"/>
                    </a:cubicBezTo>
                    <a:cubicBezTo>
                      <a:pt x="36" y="63"/>
                      <a:pt x="19" y="61"/>
                      <a:pt x="9" y="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10800000">
                <a:off x="8845950" y="440525"/>
                <a:ext cx="22225" cy="17463"/>
              </a:xfrm>
              <a:custGeom>
                <a:rect b="b" l="l" r="r" t="t"/>
                <a:pathLst>
                  <a:path extrusionOk="0" h="5" w="6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3" y="0"/>
                      <a:pt x="4" y="0"/>
                      <a:pt x="5" y="1"/>
                    </a:cubicBezTo>
                    <a:cubicBezTo>
                      <a:pt x="6" y="2"/>
                      <a:pt x="5" y="4"/>
                      <a:pt x="4" y="4"/>
                    </a:cubicBezTo>
                    <a:cubicBezTo>
                      <a:pt x="3" y="5"/>
                      <a:pt x="2" y="5"/>
                      <a:pt x="1" y="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 rot="10800000">
                <a:off x="8509400" y="450050"/>
                <a:ext cx="347663" cy="412750"/>
              </a:xfrm>
              <a:custGeom>
                <a:rect b="b" l="l" r="r" t="t"/>
                <a:pathLst>
                  <a:path extrusionOk="0" h="260" w="219">
                    <a:moveTo>
                      <a:pt x="219" y="0"/>
                    </a:moveTo>
                    <a:lnTo>
                      <a:pt x="143" y="60"/>
                    </a:lnTo>
                    <a:lnTo>
                      <a:pt x="130" y="161"/>
                    </a:lnTo>
                    <a:lnTo>
                      <a:pt x="0" y="260"/>
                    </a:ln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10800000">
                <a:off x="8383987" y="-562775"/>
                <a:ext cx="1049338" cy="504825"/>
              </a:xfrm>
              <a:custGeom>
                <a:rect b="b" l="l" r="r" t="t"/>
                <a:pathLst>
                  <a:path extrusionOk="0" h="142" w="295">
                    <a:moveTo>
                      <a:pt x="0" y="142"/>
                    </a:moveTo>
                    <a:cubicBezTo>
                      <a:pt x="61" y="94"/>
                      <a:pt x="122" y="47"/>
                      <a:pt x="183" y="0"/>
                    </a:cubicBezTo>
                    <a:cubicBezTo>
                      <a:pt x="220" y="5"/>
                      <a:pt x="258" y="10"/>
                      <a:pt x="295" y="15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 rot="10800000">
                <a:off x="8953900" y="-170663"/>
                <a:ext cx="757238" cy="852488"/>
              </a:xfrm>
              <a:custGeom>
                <a:rect b="b" l="l" r="r" t="t"/>
                <a:pathLst>
                  <a:path extrusionOk="0" h="240" w="213">
                    <a:moveTo>
                      <a:pt x="0" y="240"/>
                    </a:moveTo>
                    <a:cubicBezTo>
                      <a:pt x="53" y="198"/>
                      <a:pt x="106" y="157"/>
                      <a:pt x="160" y="115"/>
                    </a:cubicBezTo>
                    <a:cubicBezTo>
                      <a:pt x="170" y="33"/>
                      <a:pt x="170" y="33"/>
                      <a:pt x="170" y="33"/>
                    </a:cubicBezTo>
                    <a:cubicBezTo>
                      <a:pt x="185" y="22"/>
                      <a:pt x="199" y="11"/>
                      <a:pt x="213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 rot="10800000">
                <a:off x="8682438" y="-665962"/>
                <a:ext cx="676275" cy="593725"/>
              </a:xfrm>
              <a:custGeom>
                <a:rect b="b" l="l" r="r" t="t"/>
                <a:pathLst>
                  <a:path extrusionOk="0" h="167" w="190">
                    <a:moveTo>
                      <a:pt x="0" y="167"/>
                    </a:moveTo>
                    <a:cubicBezTo>
                      <a:pt x="62" y="118"/>
                      <a:pt x="125" y="70"/>
                      <a:pt x="187" y="21"/>
                    </a:cubicBezTo>
                    <a:cubicBezTo>
                      <a:pt x="190" y="0"/>
                      <a:pt x="190" y="0"/>
                      <a:pt x="19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 rot="10800000">
                <a:off x="8593537" y="-396088"/>
                <a:ext cx="931863" cy="785813"/>
              </a:xfrm>
              <a:custGeom>
                <a:rect b="b" l="l" r="r" t="t"/>
                <a:pathLst>
                  <a:path extrusionOk="0" h="221" w="262">
                    <a:moveTo>
                      <a:pt x="0" y="221"/>
                    </a:moveTo>
                    <a:cubicBezTo>
                      <a:pt x="40" y="190"/>
                      <a:pt x="79" y="159"/>
                      <a:pt x="119" y="129"/>
                    </a:cubicBezTo>
                    <a:cubicBezTo>
                      <a:pt x="122" y="108"/>
                      <a:pt x="122" y="108"/>
                      <a:pt x="122" y="108"/>
                    </a:cubicBezTo>
                    <a:cubicBezTo>
                      <a:pt x="168" y="72"/>
                      <a:pt x="215" y="36"/>
                      <a:pt x="262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 rot="10800000">
                <a:off x="9625413" y="177000"/>
                <a:ext cx="25400" cy="17463"/>
              </a:xfrm>
              <a:custGeom>
                <a:rect b="b" l="l" r="r" t="t"/>
                <a:pathLst>
                  <a:path extrusionOk="0" h="11" w="16">
                    <a:moveTo>
                      <a:pt x="7" y="11"/>
                    </a:moveTo>
                    <a:lnTo>
                      <a:pt x="16" y="2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7" y="1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 rot="10800000">
                <a:off x="9149162" y="191288"/>
                <a:ext cx="487363" cy="479425"/>
              </a:xfrm>
              <a:custGeom>
                <a:rect b="b" l="l" r="r" t="t"/>
                <a:pathLst>
                  <a:path extrusionOk="0" h="302" w="307">
                    <a:moveTo>
                      <a:pt x="307" y="0"/>
                    </a:moveTo>
                    <a:lnTo>
                      <a:pt x="7" y="233"/>
                    </a:lnTo>
                    <a:lnTo>
                      <a:pt x="0" y="30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" name="Google Shape;137;p6"/>
            <p:cNvGrpSpPr/>
            <p:nvPr/>
          </p:nvGrpSpPr>
          <p:grpSpPr>
            <a:xfrm>
              <a:off x="-2176562" y="4067263"/>
              <a:ext cx="2744788" cy="2506662"/>
              <a:chOff x="4862513" y="3188838"/>
              <a:chExt cx="2744788" cy="2506662"/>
            </a:xfrm>
          </p:grpSpPr>
          <p:cxnSp>
            <p:nvCxnSpPr>
              <p:cNvPr id="138" name="Google Shape;138;p6"/>
              <p:cNvCxnSpPr/>
              <p:nvPr/>
            </p:nvCxnSpPr>
            <p:spPr>
              <a:xfrm flipH="1" rot="10800000">
                <a:off x="4862513" y="3555650"/>
                <a:ext cx="1954200" cy="168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9" name="Google Shape;139;p6"/>
              <p:cNvCxnSpPr/>
              <p:nvPr/>
            </p:nvCxnSpPr>
            <p:spPr>
              <a:xfrm flipH="1" rot="10800000">
                <a:off x="5287964" y="3300063"/>
                <a:ext cx="1959000" cy="168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6"/>
              <p:cNvCxnSpPr/>
              <p:nvPr/>
            </p:nvCxnSpPr>
            <p:spPr>
              <a:xfrm flipH="1" rot="10800000">
                <a:off x="5170488" y="4281000"/>
                <a:ext cx="1643100" cy="141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1" name="Google Shape;141;p6"/>
              <p:cNvCxnSpPr/>
              <p:nvPr/>
            </p:nvCxnSpPr>
            <p:spPr>
              <a:xfrm flipH="1" rot="10800000">
                <a:off x="5614988" y="3988863"/>
                <a:ext cx="1646100" cy="141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42" name="Google Shape;142;p6"/>
              <p:cNvSpPr/>
              <p:nvPr/>
            </p:nvSpPr>
            <p:spPr>
              <a:xfrm rot="10800000">
                <a:off x="7197726" y="3655562"/>
                <a:ext cx="409575" cy="407988"/>
              </a:xfrm>
              <a:custGeom>
                <a:rect b="b" l="l" r="r" t="t"/>
                <a:pathLst>
                  <a:path extrusionOk="0" h="115" w="115">
                    <a:moveTo>
                      <a:pt x="2" y="61"/>
                    </a:moveTo>
                    <a:cubicBezTo>
                      <a:pt x="4" y="92"/>
                      <a:pt x="30" y="115"/>
                      <a:pt x="61" y="113"/>
                    </a:cubicBezTo>
                    <a:cubicBezTo>
                      <a:pt x="91" y="111"/>
                      <a:pt x="115" y="84"/>
                      <a:pt x="113" y="54"/>
                    </a:cubicBezTo>
                    <a:cubicBezTo>
                      <a:pt x="111" y="23"/>
                      <a:pt x="84" y="0"/>
                      <a:pt x="54" y="2"/>
                    </a:cubicBezTo>
                    <a:cubicBezTo>
                      <a:pt x="23" y="4"/>
                      <a:pt x="0" y="30"/>
                      <a:pt x="2" y="6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 rot="10800000">
                <a:off x="7321551" y="3779387"/>
                <a:ext cx="160338" cy="160338"/>
              </a:xfrm>
              <a:custGeom>
                <a:rect b="b" l="l" r="r" t="t"/>
                <a:pathLst>
                  <a:path extrusionOk="0" h="45" w="45">
                    <a:moveTo>
                      <a:pt x="0" y="24"/>
                    </a:moveTo>
                    <a:cubicBezTo>
                      <a:pt x="1" y="36"/>
                      <a:pt x="12" y="45"/>
                      <a:pt x="24" y="44"/>
                    </a:cubicBezTo>
                    <a:cubicBezTo>
                      <a:pt x="36" y="44"/>
                      <a:pt x="45" y="33"/>
                      <a:pt x="44" y="21"/>
                    </a:cubicBezTo>
                    <a:cubicBezTo>
                      <a:pt x="43" y="9"/>
                      <a:pt x="33" y="0"/>
                      <a:pt x="21" y="1"/>
                    </a:cubicBezTo>
                    <a:cubicBezTo>
                      <a:pt x="9" y="1"/>
                      <a:pt x="0" y="12"/>
                      <a:pt x="0" y="2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 rot="10800000">
                <a:off x="7275513" y="3239638"/>
                <a:ext cx="42863" cy="38100"/>
              </a:xfrm>
              <a:custGeom>
                <a:rect b="b" l="l" r="r" t="t"/>
                <a:pathLst>
                  <a:path extrusionOk="0" h="11" w="12">
                    <a:moveTo>
                      <a:pt x="1" y="6"/>
                    </a:moveTo>
                    <a:cubicBezTo>
                      <a:pt x="1" y="9"/>
                      <a:pt x="4" y="11"/>
                      <a:pt x="7" y="11"/>
                    </a:cubicBezTo>
                    <a:cubicBezTo>
                      <a:pt x="10" y="11"/>
                      <a:pt x="12" y="8"/>
                      <a:pt x="12" y="5"/>
                    </a:cubicBezTo>
                    <a:cubicBezTo>
                      <a:pt x="12" y="2"/>
                      <a:pt x="9" y="0"/>
                      <a:pt x="6" y="0"/>
                    </a:cubicBezTo>
                    <a:cubicBezTo>
                      <a:pt x="3" y="0"/>
                      <a:pt x="0" y="3"/>
                      <a:pt x="1" y="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 rot="10800000">
                <a:off x="6810376" y="4255638"/>
                <a:ext cx="31750" cy="31750"/>
              </a:xfrm>
              <a:custGeom>
                <a:rect b="b" l="l" r="r" t="t"/>
                <a:pathLst>
                  <a:path extrusionOk="0" h="9" w="9">
                    <a:moveTo>
                      <a:pt x="0" y="5"/>
                    </a:moveTo>
                    <a:cubicBezTo>
                      <a:pt x="0" y="8"/>
                      <a:pt x="2" y="9"/>
                      <a:pt x="5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8" y="2"/>
                      <a:pt x="6" y="0"/>
                      <a:pt x="4" y="1"/>
                    </a:cubicBezTo>
                    <a:cubicBezTo>
                      <a:pt x="2" y="1"/>
                      <a:pt x="0" y="3"/>
                      <a:pt x="0" y="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 rot="10800000">
                <a:off x="6813551" y="3530150"/>
                <a:ext cx="31750" cy="33338"/>
              </a:xfrm>
              <a:custGeom>
                <a:rect b="b" l="l" r="r" t="t"/>
                <a:pathLst>
                  <a:path extrusionOk="0" h="9" w="9">
                    <a:moveTo>
                      <a:pt x="0" y="5"/>
                    </a:moveTo>
                    <a:cubicBezTo>
                      <a:pt x="0" y="7"/>
                      <a:pt x="2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 rot="10800000">
                <a:off x="7226301" y="3188838"/>
                <a:ext cx="138113" cy="139700"/>
              </a:xfrm>
              <a:custGeom>
                <a:rect b="b" l="l" r="r" t="t"/>
                <a:pathLst>
                  <a:path extrusionOk="0" h="39" w="39">
                    <a:moveTo>
                      <a:pt x="0" y="21"/>
                    </a:moveTo>
                    <a:cubicBezTo>
                      <a:pt x="1" y="31"/>
                      <a:pt x="10" y="39"/>
                      <a:pt x="20" y="39"/>
                    </a:cubicBezTo>
                    <a:cubicBezTo>
                      <a:pt x="31" y="38"/>
                      <a:pt x="39" y="29"/>
                      <a:pt x="38" y="18"/>
                    </a:cubicBezTo>
                    <a:cubicBezTo>
                      <a:pt x="38" y="8"/>
                      <a:pt x="29" y="0"/>
                      <a:pt x="18" y="0"/>
                    </a:cubicBezTo>
                    <a:cubicBezTo>
                      <a:pt x="7" y="1"/>
                      <a:pt x="0" y="10"/>
                      <a:pt x="0" y="2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4135975" y="1277925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7"/>
          <p:cNvSpPr txBox="1"/>
          <p:nvPr>
            <p:ph idx="1" type="subTitle"/>
          </p:nvPr>
        </p:nvSpPr>
        <p:spPr>
          <a:xfrm>
            <a:off x="4135975" y="1993175"/>
            <a:ext cx="4294800" cy="21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51" name="Google Shape;151;p7"/>
          <p:cNvSpPr/>
          <p:nvPr>
            <p:ph idx="2" type="pic"/>
          </p:nvPr>
        </p:nvSpPr>
        <p:spPr>
          <a:xfrm>
            <a:off x="713227" y="1091850"/>
            <a:ext cx="2959800" cy="29598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52" name="Google Shape;152;p7"/>
          <p:cNvGrpSpPr/>
          <p:nvPr/>
        </p:nvGrpSpPr>
        <p:grpSpPr>
          <a:xfrm>
            <a:off x="308563" y="-1286537"/>
            <a:ext cx="3501994" cy="8989142"/>
            <a:chOff x="308563" y="-1286537"/>
            <a:chExt cx="3501994" cy="8989142"/>
          </a:xfrm>
        </p:grpSpPr>
        <p:grpSp>
          <p:nvGrpSpPr>
            <p:cNvPr id="153" name="Google Shape;153;p7"/>
            <p:cNvGrpSpPr/>
            <p:nvPr/>
          </p:nvGrpSpPr>
          <p:grpSpPr>
            <a:xfrm>
              <a:off x="575704" y="4467751"/>
              <a:ext cx="3234854" cy="3234854"/>
              <a:chOff x="5668963" y="-114300"/>
              <a:chExt cx="3783012" cy="3783012"/>
            </a:xfrm>
          </p:grpSpPr>
          <p:sp>
            <p:nvSpPr>
              <p:cNvPr id="154" name="Google Shape;154;p7"/>
              <p:cNvSpPr/>
              <p:nvPr/>
            </p:nvSpPr>
            <p:spPr>
              <a:xfrm>
                <a:off x="6153150" y="369888"/>
                <a:ext cx="2816225" cy="2819400"/>
              </a:xfrm>
              <a:custGeom>
                <a:rect b="b" l="l" r="r" t="t"/>
                <a:pathLst>
                  <a:path extrusionOk="0" h="793" w="792">
                    <a:moveTo>
                      <a:pt x="251" y="713"/>
                    </a:moveTo>
                    <a:cubicBezTo>
                      <a:pt x="76" y="632"/>
                      <a:pt x="0" y="426"/>
                      <a:pt x="80" y="251"/>
                    </a:cubicBezTo>
                    <a:cubicBezTo>
                      <a:pt x="160" y="77"/>
                      <a:pt x="366" y="0"/>
                      <a:pt x="541" y="80"/>
                    </a:cubicBezTo>
                    <a:cubicBezTo>
                      <a:pt x="715" y="160"/>
                      <a:pt x="792" y="366"/>
                      <a:pt x="712" y="541"/>
                    </a:cubicBezTo>
                    <a:cubicBezTo>
                      <a:pt x="632" y="716"/>
                      <a:pt x="426" y="793"/>
                      <a:pt x="251" y="7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5668963" y="-114300"/>
                <a:ext cx="3783012" cy="3783012"/>
              </a:xfrm>
              <a:custGeom>
                <a:rect b="b" l="l" r="r" t="t"/>
                <a:pathLst>
                  <a:path extrusionOk="0" h="1064" w="1064">
                    <a:moveTo>
                      <a:pt x="337" y="957"/>
                    </a:moveTo>
                    <a:cubicBezTo>
                      <a:pt x="103" y="850"/>
                      <a:pt x="0" y="572"/>
                      <a:pt x="107" y="338"/>
                    </a:cubicBezTo>
                    <a:cubicBezTo>
                      <a:pt x="215" y="103"/>
                      <a:pt x="492" y="0"/>
                      <a:pt x="726" y="107"/>
                    </a:cubicBezTo>
                    <a:cubicBezTo>
                      <a:pt x="961" y="215"/>
                      <a:pt x="1064" y="492"/>
                      <a:pt x="957" y="727"/>
                    </a:cubicBezTo>
                    <a:cubicBezTo>
                      <a:pt x="849" y="961"/>
                      <a:pt x="572" y="1064"/>
                      <a:pt x="337" y="9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6153150" y="2859088"/>
                <a:ext cx="1657350" cy="720725"/>
              </a:xfrm>
              <a:custGeom>
                <a:rect b="b" l="l" r="r" t="t"/>
                <a:pathLst>
                  <a:path extrusionOk="0" h="203" w="466">
                    <a:moveTo>
                      <a:pt x="466" y="190"/>
                    </a:moveTo>
                    <a:cubicBezTo>
                      <a:pt x="374" y="203"/>
                      <a:pt x="278" y="191"/>
                      <a:pt x="188" y="150"/>
                    </a:cubicBezTo>
                    <a:cubicBezTo>
                      <a:pt x="111" y="115"/>
                      <a:pt x="48" y="6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7065963" y="-39688"/>
                <a:ext cx="2244726" cy="1522413"/>
              </a:xfrm>
              <a:custGeom>
                <a:rect b="b" l="l" r="r" t="t"/>
                <a:pathLst>
                  <a:path extrusionOk="0" h="428" w="631">
                    <a:moveTo>
                      <a:pt x="0" y="32"/>
                    </a:moveTo>
                    <a:cubicBezTo>
                      <a:pt x="111" y="0"/>
                      <a:pt x="234" y="6"/>
                      <a:pt x="347" y="58"/>
                    </a:cubicBezTo>
                    <a:cubicBezTo>
                      <a:pt x="503" y="129"/>
                      <a:pt x="604" y="271"/>
                      <a:pt x="631" y="4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7788275" y="1354138"/>
                <a:ext cx="1341438" cy="1981200"/>
              </a:xfrm>
              <a:custGeom>
                <a:rect b="b" l="l" r="r" t="t"/>
                <a:pathLst>
                  <a:path extrusionOk="0" h="557" w="377">
                    <a:moveTo>
                      <a:pt x="3" y="551"/>
                    </a:moveTo>
                    <a:cubicBezTo>
                      <a:pt x="4" y="551"/>
                      <a:pt x="6" y="552"/>
                      <a:pt x="6" y="554"/>
                    </a:cubicBezTo>
                    <a:cubicBezTo>
                      <a:pt x="6" y="554"/>
                      <a:pt x="6" y="554"/>
                      <a:pt x="6" y="554"/>
                    </a:cubicBezTo>
                    <a:cubicBezTo>
                      <a:pt x="6" y="555"/>
                      <a:pt x="5" y="557"/>
                      <a:pt x="3" y="557"/>
                    </a:cubicBezTo>
                    <a:cubicBezTo>
                      <a:pt x="3" y="557"/>
                      <a:pt x="3" y="557"/>
                      <a:pt x="3" y="557"/>
                    </a:cubicBezTo>
                    <a:cubicBezTo>
                      <a:pt x="2" y="557"/>
                      <a:pt x="0" y="556"/>
                      <a:pt x="0" y="554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54"/>
                      <a:pt x="0" y="553"/>
                      <a:pt x="0" y="553"/>
                    </a:cubicBezTo>
                    <a:cubicBezTo>
                      <a:pt x="0" y="553"/>
                      <a:pt x="0" y="553"/>
                      <a:pt x="0" y="553"/>
                    </a:cubicBezTo>
                    <a:cubicBezTo>
                      <a:pt x="1" y="552"/>
                      <a:pt x="2" y="551"/>
                      <a:pt x="3" y="551"/>
                    </a:cubicBezTo>
                    <a:close/>
                    <a:moveTo>
                      <a:pt x="30" y="546"/>
                    </a:moveTo>
                    <a:cubicBezTo>
                      <a:pt x="32" y="546"/>
                      <a:pt x="33" y="547"/>
                      <a:pt x="34" y="548"/>
                    </a:cubicBezTo>
                    <a:cubicBezTo>
                      <a:pt x="34" y="548"/>
                      <a:pt x="34" y="548"/>
                      <a:pt x="34" y="548"/>
                    </a:cubicBezTo>
                    <a:cubicBezTo>
                      <a:pt x="34" y="550"/>
                      <a:pt x="33" y="551"/>
                      <a:pt x="32" y="551"/>
                    </a:cubicBezTo>
                    <a:cubicBezTo>
                      <a:pt x="32" y="551"/>
                      <a:pt x="32" y="551"/>
                      <a:pt x="32" y="551"/>
                    </a:cubicBezTo>
                    <a:cubicBezTo>
                      <a:pt x="30" y="552"/>
                      <a:pt x="28" y="551"/>
                      <a:pt x="28" y="549"/>
                    </a:cubicBezTo>
                    <a:cubicBezTo>
                      <a:pt x="28" y="549"/>
                      <a:pt x="28" y="549"/>
                      <a:pt x="28" y="549"/>
                    </a:cubicBezTo>
                    <a:cubicBezTo>
                      <a:pt x="28" y="549"/>
                      <a:pt x="28" y="548"/>
                      <a:pt x="28" y="548"/>
                    </a:cubicBezTo>
                    <a:cubicBezTo>
                      <a:pt x="28" y="548"/>
                      <a:pt x="28" y="548"/>
                      <a:pt x="28" y="548"/>
                    </a:cubicBezTo>
                    <a:cubicBezTo>
                      <a:pt x="29" y="547"/>
                      <a:pt x="29" y="546"/>
                      <a:pt x="30" y="546"/>
                    </a:cubicBezTo>
                    <a:close/>
                    <a:moveTo>
                      <a:pt x="58" y="539"/>
                    </a:moveTo>
                    <a:cubicBezTo>
                      <a:pt x="58" y="539"/>
                      <a:pt x="58" y="539"/>
                      <a:pt x="58" y="539"/>
                    </a:cubicBezTo>
                    <a:cubicBezTo>
                      <a:pt x="59" y="538"/>
                      <a:pt x="61" y="539"/>
                      <a:pt x="61" y="541"/>
                    </a:cubicBezTo>
                    <a:cubicBezTo>
                      <a:pt x="61" y="541"/>
                      <a:pt x="61" y="541"/>
                      <a:pt x="61" y="541"/>
                    </a:cubicBezTo>
                    <a:cubicBezTo>
                      <a:pt x="62" y="542"/>
                      <a:pt x="61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8" y="545"/>
                      <a:pt x="56" y="544"/>
                      <a:pt x="56" y="542"/>
                    </a:cubicBezTo>
                    <a:cubicBezTo>
                      <a:pt x="56" y="542"/>
                      <a:pt x="56" y="542"/>
                      <a:pt x="56" y="542"/>
                    </a:cubicBezTo>
                    <a:cubicBezTo>
                      <a:pt x="56" y="542"/>
                      <a:pt x="56" y="541"/>
                      <a:pt x="56" y="540"/>
                    </a:cubicBezTo>
                    <a:cubicBezTo>
                      <a:pt x="56" y="540"/>
                      <a:pt x="56" y="540"/>
                      <a:pt x="56" y="540"/>
                    </a:cubicBezTo>
                    <a:cubicBezTo>
                      <a:pt x="56" y="540"/>
                      <a:pt x="57" y="539"/>
                      <a:pt x="58" y="539"/>
                    </a:cubicBezTo>
                    <a:close/>
                    <a:moveTo>
                      <a:pt x="85" y="530"/>
                    </a:moveTo>
                    <a:cubicBezTo>
                      <a:pt x="86" y="529"/>
                      <a:pt x="88" y="530"/>
                      <a:pt x="88" y="532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89" y="533"/>
                      <a:pt x="88" y="535"/>
                      <a:pt x="86" y="535"/>
                    </a:cubicBezTo>
                    <a:cubicBezTo>
                      <a:pt x="86" y="535"/>
                      <a:pt x="86" y="535"/>
                      <a:pt x="86" y="535"/>
                    </a:cubicBezTo>
                    <a:cubicBezTo>
                      <a:pt x="85" y="536"/>
                      <a:pt x="83" y="535"/>
                      <a:pt x="83" y="534"/>
                    </a:cubicBezTo>
                    <a:cubicBezTo>
                      <a:pt x="83" y="534"/>
                      <a:pt x="83" y="534"/>
                      <a:pt x="83" y="534"/>
                    </a:cubicBezTo>
                    <a:cubicBezTo>
                      <a:pt x="83" y="533"/>
                      <a:pt x="83" y="532"/>
                      <a:pt x="83" y="532"/>
                    </a:cubicBezTo>
                    <a:cubicBezTo>
                      <a:pt x="83" y="532"/>
                      <a:pt x="83" y="532"/>
                      <a:pt x="83" y="532"/>
                    </a:cubicBezTo>
                    <a:cubicBezTo>
                      <a:pt x="83" y="531"/>
                      <a:pt x="84" y="530"/>
                      <a:pt x="85" y="530"/>
                    </a:cubicBezTo>
                    <a:close/>
                    <a:moveTo>
                      <a:pt x="111" y="519"/>
                    </a:moveTo>
                    <a:cubicBezTo>
                      <a:pt x="112" y="519"/>
                      <a:pt x="114" y="520"/>
                      <a:pt x="115" y="521"/>
                    </a:cubicBezTo>
                    <a:cubicBezTo>
                      <a:pt x="115" y="521"/>
                      <a:pt x="115" y="521"/>
                      <a:pt x="115" y="521"/>
                    </a:cubicBezTo>
                    <a:cubicBezTo>
                      <a:pt x="115" y="522"/>
                      <a:pt x="115" y="524"/>
                      <a:pt x="113" y="525"/>
                    </a:cubicBezTo>
                    <a:cubicBezTo>
                      <a:pt x="113" y="525"/>
                      <a:pt x="113" y="525"/>
                      <a:pt x="113" y="525"/>
                    </a:cubicBezTo>
                    <a:cubicBezTo>
                      <a:pt x="112" y="525"/>
                      <a:pt x="110" y="525"/>
                      <a:pt x="109" y="523"/>
                    </a:cubicBezTo>
                    <a:cubicBezTo>
                      <a:pt x="109" y="523"/>
                      <a:pt x="109" y="523"/>
                      <a:pt x="109" y="523"/>
                    </a:cubicBezTo>
                    <a:cubicBezTo>
                      <a:pt x="109" y="522"/>
                      <a:pt x="109" y="522"/>
                      <a:pt x="109" y="521"/>
                    </a:cubicBezTo>
                    <a:cubicBezTo>
                      <a:pt x="109" y="521"/>
                      <a:pt x="109" y="521"/>
                      <a:pt x="109" y="521"/>
                    </a:cubicBezTo>
                    <a:cubicBezTo>
                      <a:pt x="110" y="520"/>
                      <a:pt x="110" y="520"/>
                      <a:pt x="111" y="519"/>
                    </a:cubicBezTo>
                    <a:close/>
                    <a:moveTo>
                      <a:pt x="358" y="1"/>
                    </a:moveTo>
                    <a:cubicBezTo>
                      <a:pt x="360" y="0"/>
                      <a:pt x="361" y="1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4"/>
                      <a:pt x="361" y="6"/>
                      <a:pt x="360" y="6"/>
                    </a:cubicBezTo>
                    <a:cubicBezTo>
                      <a:pt x="360" y="6"/>
                      <a:pt x="360" y="6"/>
                      <a:pt x="360" y="6"/>
                    </a:cubicBezTo>
                    <a:cubicBezTo>
                      <a:pt x="358" y="6"/>
                      <a:pt x="357" y="6"/>
                      <a:pt x="356" y="4"/>
                    </a:cubicBezTo>
                    <a:cubicBezTo>
                      <a:pt x="356" y="4"/>
                      <a:pt x="356" y="4"/>
                      <a:pt x="356" y="4"/>
                    </a:cubicBezTo>
                    <a:cubicBezTo>
                      <a:pt x="356" y="3"/>
                      <a:pt x="356" y="3"/>
                      <a:pt x="356" y="2"/>
                    </a:cubicBezTo>
                    <a:cubicBezTo>
                      <a:pt x="356" y="2"/>
                      <a:pt x="356" y="2"/>
                      <a:pt x="356" y="2"/>
                    </a:cubicBezTo>
                    <a:cubicBezTo>
                      <a:pt x="357" y="1"/>
                      <a:pt x="357" y="1"/>
                      <a:pt x="358" y="1"/>
                    </a:cubicBezTo>
                    <a:close/>
                    <a:moveTo>
                      <a:pt x="136" y="507"/>
                    </a:moveTo>
                    <a:cubicBezTo>
                      <a:pt x="136" y="507"/>
                      <a:pt x="136" y="507"/>
                      <a:pt x="136" y="507"/>
                    </a:cubicBezTo>
                    <a:cubicBezTo>
                      <a:pt x="138" y="507"/>
                      <a:pt x="139" y="507"/>
                      <a:pt x="140" y="508"/>
                    </a:cubicBezTo>
                    <a:cubicBezTo>
                      <a:pt x="140" y="508"/>
                      <a:pt x="140" y="508"/>
                      <a:pt x="140" y="508"/>
                    </a:cubicBezTo>
                    <a:cubicBezTo>
                      <a:pt x="141" y="510"/>
                      <a:pt x="140" y="512"/>
                      <a:pt x="139" y="512"/>
                    </a:cubicBezTo>
                    <a:cubicBezTo>
                      <a:pt x="139" y="512"/>
                      <a:pt x="139" y="512"/>
                      <a:pt x="139" y="512"/>
                    </a:cubicBezTo>
                    <a:cubicBezTo>
                      <a:pt x="138" y="513"/>
                      <a:pt x="136" y="512"/>
                      <a:pt x="135" y="511"/>
                    </a:cubicBezTo>
                    <a:cubicBezTo>
                      <a:pt x="135" y="511"/>
                      <a:pt x="135" y="511"/>
                      <a:pt x="135" y="511"/>
                    </a:cubicBezTo>
                    <a:cubicBezTo>
                      <a:pt x="135" y="510"/>
                      <a:pt x="135" y="509"/>
                      <a:pt x="135" y="509"/>
                    </a:cubicBezTo>
                    <a:cubicBezTo>
                      <a:pt x="135" y="509"/>
                      <a:pt x="135" y="509"/>
                      <a:pt x="135" y="509"/>
                    </a:cubicBezTo>
                    <a:cubicBezTo>
                      <a:pt x="135" y="508"/>
                      <a:pt x="136" y="508"/>
                      <a:pt x="136" y="507"/>
                    </a:cubicBezTo>
                    <a:close/>
                    <a:moveTo>
                      <a:pt x="365" y="28"/>
                    </a:moveTo>
                    <a:cubicBezTo>
                      <a:pt x="366" y="28"/>
                      <a:pt x="368" y="29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9" y="32"/>
                      <a:pt x="368" y="33"/>
                      <a:pt x="366" y="3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5" y="34"/>
                      <a:pt x="363" y="33"/>
                      <a:pt x="363" y="32"/>
                    </a:cubicBezTo>
                    <a:cubicBezTo>
                      <a:pt x="363" y="32"/>
                      <a:pt x="363" y="32"/>
                      <a:pt x="363" y="32"/>
                    </a:cubicBezTo>
                    <a:cubicBezTo>
                      <a:pt x="363" y="31"/>
                      <a:pt x="363" y="30"/>
                      <a:pt x="363" y="30"/>
                    </a:cubicBezTo>
                    <a:cubicBezTo>
                      <a:pt x="363" y="30"/>
                      <a:pt x="363" y="30"/>
                      <a:pt x="363" y="30"/>
                    </a:cubicBezTo>
                    <a:cubicBezTo>
                      <a:pt x="363" y="29"/>
                      <a:pt x="364" y="28"/>
                      <a:pt x="365" y="28"/>
                    </a:cubicBezTo>
                    <a:close/>
                    <a:moveTo>
                      <a:pt x="161" y="493"/>
                    </a:moveTo>
                    <a:cubicBezTo>
                      <a:pt x="161" y="493"/>
                      <a:pt x="161" y="493"/>
                      <a:pt x="161" y="493"/>
                    </a:cubicBezTo>
                    <a:cubicBezTo>
                      <a:pt x="162" y="493"/>
                      <a:pt x="164" y="493"/>
                      <a:pt x="165" y="494"/>
                    </a:cubicBezTo>
                    <a:cubicBezTo>
                      <a:pt x="165" y="494"/>
                      <a:pt x="165" y="494"/>
                      <a:pt x="165" y="494"/>
                    </a:cubicBezTo>
                    <a:cubicBezTo>
                      <a:pt x="166" y="496"/>
                      <a:pt x="165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3" y="499"/>
                      <a:pt x="161" y="499"/>
                      <a:pt x="160" y="497"/>
                    </a:cubicBezTo>
                    <a:cubicBezTo>
                      <a:pt x="160" y="497"/>
                      <a:pt x="160" y="497"/>
                      <a:pt x="160" y="497"/>
                    </a:cubicBezTo>
                    <a:cubicBezTo>
                      <a:pt x="160" y="497"/>
                      <a:pt x="159" y="496"/>
                      <a:pt x="160" y="495"/>
                    </a:cubicBezTo>
                    <a:cubicBezTo>
                      <a:pt x="160" y="495"/>
                      <a:pt x="160" y="495"/>
                      <a:pt x="160" y="495"/>
                    </a:cubicBezTo>
                    <a:cubicBezTo>
                      <a:pt x="160" y="494"/>
                      <a:pt x="160" y="494"/>
                      <a:pt x="161" y="493"/>
                    </a:cubicBezTo>
                    <a:close/>
                    <a:moveTo>
                      <a:pt x="370" y="56"/>
                    </a:moveTo>
                    <a:cubicBezTo>
                      <a:pt x="372" y="56"/>
                      <a:pt x="373" y="57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60"/>
                      <a:pt x="372" y="62"/>
                      <a:pt x="371" y="62"/>
                    </a:cubicBezTo>
                    <a:cubicBezTo>
                      <a:pt x="371" y="62"/>
                      <a:pt x="371" y="62"/>
                      <a:pt x="371" y="62"/>
                    </a:cubicBezTo>
                    <a:cubicBezTo>
                      <a:pt x="369" y="62"/>
                      <a:pt x="368" y="61"/>
                      <a:pt x="368" y="59"/>
                    </a:cubicBezTo>
                    <a:cubicBezTo>
                      <a:pt x="368" y="59"/>
                      <a:pt x="368" y="59"/>
                      <a:pt x="368" y="59"/>
                    </a:cubicBezTo>
                    <a:cubicBezTo>
                      <a:pt x="367" y="59"/>
                      <a:pt x="368" y="58"/>
                      <a:pt x="368" y="58"/>
                    </a:cubicBezTo>
                    <a:cubicBezTo>
                      <a:pt x="368" y="58"/>
                      <a:pt x="368" y="58"/>
                      <a:pt x="368" y="58"/>
                    </a:cubicBezTo>
                    <a:cubicBezTo>
                      <a:pt x="368" y="57"/>
                      <a:pt x="369" y="56"/>
                      <a:pt x="370" y="56"/>
                    </a:cubicBezTo>
                    <a:close/>
                    <a:moveTo>
                      <a:pt x="185" y="478"/>
                    </a:moveTo>
                    <a:cubicBezTo>
                      <a:pt x="185" y="478"/>
                      <a:pt x="185" y="478"/>
                      <a:pt x="185" y="478"/>
                    </a:cubicBezTo>
                    <a:cubicBezTo>
                      <a:pt x="186" y="477"/>
                      <a:pt x="188" y="477"/>
                      <a:pt x="189" y="479"/>
                    </a:cubicBezTo>
                    <a:cubicBezTo>
                      <a:pt x="189" y="479"/>
                      <a:pt x="189" y="479"/>
                      <a:pt x="189" y="479"/>
                    </a:cubicBezTo>
                    <a:cubicBezTo>
                      <a:pt x="190" y="480"/>
                      <a:pt x="189" y="482"/>
                      <a:pt x="188" y="483"/>
                    </a:cubicBezTo>
                    <a:cubicBezTo>
                      <a:pt x="188" y="483"/>
                      <a:pt x="188" y="483"/>
                      <a:pt x="188" y="483"/>
                    </a:cubicBezTo>
                    <a:cubicBezTo>
                      <a:pt x="187" y="484"/>
                      <a:pt x="185" y="483"/>
                      <a:pt x="184" y="482"/>
                    </a:cubicBezTo>
                    <a:cubicBezTo>
                      <a:pt x="184" y="482"/>
                      <a:pt x="184" y="482"/>
                      <a:pt x="184" y="482"/>
                    </a:cubicBezTo>
                    <a:cubicBezTo>
                      <a:pt x="183" y="481"/>
                      <a:pt x="183" y="480"/>
                      <a:pt x="184" y="479"/>
                    </a:cubicBezTo>
                    <a:cubicBezTo>
                      <a:pt x="184" y="479"/>
                      <a:pt x="184" y="479"/>
                      <a:pt x="184" y="479"/>
                    </a:cubicBezTo>
                    <a:cubicBezTo>
                      <a:pt x="184" y="479"/>
                      <a:pt x="184" y="478"/>
                      <a:pt x="185" y="478"/>
                    </a:cubicBezTo>
                    <a:close/>
                    <a:moveTo>
                      <a:pt x="373" y="84"/>
                    </a:moveTo>
                    <a:cubicBezTo>
                      <a:pt x="375" y="84"/>
                      <a:pt x="376" y="85"/>
                      <a:pt x="376" y="87"/>
                    </a:cubicBezTo>
                    <a:cubicBezTo>
                      <a:pt x="376" y="87"/>
                      <a:pt x="376" y="87"/>
                      <a:pt x="376" y="87"/>
                    </a:cubicBezTo>
                    <a:cubicBezTo>
                      <a:pt x="376" y="89"/>
                      <a:pt x="375" y="90"/>
                      <a:pt x="374" y="90"/>
                    </a:cubicBezTo>
                    <a:cubicBezTo>
                      <a:pt x="374" y="90"/>
                      <a:pt x="374" y="90"/>
                      <a:pt x="374" y="90"/>
                    </a:cubicBezTo>
                    <a:cubicBezTo>
                      <a:pt x="372" y="90"/>
                      <a:pt x="371" y="89"/>
                      <a:pt x="371" y="87"/>
                    </a:cubicBezTo>
                    <a:cubicBezTo>
                      <a:pt x="371" y="87"/>
                      <a:pt x="371" y="87"/>
                      <a:pt x="371" y="87"/>
                    </a:cubicBezTo>
                    <a:cubicBezTo>
                      <a:pt x="371" y="87"/>
                      <a:pt x="371" y="86"/>
                      <a:pt x="371" y="86"/>
                    </a:cubicBezTo>
                    <a:cubicBezTo>
                      <a:pt x="371" y="86"/>
                      <a:pt x="371" y="86"/>
                      <a:pt x="371" y="86"/>
                    </a:cubicBezTo>
                    <a:cubicBezTo>
                      <a:pt x="371" y="85"/>
                      <a:pt x="372" y="84"/>
                      <a:pt x="373" y="84"/>
                    </a:cubicBezTo>
                    <a:close/>
                    <a:moveTo>
                      <a:pt x="207" y="461"/>
                    </a:moveTo>
                    <a:cubicBezTo>
                      <a:pt x="207" y="461"/>
                      <a:pt x="207" y="461"/>
                      <a:pt x="207" y="461"/>
                    </a:cubicBezTo>
                    <a:cubicBezTo>
                      <a:pt x="209" y="460"/>
                      <a:pt x="210" y="460"/>
                      <a:pt x="211" y="462"/>
                    </a:cubicBezTo>
                    <a:cubicBezTo>
                      <a:pt x="211" y="462"/>
                      <a:pt x="211" y="462"/>
                      <a:pt x="211" y="462"/>
                    </a:cubicBezTo>
                    <a:cubicBezTo>
                      <a:pt x="212" y="463"/>
                      <a:pt x="212" y="465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0" y="467"/>
                      <a:pt x="208" y="466"/>
                      <a:pt x="207" y="465"/>
                    </a:cubicBezTo>
                    <a:cubicBezTo>
                      <a:pt x="207" y="465"/>
                      <a:pt x="207" y="465"/>
                      <a:pt x="207" y="465"/>
                    </a:cubicBezTo>
                    <a:cubicBezTo>
                      <a:pt x="206" y="464"/>
                      <a:pt x="206" y="463"/>
                      <a:pt x="207" y="462"/>
                    </a:cubicBezTo>
                    <a:cubicBezTo>
                      <a:pt x="207" y="462"/>
                      <a:pt x="207" y="462"/>
                      <a:pt x="207" y="462"/>
                    </a:cubicBezTo>
                    <a:cubicBezTo>
                      <a:pt x="207" y="462"/>
                      <a:pt x="207" y="461"/>
                      <a:pt x="207" y="461"/>
                    </a:cubicBezTo>
                    <a:close/>
                    <a:moveTo>
                      <a:pt x="375" y="113"/>
                    </a:moveTo>
                    <a:cubicBezTo>
                      <a:pt x="376" y="113"/>
                      <a:pt x="377" y="114"/>
                      <a:pt x="377" y="116"/>
                    </a:cubicBezTo>
                    <a:cubicBezTo>
                      <a:pt x="377" y="116"/>
                      <a:pt x="377" y="116"/>
                      <a:pt x="377" y="116"/>
                    </a:cubicBezTo>
                    <a:cubicBezTo>
                      <a:pt x="377" y="117"/>
                      <a:pt x="376" y="119"/>
                      <a:pt x="375" y="119"/>
                    </a:cubicBezTo>
                    <a:cubicBezTo>
                      <a:pt x="375" y="119"/>
                      <a:pt x="375" y="119"/>
                      <a:pt x="375" y="119"/>
                    </a:cubicBezTo>
                    <a:cubicBezTo>
                      <a:pt x="373" y="119"/>
                      <a:pt x="372" y="117"/>
                      <a:pt x="372" y="116"/>
                    </a:cubicBezTo>
                    <a:cubicBezTo>
                      <a:pt x="372" y="116"/>
                      <a:pt x="372" y="116"/>
                      <a:pt x="372" y="116"/>
                    </a:cubicBezTo>
                    <a:cubicBezTo>
                      <a:pt x="372" y="115"/>
                      <a:pt x="372" y="115"/>
                      <a:pt x="372" y="114"/>
                    </a:cubicBezTo>
                    <a:cubicBezTo>
                      <a:pt x="372" y="114"/>
                      <a:pt x="372" y="114"/>
                      <a:pt x="372" y="114"/>
                    </a:cubicBezTo>
                    <a:cubicBezTo>
                      <a:pt x="372" y="114"/>
                      <a:pt x="373" y="113"/>
                      <a:pt x="375" y="113"/>
                    </a:cubicBezTo>
                    <a:close/>
                    <a:moveTo>
                      <a:pt x="229" y="443"/>
                    </a:moveTo>
                    <a:cubicBezTo>
                      <a:pt x="230" y="442"/>
                      <a:pt x="232" y="442"/>
                      <a:pt x="233" y="443"/>
                    </a:cubicBezTo>
                    <a:cubicBezTo>
                      <a:pt x="233" y="443"/>
                      <a:pt x="233" y="443"/>
                      <a:pt x="233" y="443"/>
                    </a:cubicBezTo>
                    <a:cubicBezTo>
                      <a:pt x="234" y="444"/>
                      <a:pt x="234" y="446"/>
                      <a:pt x="233" y="447"/>
                    </a:cubicBezTo>
                    <a:cubicBezTo>
                      <a:pt x="233" y="447"/>
                      <a:pt x="233" y="447"/>
                      <a:pt x="233" y="447"/>
                    </a:cubicBezTo>
                    <a:cubicBezTo>
                      <a:pt x="232" y="448"/>
                      <a:pt x="230" y="448"/>
                      <a:pt x="229" y="447"/>
                    </a:cubicBezTo>
                    <a:cubicBezTo>
                      <a:pt x="229" y="447"/>
                      <a:pt x="229" y="447"/>
                      <a:pt x="229" y="447"/>
                    </a:cubicBezTo>
                    <a:cubicBezTo>
                      <a:pt x="228" y="446"/>
                      <a:pt x="228" y="445"/>
                      <a:pt x="228" y="444"/>
                    </a:cubicBezTo>
                    <a:cubicBezTo>
                      <a:pt x="228" y="444"/>
                      <a:pt x="228" y="444"/>
                      <a:pt x="228" y="444"/>
                    </a:cubicBezTo>
                    <a:cubicBezTo>
                      <a:pt x="228" y="443"/>
                      <a:pt x="229" y="443"/>
                      <a:pt x="229" y="443"/>
                    </a:cubicBezTo>
                    <a:close/>
                    <a:moveTo>
                      <a:pt x="374" y="141"/>
                    </a:moveTo>
                    <a:cubicBezTo>
                      <a:pt x="376" y="141"/>
                      <a:pt x="377" y="143"/>
                      <a:pt x="377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7" y="146"/>
                      <a:pt x="375" y="147"/>
                      <a:pt x="374" y="147"/>
                    </a:cubicBezTo>
                    <a:cubicBezTo>
                      <a:pt x="374" y="147"/>
                      <a:pt x="374" y="147"/>
                      <a:pt x="374" y="147"/>
                    </a:cubicBezTo>
                    <a:cubicBezTo>
                      <a:pt x="372" y="147"/>
                      <a:pt x="371" y="145"/>
                      <a:pt x="371" y="144"/>
                    </a:cubicBezTo>
                    <a:cubicBezTo>
                      <a:pt x="371" y="144"/>
                      <a:pt x="371" y="144"/>
                      <a:pt x="371" y="144"/>
                    </a:cubicBezTo>
                    <a:cubicBezTo>
                      <a:pt x="371" y="144"/>
                      <a:pt x="371" y="143"/>
                      <a:pt x="371" y="143"/>
                    </a:cubicBezTo>
                    <a:cubicBezTo>
                      <a:pt x="371" y="143"/>
                      <a:pt x="371" y="143"/>
                      <a:pt x="371" y="143"/>
                    </a:cubicBezTo>
                    <a:cubicBezTo>
                      <a:pt x="372" y="142"/>
                      <a:pt x="373" y="141"/>
                      <a:pt x="374" y="141"/>
                    </a:cubicBezTo>
                    <a:close/>
                    <a:moveTo>
                      <a:pt x="249" y="423"/>
                    </a:moveTo>
                    <a:cubicBezTo>
                      <a:pt x="250" y="422"/>
                      <a:pt x="252" y="422"/>
                      <a:pt x="253" y="423"/>
                    </a:cubicBezTo>
                    <a:cubicBezTo>
                      <a:pt x="253" y="423"/>
                      <a:pt x="253" y="423"/>
                      <a:pt x="253" y="423"/>
                    </a:cubicBezTo>
                    <a:cubicBezTo>
                      <a:pt x="254" y="424"/>
                      <a:pt x="254" y="426"/>
                      <a:pt x="25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52" y="428"/>
                      <a:pt x="250" y="428"/>
                      <a:pt x="249" y="427"/>
                    </a:cubicBezTo>
                    <a:cubicBezTo>
                      <a:pt x="249" y="427"/>
                      <a:pt x="249" y="427"/>
                      <a:pt x="249" y="427"/>
                    </a:cubicBezTo>
                    <a:cubicBezTo>
                      <a:pt x="248" y="426"/>
                      <a:pt x="248" y="425"/>
                      <a:pt x="249" y="424"/>
                    </a:cubicBezTo>
                    <a:cubicBezTo>
                      <a:pt x="249" y="424"/>
                      <a:pt x="249" y="424"/>
                      <a:pt x="249" y="424"/>
                    </a:cubicBezTo>
                    <a:cubicBezTo>
                      <a:pt x="249" y="424"/>
                      <a:pt x="249" y="423"/>
                      <a:pt x="249" y="423"/>
                    </a:cubicBezTo>
                    <a:close/>
                    <a:moveTo>
                      <a:pt x="372" y="170"/>
                    </a:moveTo>
                    <a:cubicBezTo>
                      <a:pt x="373" y="170"/>
                      <a:pt x="374" y="171"/>
                      <a:pt x="374" y="173"/>
                    </a:cubicBezTo>
                    <a:cubicBezTo>
                      <a:pt x="374" y="173"/>
                      <a:pt x="374" y="173"/>
                      <a:pt x="374" y="173"/>
                    </a:cubicBezTo>
                    <a:cubicBezTo>
                      <a:pt x="374" y="174"/>
                      <a:pt x="373" y="175"/>
                      <a:pt x="371" y="175"/>
                    </a:cubicBezTo>
                    <a:cubicBezTo>
                      <a:pt x="371" y="175"/>
                      <a:pt x="371" y="175"/>
                      <a:pt x="371" y="175"/>
                    </a:cubicBezTo>
                    <a:cubicBezTo>
                      <a:pt x="370" y="175"/>
                      <a:pt x="368" y="174"/>
                      <a:pt x="369" y="172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69" y="172"/>
                      <a:pt x="369" y="172"/>
                      <a:pt x="369" y="171"/>
                    </a:cubicBezTo>
                    <a:cubicBezTo>
                      <a:pt x="369" y="171"/>
                      <a:pt x="369" y="171"/>
                      <a:pt x="369" y="171"/>
                    </a:cubicBezTo>
                    <a:cubicBezTo>
                      <a:pt x="369" y="170"/>
                      <a:pt x="371" y="169"/>
                      <a:pt x="372" y="170"/>
                    </a:cubicBezTo>
                    <a:close/>
                    <a:moveTo>
                      <a:pt x="268" y="402"/>
                    </a:moveTo>
                    <a:cubicBezTo>
                      <a:pt x="269" y="401"/>
                      <a:pt x="271" y="401"/>
                      <a:pt x="272" y="402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273" y="403"/>
                      <a:pt x="274" y="405"/>
                      <a:pt x="273" y="406"/>
                    </a:cubicBezTo>
                    <a:cubicBezTo>
                      <a:pt x="273" y="406"/>
                      <a:pt x="273" y="406"/>
                      <a:pt x="273" y="406"/>
                    </a:cubicBezTo>
                    <a:cubicBezTo>
                      <a:pt x="272" y="407"/>
                      <a:pt x="270" y="407"/>
                      <a:pt x="269" y="406"/>
                    </a:cubicBezTo>
                    <a:cubicBezTo>
                      <a:pt x="269" y="406"/>
                      <a:pt x="269" y="406"/>
                      <a:pt x="269" y="406"/>
                    </a:cubicBezTo>
                    <a:cubicBezTo>
                      <a:pt x="268" y="405"/>
                      <a:pt x="267" y="404"/>
                      <a:pt x="268" y="403"/>
                    </a:cubicBezTo>
                    <a:cubicBezTo>
                      <a:pt x="268" y="403"/>
                      <a:pt x="268" y="403"/>
                      <a:pt x="268" y="403"/>
                    </a:cubicBezTo>
                    <a:cubicBezTo>
                      <a:pt x="268" y="403"/>
                      <a:pt x="268" y="402"/>
                      <a:pt x="268" y="402"/>
                    </a:cubicBezTo>
                    <a:close/>
                    <a:moveTo>
                      <a:pt x="368" y="198"/>
                    </a:moveTo>
                    <a:cubicBezTo>
                      <a:pt x="369" y="198"/>
                      <a:pt x="370" y="200"/>
                      <a:pt x="370" y="201"/>
                    </a:cubicBezTo>
                    <a:cubicBezTo>
                      <a:pt x="370" y="201"/>
                      <a:pt x="370" y="201"/>
                      <a:pt x="370" y="201"/>
                    </a:cubicBezTo>
                    <a:cubicBezTo>
                      <a:pt x="370" y="203"/>
                      <a:pt x="368" y="204"/>
                      <a:pt x="367" y="203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65" y="203"/>
                      <a:pt x="364" y="202"/>
                      <a:pt x="364" y="200"/>
                    </a:cubicBezTo>
                    <a:cubicBezTo>
                      <a:pt x="364" y="200"/>
                      <a:pt x="364" y="200"/>
                      <a:pt x="364" y="200"/>
                    </a:cubicBezTo>
                    <a:cubicBezTo>
                      <a:pt x="364" y="200"/>
                      <a:pt x="364" y="200"/>
                      <a:pt x="365" y="199"/>
                    </a:cubicBezTo>
                    <a:cubicBezTo>
                      <a:pt x="365" y="199"/>
                      <a:pt x="365" y="199"/>
                      <a:pt x="365" y="199"/>
                    </a:cubicBezTo>
                    <a:cubicBezTo>
                      <a:pt x="365" y="198"/>
                      <a:pt x="366" y="198"/>
                      <a:pt x="368" y="198"/>
                    </a:cubicBezTo>
                    <a:close/>
                    <a:moveTo>
                      <a:pt x="286" y="380"/>
                    </a:moveTo>
                    <a:cubicBezTo>
                      <a:pt x="287" y="379"/>
                      <a:pt x="289" y="378"/>
                      <a:pt x="290" y="379"/>
                    </a:cubicBezTo>
                    <a:cubicBezTo>
                      <a:pt x="290" y="379"/>
                      <a:pt x="290" y="379"/>
                      <a:pt x="290" y="379"/>
                    </a:cubicBezTo>
                    <a:cubicBezTo>
                      <a:pt x="291" y="380"/>
                      <a:pt x="291" y="382"/>
                      <a:pt x="290" y="383"/>
                    </a:cubicBezTo>
                    <a:cubicBezTo>
                      <a:pt x="290" y="383"/>
                      <a:pt x="290" y="383"/>
                      <a:pt x="290" y="383"/>
                    </a:cubicBezTo>
                    <a:cubicBezTo>
                      <a:pt x="289" y="385"/>
                      <a:pt x="288" y="385"/>
                      <a:pt x="286" y="384"/>
                    </a:cubicBezTo>
                    <a:cubicBezTo>
                      <a:pt x="286" y="384"/>
                      <a:pt x="286" y="384"/>
                      <a:pt x="286" y="384"/>
                    </a:cubicBezTo>
                    <a:cubicBezTo>
                      <a:pt x="285" y="383"/>
                      <a:pt x="285" y="382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lose/>
                    <a:moveTo>
                      <a:pt x="362" y="226"/>
                    </a:moveTo>
                    <a:cubicBezTo>
                      <a:pt x="363" y="226"/>
                      <a:pt x="364" y="228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3" y="231"/>
                      <a:pt x="362" y="231"/>
                      <a:pt x="360" y="231"/>
                    </a:cubicBezTo>
                    <a:cubicBezTo>
                      <a:pt x="360" y="231"/>
                      <a:pt x="360" y="231"/>
                      <a:pt x="360" y="231"/>
                    </a:cubicBezTo>
                    <a:cubicBezTo>
                      <a:pt x="359" y="231"/>
                      <a:pt x="358" y="229"/>
                      <a:pt x="358" y="228"/>
                    </a:cubicBezTo>
                    <a:cubicBezTo>
                      <a:pt x="358" y="228"/>
                      <a:pt x="358" y="228"/>
                      <a:pt x="358" y="228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9" y="226"/>
                      <a:pt x="360" y="225"/>
                      <a:pt x="362" y="226"/>
                    </a:cubicBezTo>
                    <a:close/>
                    <a:moveTo>
                      <a:pt x="302" y="357"/>
                    </a:move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3" y="355"/>
                      <a:pt x="304" y="355"/>
                      <a:pt x="306" y="356"/>
                    </a:cubicBezTo>
                    <a:cubicBezTo>
                      <a:pt x="306" y="356"/>
                      <a:pt x="306" y="356"/>
                      <a:pt x="306" y="356"/>
                    </a:cubicBezTo>
                    <a:cubicBezTo>
                      <a:pt x="307" y="357"/>
                      <a:pt x="308" y="358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6" y="361"/>
                      <a:pt x="304" y="361"/>
                      <a:pt x="303" y="361"/>
                    </a:cubicBezTo>
                    <a:cubicBezTo>
                      <a:pt x="303" y="361"/>
                      <a:pt x="303" y="361"/>
                      <a:pt x="303" y="361"/>
                    </a:cubicBezTo>
                    <a:cubicBezTo>
                      <a:pt x="302" y="360"/>
                      <a:pt x="301" y="358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lose/>
                    <a:moveTo>
                      <a:pt x="354" y="253"/>
                    </a:moveTo>
                    <a:cubicBezTo>
                      <a:pt x="355" y="253"/>
                      <a:pt x="356" y="255"/>
                      <a:pt x="356" y="257"/>
                    </a:cubicBezTo>
                    <a:cubicBezTo>
                      <a:pt x="356" y="257"/>
                      <a:pt x="356" y="257"/>
                      <a:pt x="356" y="257"/>
                    </a:cubicBezTo>
                    <a:cubicBezTo>
                      <a:pt x="355" y="258"/>
                      <a:pt x="354" y="259"/>
                      <a:pt x="352" y="258"/>
                    </a:cubicBezTo>
                    <a:cubicBezTo>
                      <a:pt x="352" y="258"/>
                      <a:pt x="352" y="258"/>
                      <a:pt x="352" y="258"/>
                    </a:cubicBezTo>
                    <a:cubicBezTo>
                      <a:pt x="351" y="258"/>
                      <a:pt x="350" y="256"/>
                      <a:pt x="350" y="255"/>
                    </a:cubicBezTo>
                    <a:cubicBezTo>
                      <a:pt x="350" y="255"/>
                      <a:pt x="350" y="255"/>
                      <a:pt x="350" y="255"/>
                    </a:cubicBezTo>
                    <a:cubicBezTo>
                      <a:pt x="350" y="255"/>
                      <a:pt x="350" y="255"/>
                      <a:pt x="350" y="254"/>
                    </a:cubicBezTo>
                    <a:cubicBezTo>
                      <a:pt x="350" y="254"/>
                      <a:pt x="350" y="254"/>
                      <a:pt x="350" y="254"/>
                    </a:cubicBezTo>
                    <a:cubicBezTo>
                      <a:pt x="351" y="253"/>
                      <a:pt x="353" y="253"/>
                      <a:pt x="354" y="253"/>
                    </a:cubicBezTo>
                    <a:close/>
                    <a:moveTo>
                      <a:pt x="316" y="332"/>
                    </a:moveTo>
                    <a:cubicBezTo>
                      <a:pt x="317" y="331"/>
                      <a:pt x="319" y="331"/>
                      <a:pt x="320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2" y="332"/>
                      <a:pt x="322" y="334"/>
                      <a:pt x="321" y="335"/>
                    </a:cubicBezTo>
                    <a:cubicBezTo>
                      <a:pt x="321" y="335"/>
                      <a:pt x="321" y="335"/>
                      <a:pt x="321" y="335"/>
                    </a:cubicBezTo>
                    <a:cubicBezTo>
                      <a:pt x="321" y="337"/>
                      <a:pt x="319" y="337"/>
                      <a:pt x="318" y="336"/>
                    </a:cubicBezTo>
                    <a:cubicBezTo>
                      <a:pt x="318" y="336"/>
                      <a:pt x="318" y="336"/>
                      <a:pt x="318" y="336"/>
                    </a:cubicBezTo>
                    <a:cubicBezTo>
                      <a:pt x="316" y="336"/>
                      <a:pt x="316" y="334"/>
                      <a:pt x="316" y="333"/>
                    </a:cubicBezTo>
                    <a:cubicBezTo>
                      <a:pt x="316" y="333"/>
                      <a:pt x="316" y="333"/>
                      <a:pt x="316" y="333"/>
                    </a:cubicBezTo>
                    <a:cubicBezTo>
                      <a:pt x="316" y="333"/>
                      <a:pt x="316" y="332"/>
                      <a:pt x="316" y="332"/>
                    </a:cubicBezTo>
                    <a:close/>
                    <a:moveTo>
                      <a:pt x="344" y="280"/>
                    </a:moveTo>
                    <a:cubicBezTo>
                      <a:pt x="346" y="280"/>
                      <a:pt x="347" y="282"/>
                      <a:pt x="346" y="283"/>
                    </a:cubicBezTo>
                    <a:cubicBezTo>
                      <a:pt x="346" y="283"/>
                      <a:pt x="346" y="283"/>
                      <a:pt x="346" y="283"/>
                    </a:cubicBezTo>
                    <a:cubicBezTo>
                      <a:pt x="345" y="285"/>
                      <a:pt x="344" y="286"/>
                      <a:pt x="342" y="285"/>
                    </a:cubicBezTo>
                    <a:cubicBezTo>
                      <a:pt x="342" y="285"/>
                      <a:pt x="342" y="285"/>
                      <a:pt x="342" y="285"/>
                    </a:cubicBezTo>
                    <a:cubicBezTo>
                      <a:pt x="341" y="284"/>
                      <a:pt x="340" y="283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0"/>
                      <a:pt x="343" y="279"/>
                      <a:pt x="344" y="280"/>
                    </a:cubicBezTo>
                    <a:close/>
                    <a:moveTo>
                      <a:pt x="329" y="307"/>
                    </a:move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30" y="306"/>
                      <a:pt x="332" y="305"/>
                      <a:pt x="333" y="306"/>
                    </a:cubicBezTo>
                    <a:cubicBezTo>
                      <a:pt x="333" y="306"/>
                      <a:pt x="333" y="306"/>
                      <a:pt x="333" y="306"/>
                    </a:cubicBezTo>
                    <a:cubicBezTo>
                      <a:pt x="335" y="307"/>
                      <a:pt x="335" y="308"/>
                      <a:pt x="334" y="310"/>
                    </a:cubicBezTo>
                    <a:cubicBezTo>
                      <a:pt x="334" y="310"/>
                      <a:pt x="334" y="310"/>
                      <a:pt x="334" y="310"/>
                    </a:cubicBezTo>
                    <a:cubicBezTo>
                      <a:pt x="334" y="311"/>
                      <a:pt x="332" y="312"/>
                      <a:pt x="331" y="311"/>
                    </a:cubicBezTo>
                    <a:cubicBezTo>
                      <a:pt x="331" y="311"/>
                      <a:pt x="331" y="311"/>
                      <a:pt x="331" y="311"/>
                    </a:cubicBezTo>
                    <a:cubicBezTo>
                      <a:pt x="329" y="310"/>
                      <a:pt x="329" y="309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6210300" y="438150"/>
                <a:ext cx="2782888" cy="2644775"/>
              </a:xfrm>
              <a:custGeom>
                <a:rect b="b" l="l" r="r" t="t"/>
                <a:pathLst>
                  <a:path extrusionOk="0" h="744" w="783">
                    <a:moveTo>
                      <a:pt x="593" y="0"/>
                    </a:moveTo>
                    <a:cubicBezTo>
                      <a:pt x="687" y="55"/>
                      <a:pt x="756" y="146"/>
                      <a:pt x="783" y="250"/>
                    </a:cubicBezTo>
                    <a:cubicBezTo>
                      <a:pt x="633" y="288"/>
                      <a:pt x="633" y="288"/>
                      <a:pt x="633" y="288"/>
                    </a:cubicBezTo>
                    <a:cubicBezTo>
                      <a:pt x="617" y="224"/>
                      <a:pt x="574" y="167"/>
                      <a:pt x="516" y="134"/>
                    </a:cubicBezTo>
                    <a:lnTo>
                      <a:pt x="593" y="0"/>
                    </a:lnTo>
                    <a:close/>
                    <a:moveTo>
                      <a:pt x="0" y="513"/>
                    </a:moveTo>
                    <a:cubicBezTo>
                      <a:pt x="145" y="461"/>
                      <a:pt x="145" y="461"/>
                      <a:pt x="145" y="461"/>
                    </a:cubicBezTo>
                    <a:cubicBezTo>
                      <a:pt x="168" y="525"/>
                      <a:pt x="214" y="576"/>
                      <a:pt x="276" y="604"/>
                    </a:cubicBezTo>
                    <a:cubicBezTo>
                      <a:pt x="277" y="604"/>
                      <a:pt x="277" y="604"/>
                      <a:pt x="277" y="604"/>
                    </a:cubicBezTo>
                    <a:cubicBezTo>
                      <a:pt x="213" y="744"/>
                      <a:pt x="213" y="744"/>
                      <a:pt x="213" y="744"/>
                    </a:cubicBezTo>
                    <a:cubicBezTo>
                      <a:pt x="212" y="744"/>
                      <a:pt x="212" y="744"/>
                      <a:pt x="212" y="744"/>
                    </a:cubicBezTo>
                    <a:cubicBezTo>
                      <a:pt x="112" y="698"/>
                      <a:pt x="37" y="616"/>
                      <a:pt x="0" y="5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6015038" y="231775"/>
                <a:ext cx="3092450" cy="3092450"/>
              </a:xfrm>
              <a:custGeom>
                <a:rect b="b" l="l" r="r" t="t"/>
                <a:pathLst>
                  <a:path extrusionOk="0" h="870" w="870">
                    <a:moveTo>
                      <a:pt x="276" y="783"/>
                    </a:moveTo>
                    <a:cubicBezTo>
                      <a:pt x="84" y="695"/>
                      <a:pt x="0" y="468"/>
                      <a:pt x="87" y="276"/>
                    </a:cubicBezTo>
                    <a:cubicBezTo>
                      <a:pt x="175" y="84"/>
                      <a:pt x="402" y="0"/>
                      <a:pt x="594" y="88"/>
                    </a:cubicBezTo>
                    <a:cubicBezTo>
                      <a:pt x="786" y="176"/>
                      <a:pt x="870" y="402"/>
                      <a:pt x="782" y="594"/>
                    </a:cubicBezTo>
                    <a:cubicBezTo>
                      <a:pt x="694" y="786"/>
                      <a:pt x="468" y="870"/>
                      <a:pt x="276" y="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6135688" y="2840038"/>
                <a:ext cx="34925" cy="36513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4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7791450" y="3519488"/>
                <a:ext cx="36513" cy="31750"/>
              </a:xfrm>
              <a:custGeom>
                <a:rect b="b" l="l" r="r" t="t"/>
                <a:pathLst>
                  <a:path extrusionOk="0" h="9" w="10">
                    <a:moveTo>
                      <a:pt x="3" y="8"/>
                    </a:moveTo>
                    <a:cubicBezTo>
                      <a:pt x="1" y="7"/>
                      <a:pt x="0" y="5"/>
                      <a:pt x="1" y="3"/>
                    </a:cubicBezTo>
                    <a:cubicBezTo>
                      <a:pt x="2" y="0"/>
                      <a:pt x="4" y="0"/>
                      <a:pt x="7" y="0"/>
                    </a:cubicBezTo>
                    <a:cubicBezTo>
                      <a:pt x="9" y="1"/>
                      <a:pt x="10" y="4"/>
                      <a:pt x="9" y="6"/>
                    </a:cubicBezTo>
                    <a:cubicBezTo>
                      <a:pt x="8" y="8"/>
                      <a:pt x="5" y="9"/>
                      <a:pt x="3" y="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9293225" y="1465263"/>
                <a:ext cx="34925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7048500" y="57150"/>
                <a:ext cx="36513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6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165;p7"/>
            <p:cNvGrpSpPr/>
            <p:nvPr/>
          </p:nvGrpSpPr>
          <p:grpSpPr>
            <a:xfrm>
              <a:off x="308563" y="-1286537"/>
              <a:ext cx="2744788" cy="2506662"/>
              <a:chOff x="3802063" y="4344988"/>
              <a:chExt cx="2744788" cy="2506662"/>
            </a:xfrm>
          </p:grpSpPr>
          <p:cxnSp>
            <p:nvCxnSpPr>
              <p:cNvPr id="166" name="Google Shape;166;p7"/>
              <p:cNvCxnSpPr/>
              <p:nvPr/>
            </p:nvCxnSpPr>
            <p:spPr>
              <a:xfrm flipH="1">
                <a:off x="4592651" y="4795838"/>
                <a:ext cx="1954200" cy="168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7"/>
              <p:cNvCxnSpPr/>
              <p:nvPr/>
            </p:nvCxnSpPr>
            <p:spPr>
              <a:xfrm flipH="1">
                <a:off x="4162400" y="5051425"/>
                <a:ext cx="1959000" cy="168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7"/>
              <p:cNvCxnSpPr/>
              <p:nvPr/>
            </p:nvCxnSpPr>
            <p:spPr>
              <a:xfrm flipH="1">
                <a:off x="4595776" y="4344988"/>
                <a:ext cx="1643100" cy="141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9" name="Google Shape;169;p7"/>
              <p:cNvCxnSpPr/>
              <p:nvPr/>
            </p:nvCxnSpPr>
            <p:spPr>
              <a:xfrm flipH="1">
                <a:off x="4148276" y="4632325"/>
                <a:ext cx="1646100" cy="141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70" name="Google Shape;170;p7"/>
              <p:cNvSpPr/>
              <p:nvPr/>
            </p:nvSpPr>
            <p:spPr>
              <a:xfrm>
                <a:off x="3802063" y="5976938"/>
                <a:ext cx="409575" cy="407988"/>
              </a:xfrm>
              <a:custGeom>
                <a:rect b="b" l="l" r="r" t="t"/>
                <a:pathLst>
                  <a:path extrusionOk="0" h="115" w="115">
                    <a:moveTo>
                      <a:pt x="2" y="61"/>
                    </a:moveTo>
                    <a:cubicBezTo>
                      <a:pt x="4" y="92"/>
                      <a:pt x="30" y="115"/>
                      <a:pt x="61" y="113"/>
                    </a:cubicBezTo>
                    <a:cubicBezTo>
                      <a:pt x="91" y="111"/>
                      <a:pt x="115" y="84"/>
                      <a:pt x="113" y="54"/>
                    </a:cubicBezTo>
                    <a:cubicBezTo>
                      <a:pt x="111" y="23"/>
                      <a:pt x="84" y="0"/>
                      <a:pt x="54" y="2"/>
                    </a:cubicBezTo>
                    <a:cubicBezTo>
                      <a:pt x="23" y="4"/>
                      <a:pt x="0" y="30"/>
                      <a:pt x="2" y="6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3927475" y="6100763"/>
                <a:ext cx="160338" cy="160338"/>
              </a:xfrm>
              <a:custGeom>
                <a:rect b="b" l="l" r="r" t="t"/>
                <a:pathLst>
                  <a:path extrusionOk="0" h="45" w="45">
                    <a:moveTo>
                      <a:pt x="0" y="24"/>
                    </a:moveTo>
                    <a:cubicBezTo>
                      <a:pt x="1" y="36"/>
                      <a:pt x="12" y="45"/>
                      <a:pt x="24" y="44"/>
                    </a:cubicBezTo>
                    <a:cubicBezTo>
                      <a:pt x="36" y="44"/>
                      <a:pt x="45" y="33"/>
                      <a:pt x="44" y="21"/>
                    </a:cubicBezTo>
                    <a:cubicBezTo>
                      <a:pt x="43" y="9"/>
                      <a:pt x="33" y="0"/>
                      <a:pt x="21" y="1"/>
                    </a:cubicBezTo>
                    <a:cubicBezTo>
                      <a:pt x="9" y="1"/>
                      <a:pt x="0" y="12"/>
                      <a:pt x="0" y="2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4090988" y="6762750"/>
                <a:ext cx="42863" cy="38100"/>
              </a:xfrm>
              <a:custGeom>
                <a:rect b="b" l="l" r="r" t="t"/>
                <a:pathLst>
                  <a:path extrusionOk="0" h="11" w="12">
                    <a:moveTo>
                      <a:pt x="1" y="6"/>
                    </a:moveTo>
                    <a:cubicBezTo>
                      <a:pt x="1" y="9"/>
                      <a:pt x="4" y="11"/>
                      <a:pt x="7" y="11"/>
                    </a:cubicBezTo>
                    <a:cubicBezTo>
                      <a:pt x="10" y="11"/>
                      <a:pt x="12" y="8"/>
                      <a:pt x="12" y="5"/>
                    </a:cubicBezTo>
                    <a:cubicBezTo>
                      <a:pt x="12" y="2"/>
                      <a:pt x="9" y="0"/>
                      <a:pt x="6" y="0"/>
                    </a:cubicBezTo>
                    <a:cubicBezTo>
                      <a:pt x="3" y="0"/>
                      <a:pt x="0" y="3"/>
                      <a:pt x="1" y="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4567238" y="5753100"/>
                <a:ext cx="31750" cy="31750"/>
              </a:xfrm>
              <a:custGeom>
                <a:rect b="b" l="l" r="r" t="t"/>
                <a:pathLst>
                  <a:path extrusionOk="0" h="9" w="9">
                    <a:moveTo>
                      <a:pt x="0" y="5"/>
                    </a:moveTo>
                    <a:cubicBezTo>
                      <a:pt x="0" y="8"/>
                      <a:pt x="2" y="9"/>
                      <a:pt x="5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8" y="2"/>
                      <a:pt x="6" y="0"/>
                      <a:pt x="4" y="1"/>
                    </a:cubicBezTo>
                    <a:cubicBezTo>
                      <a:pt x="2" y="1"/>
                      <a:pt x="0" y="3"/>
                      <a:pt x="0" y="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4564063" y="6477000"/>
                <a:ext cx="31750" cy="33338"/>
              </a:xfrm>
              <a:custGeom>
                <a:rect b="b" l="l" r="r" t="t"/>
                <a:pathLst>
                  <a:path extrusionOk="0" h="9" w="9">
                    <a:moveTo>
                      <a:pt x="0" y="5"/>
                    </a:moveTo>
                    <a:cubicBezTo>
                      <a:pt x="0" y="7"/>
                      <a:pt x="2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4044950" y="6711950"/>
                <a:ext cx="138113" cy="139700"/>
              </a:xfrm>
              <a:custGeom>
                <a:rect b="b" l="l" r="r" t="t"/>
                <a:pathLst>
                  <a:path extrusionOk="0" h="39" w="39">
                    <a:moveTo>
                      <a:pt x="0" y="21"/>
                    </a:moveTo>
                    <a:cubicBezTo>
                      <a:pt x="1" y="31"/>
                      <a:pt x="10" y="39"/>
                      <a:pt x="20" y="39"/>
                    </a:cubicBezTo>
                    <a:cubicBezTo>
                      <a:pt x="31" y="38"/>
                      <a:pt x="39" y="29"/>
                      <a:pt x="38" y="18"/>
                    </a:cubicBezTo>
                    <a:cubicBezTo>
                      <a:pt x="38" y="8"/>
                      <a:pt x="29" y="0"/>
                      <a:pt x="18" y="0"/>
                    </a:cubicBezTo>
                    <a:cubicBezTo>
                      <a:pt x="7" y="1"/>
                      <a:pt x="0" y="10"/>
                      <a:pt x="0" y="2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78" name="Google Shape;178;p8"/>
          <p:cNvGrpSpPr/>
          <p:nvPr/>
        </p:nvGrpSpPr>
        <p:grpSpPr>
          <a:xfrm>
            <a:off x="-2019946" y="2470876"/>
            <a:ext cx="13177954" cy="3234854"/>
            <a:chOff x="-1876821" y="-1979299"/>
            <a:chExt cx="13177954" cy="3234854"/>
          </a:xfrm>
        </p:grpSpPr>
        <p:grpSp>
          <p:nvGrpSpPr>
            <p:cNvPr id="179" name="Google Shape;179;p8"/>
            <p:cNvGrpSpPr/>
            <p:nvPr/>
          </p:nvGrpSpPr>
          <p:grpSpPr>
            <a:xfrm rot="5400000">
              <a:off x="-1876821" y="-1979299"/>
              <a:ext cx="3234854" cy="3234854"/>
              <a:chOff x="5668963" y="-114300"/>
              <a:chExt cx="3783012" cy="3783012"/>
            </a:xfrm>
          </p:grpSpPr>
          <p:sp>
            <p:nvSpPr>
              <p:cNvPr id="180" name="Google Shape;180;p8"/>
              <p:cNvSpPr/>
              <p:nvPr/>
            </p:nvSpPr>
            <p:spPr>
              <a:xfrm>
                <a:off x="5668963" y="-114300"/>
                <a:ext cx="3783012" cy="3783012"/>
              </a:xfrm>
              <a:custGeom>
                <a:rect b="b" l="l" r="r" t="t"/>
                <a:pathLst>
                  <a:path extrusionOk="0" h="1064" w="1064">
                    <a:moveTo>
                      <a:pt x="337" y="957"/>
                    </a:moveTo>
                    <a:cubicBezTo>
                      <a:pt x="103" y="850"/>
                      <a:pt x="0" y="572"/>
                      <a:pt x="107" y="338"/>
                    </a:cubicBezTo>
                    <a:cubicBezTo>
                      <a:pt x="215" y="103"/>
                      <a:pt x="492" y="0"/>
                      <a:pt x="726" y="107"/>
                    </a:cubicBezTo>
                    <a:cubicBezTo>
                      <a:pt x="961" y="215"/>
                      <a:pt x="1064" y="492"/>
                      <a:pt x="957" y="727"/>
                    </a:cubicBezTo>
                    <a:cubicBezTo>
                      <a:pt x="849" y="961"/>
                      <a:pt x="572" y="1064"/>
                      <a:pt x="337" y="9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8"/>
              <p:cNvSpPr/>
              <p:nvPr/>
            </p:nvSpPr>
            <p:spPr>
              <a:xfrm>
                <a:off x="6015038" y="231775"/>
                <a:ext cx="3092450" cy="3092450"/>
              </a:xfrm>
              <a:custGeom>
                <a:rect b="b" l="l" r="r" t="t"/>
                <a:pathLst>
                  <a:path extrusionOk="0" h="870" w="870">
                    <a:moveTo>
                      <a:pt x="276" y="783"/>
                    </a:moveTo>
                    <a:cubicBezTo>
                      <a:pt x="84" y="695"/>
                      <a:pt x="0" y="468"/>
                      <a:pt x="87" y="276"/>
                    </a:cubicBezTo>
                    <a:cubicBezTo>
                      <a:pt x="175" y="84"/>
                      <a:pt x="402" y="0"/>
                      <a:pt x="594" y="88"/>
                    </a:cubicBezTo>
                    <a:cubicBezTo>
                      <a:pt x="786" y="176"/>
                      <a:pt x="870" y="402"/>
                      <a:pt x="782" y="594"/>
                    </a:cubicBezTo>
                    <a:cubicBezTo>
                      <a:pt x="694" y="786"/>
                      <a:pt x="468" y="870"/>
                      <a:pt x="276" y="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8"/>
              <p:cNvSpPr/>
              <p:nvPr/>
            </p:nvSpPr>
            <p:spPr>
              <a:xfrm>
                <a:off x="6135688" y="2840038"/>
                <a:ext cx="34925" cy="36513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4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>
                <a:off x="6153150" y="2859088"/>
                <a:ext cx="1657350" cy="720725"/>
              </a:xfrm>
              <a:custGeom>
                <a:rect b="b" l="l" r="r" t="t"/>
                <a:pathLst>
                  <a:path extrusionOk="0" h="203" w="466">
                    <a:moveTo>
                      <a:pt x="466" y="190"/>
                    </a:moveTo>
                    <a:cubicBezTo>
                      <a:pt x="374" y="203"/>
                      <a:pt x="278" y="191"/>
                      <a:pt x="188" y="150"/>
                    </a:cubicBezTo>
                    <a:cubicBezTo>
                      <a:pt x="111" y="115"/>
                      <a:pt x="48" y="6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>
                <a:off x="6153150" y="369888"/>
                <a:ext cx="2816225" cy="2819400"/>
              </a:xfrm>
              <a:custGeom>
                <a:rect b="b" l="l" r="r" t="t"/>
                <a:pathLst>
                  <a:path extrusionOk="0" h="793" w="792">
                    <a:moveTo>
                      <a:pt x="251" y="713"/>
                    </a:moveTo>
                    <a:cubicBezTo>
                      <a:pt x="76" y="632"/>
                      <a:pt x="0" y="426"/>
                      <a:pt x="80" y="251"/>
                    </a:cubicBezTo>
                    <a:cubicBezTo>
                      <a:pt x="160" y="77"/>
                      <a:pt x="366" y="0"/>
                      <a:pt x="541" y="80"/>
                    </a:cubicBezTo>
                    <a:cubicBezTo>
                      <a:pt x="715" y="160"/>
                      <a:pt x="792" y="366"/>
                      <a:pt x="712" y="541"/>
                    </a:cubicBezTo>
                    <a:cubicBezTo>
                      <a:pt x="632" y="716"/>
                      <a:pt x="426" y="793"/>
                      <a:pt x="251" y="7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>
                <a:off x="6210300" y="438150"/>
                <a:ext cx="2782888" cy="2644775"/>
              </a:xfrm>
              <a:custGeom>
                <a:rect b="b" l="l" r="r" t="t"/>
                <a:pathLst>
                  <a:path extrusionOk="0" h="744" w="783">
                    <a:moveTo>
                      <a:pt x="593" y="0"/>
                    </a:moveTo>
                    <a:cubicBezTo>
                      <a:pt x="687" y="55"/>
                      <a:pt x="756" y="146"/>
                      <a:pt x="783" y="250"/>
                    </a:cubicBezTo>
                    <a:cubicBezTo>
                      <a:pt x="633" y="288"/>
                      <a:pt x="633" y="288"/>
                      <a:pt x="633" y="288"/>
                    </a:cubicBezTo>
                    <a:cubicBezTo>
                      <a:pt x="617" y="224"/>
                      <a:pt x="574" y="167"/>
                      <a:pt x="516" y="134"/>
                    </a:cubicBezTo>
                    <a:lnTo>
                      <a:pt x="593" y="0"/>
                    </a:lnTo>
                    <a:close/>
                    <a:moveTo>
                      <a:pt x="0" y="513"/>
                    </a:moveTo>
                    <a:cubicBezTo>
                      <a:pt x="145" y="461"/>
                      <a:pt x="145" y="461"/>
                      <a:pt x="145" y="461"/>
                    </a:cubicBezTo>
                    <a:cubicBezTo>
                      <a:pt x="168" y="525"/>
                      <a:pt x="214" y="576"/>
                      <a:pt x="276" y="604"/>
                    </a:cubicBezTo>
                    <a:cubicBezTo>
                      <a:pt x="277" y="604"/>
                      <a:pt x="277" y="604"/>
                      <a:pt x="277" y="604"/>
                    </a:cubicBezTo>
                    <a:cubicBezTo>
                      <a:pt x="213" y="744"/>
                      <a:pt x="213" y="744"/>
                      <a:pt x="213" y="744"/>
                    </a:cubicBezTo>
                    <a:cubicBezTo>
                      <a:pt x="212" y="744"/>
                      <a:pt x="212" y="744"/>
                      <a:pt x="212" y="744"/>
                    </a:cubicBezTo>
                    <a:cubicBezTo>
                      <a:pt x="112" y="698"/>
                      <a:pt x="37" y="616"/>
                      <a:pt x="0" y="5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7048500" y="57150"/>
                <a:ext cx="36513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6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8"/>
              <p:cNvSpPr/>
              <p:nvPr/>
            </p:nvSpPr>
            <p:spPr>
              <a:xfrm>
                <a:off x="7065963" y="-39688"/>
                <a:ext cx="2244726" cy="1522413"/>
              </a:xfrm>
              <a:custGeom>
                <a:rect b="b" l="l" r="r" t="t"/>
                <a:pathLst>
                  <a:path extrusionOk="0" h="428" w="631">
                    <a:moveTo>
                      <a:pt x="0" y="32"/>
                    </a:moveTo>
                    <a:cubicBezTo>
                      <a:pt x="111" y="0"/>
                      <a:pt x="234" y="6"/>
                      <a:pt x="347" y="58"/>
                    </a:cubicBezTo>
                    <a:cubicBezTo>
                      <a:pt x="503" y="129"/>
                      <a:pt x="604" y="271"/>
                      <a:pt x="631" y="4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8"/>
              <p:cNvSpPr/>
              <p:nvPr/>
            </p:nvSpPr>
            <p:spPr>
              <a:xfrm>
                <a:off x="7788275" y="1354138"/>
                <a:ext cx="1341438" cy="1981200"/>
              </a:xfrm>
              <a:custGeom>
                <a:rect b="b" l="l" r="r" t="t"/>
                <a:pathLst>
                  <a:path extrusionOk="0" h="557" w="377">
                    <a:moveTo>
                      <a:pt x="3" y="551"/>
                    </a:moveTo>
                    <a:cubicBezTo>
                      <a:pt x="4" y="551"/>
                      <a:pt x="6" y="552"/>
                      <a:pt x="6" y="554"/>
                    </a:cubicBezTo>
                    <a:cubicBezTo>
                      <a:pt x="6" y="554"/>
                      <a:pt x="6" y="554"/>
                      <a:pt x="6" y="554"/>
                    </a:cubicBezTo>
                    <a:cubicBezTo>
                      <a:pt x="6" y="555"/>
                      <a:pt x="5" y="557"/>
                      <a:pt x="3" y="557"/>
                    </a:cubicBezTo>
                    <a:cubicBezTo>
                      <a:pt x="3" y="557"/>
                      <a:pt x="3" y="557"/>
                      <a:pt x="3" y="557"/>
                    </a:cubicBezTo>
                    <a:cubicBezTo>
                      <a:pt x="2" y="557"/>
                      <a:pt x="0" y="556"/>
                      <a:pt x="0" y="554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54"/>
                      <a:pt x="0" y="553"/>
                      <a:pt x="0" y="553"/>
                    </a:cubicBezTo>
                    <a:cubicBezTo>
                      <a:pt x="0" y="553"/>
                      <a:pt x="0" y="553"/>
                      <a:pt x="0" y="553"/>
                    </a:cubicBezTo>
                    <a:cubicBezTo>
                      <a:pt x="1" y="552"/>
                      <a:pt x="2" y="551"/>
                      <a:pt x="3" y="551"/>
                    </a:cubicBezTo>
                    <a:close/>
                    <a:moveTo>
                      <a:pt x="30" y="546"/>
                    </a:moveTo>
                    <a:cubicBezTo>
                      <a:pt x="32" y="546"/>
                      <a:pt x="33" y="547"/>
                      <a:pt x="34" y="548"/>
                    </a:cubicBezTo>
                    <a:cubicBezTo>
                      <a:pt x="34" y="548"/>
                      <a:pt x="34" y="548"/>
                      <a:pt x="34" y="548"/>
                    </a:cubicBezTo>
                    <a:cubicBezTo>
                      <a:pt x="34" y="550"/>
                      <a:pt x="33" y="551"/>
                      <a:pt x="32" y="551"/>
                    </a:cubicBezTo>
                    <a:cubicBezTo>
                      <a:pt x="32" y="551"/>
                      <a:pt x="32" y="551"/>
                      <a:pt x="32" y="551"/>
                    </a:cubicBezTo>
                    <a:cubicBezTo>
                      <a:pt x="30" y="552"/>
                      <a:pt x="28" y="551"/>
                      <a:pt x="28" y="549"/>
                    </a:cubicBezTo>
                    <a:cubicBezTo>
                      <a:pt x="28" y="549"/>
                      <a:pt x="28" y="549"/>
                      <a:pt x="28" y="549"/>
                    </a:cubicBezTo>
                    <a:cubicBezTo>
                      <a:pt x="28" y="549"/>
                      <a:pt x="28" y="548"/>
                      <a:pt x="28" y="548"/>
                    </a:cubicBezTo>
                    <a:cubicBezTo>
                      <a:pt x="28" y="548"/>
                      <a:pt x="28" y="548"/>
                      <a:pt x="28" y="548"/>
                    </a:cubicBezTo>
                    <a:cubicBezTo>
                      <a:pt x="29" y="547"/>
                      <a:pt x="29" y="546"/>
                      <a:pt x="30" y="546"/>
                    </a:cubicBezTo>
                    <a:close/>
                    <a:moveTo>
                      <a:pt x="58" y="539"/>
                    </a:moveTo>
                    <a:cubicBezTo>
                      <a:pt x="58" y="539"/>
                      <a:pt x="58" y="539"/>
                      <a:pt x="58" y="539"/>
                    </a:cubicBezTo>
                    <a:cubicBezTo>
                      <a:pt x="59" y="538"/>
                      <a:pt x="61" y="539"/>
                      <a:pt x="61" y="541"/>
                    </a:cubicBezTo>
                    <a:cubicBezTo>
                      <a:pt x="61" y="541"/>
                      <a:pt x="61" y="541"/>
                      <a:pt x="61" y="541"/>
                    </a:cubicBezTo>
                    <a:cubicBezTo>
                      <a:pt x="62" y="542"/>
                      <a:pt x="61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8" y="545"/>
                      <a:pt x="56" y="544"/>
                      <a:pt x="56" y="542"/>
                    </a:cubicBezTo>
                    <a:cubicBezTo>
                      <a:pt x="56" y="542"/>
                      <a:pt x="56" y="542"/>
                      <a:pt x="56" y="542"/>
                    </a:cubicBezTo>
                    <a:cubicBezTo>
                      <a:pt x="56" y="542"/>
                      <a:pt x="56" y="541"/>
                      <a:pt x="56" y="540"/>
                    </a:cubicBezTo>
                    <a:cubicBezTo>
                      <a:pt x="56" y="540"/>
                      <a:pt x="56" y="540"/>
                      <a:pt x="56" y="540"/>
                    </a:cubicBezTo>
                    <a:cubicBezTo>
                      <a:pt x="56" y="540"/>
                      <a:pt x="57" y="539"/>
                      <a:pt x="58" y="539"/>
                    </a:cubicBezTo>
                    <a:close/>
                    <a:moveTo>
                      <a:pt x="85" y="530"/>
                    </a:moveTo>
                    <a:cubicBezTo>
                      <a:pt x="86" y="529"/>
                      <a:pt x="88" y="530"/>
                      <a:pt x="88" y="532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89" y="533"/>
                      <a:pt x="88" y="535"/>
                      <a:pt x="86" y="535"/>
                    </a:cubicBezTo>
                    <a:cubicBezTo>
                      <a:pt x="86" y="535"/>
                      <a:pt x="86" y="535"/>
                      <a:pt x="86" y="535"/>
                    </a:cubicBezTo>
                    <a:cubicBezTo>
                      <a:pt x="85" y="536"/>
                      <a:pt x="83" y="535"/>
                      <a:pt x="83" y="534"/>
                    </a:cubicBezTo>
                    <a:cubicBezTo>
                      <a:pt x="83" y="534"/>
                      <a:pt x="83" y="534"/>
                      <a:pt x="83" y="534"/>
                    </a:cubicBezTo>
                    <a:cubicBezTo>
                      <a:pt x="83" y="533"/>
                      <a:pt x="83" y="532"/>
                      <a:pt x="83" y="532"/>
                    </a:cubicBezTo>
                    <a:cubicBezTo>
                      <a:pt x="83" y="532"/>
                      <a:pt x="83" y="532"/>
                      <a:pt x="83" y="532"/>
                    </a:cubicBezTo>
                    <a:cubicBezTo>
                      <a:pt x="83" y="531"/>
                      <a:pt x="84" y="530"/>
                      <a:pt x="85" y="530"/>
                    </a:cubicBezTo>
                    <a:close/>
                    <a:moveTo>
                      <a:pt x="111" y="519"/>
                    </a:moveTo>
                    <a:cubicBezTo>
                      <a:pt x="112" y="519"/>
                      <a:pt x="114" y="520"/>
                      <a:pt x="115" y="521"/>
                    </a:cubicBezTo>
                    <a:cubicBezTo>
                      <a:pt x="115" y="521"/>
                      <a:pt x="115" y="521"/>
                      <a:pt x="115" y="521"/>
                    </a:cubicBezTo>
                    <a:cubicBezTo>
                      <a:pt x="115" y="522"/>
                      <a:pt x="115" y="524"/>
                      <a:pt x="113" y="525"/>
                    </a:cubicBezTo>
                    <a:cubicBezTo>
                      <a:pt x="113" y="525"/>
                      <a:pt x="113" y="525"/>
                      <a:pt x="113" y="525"/>
                    </a:cubicBezTo>
                    <a:cubicBezTo>
                      <a:pt x="112" y="525"/>
                      <a:pt x="110" y="525"/>
                      <a:pt x="109" y="523"/>
                    </a:cubicBezTo>
                    <a:cubicBezTo>
                      <a:pt x="109" y="523"/>
                      <a:pt x="109" y="523"/>
                      <a:pt x="109" y="523"/>
                    </a:cubicBezTo>
                    <a:cubicBezTo>
                      <a:pt x="109" y="522"/>
                      <a:pt x="109" y="522"/>
                      <a:pt x="109" y="521"/>
                    </a:cubicBezTo>
                    <a:cubicBezTo>
                      <a:pt x="109" y="521"/>
                      <a:pt x="109" y="521"/>
                      <a:pt x="109" y="521"/>
                    </a:cubicBezTo>
                    <a:cubicBezTo>
                      <a:pt x="110" y="520"/>
                      <a:pt x="110" y="520"/>
                      <a:pt x="111" y="519"/>
                    </a:cubicBezTo>
                    <a:close/>
                    <a:moveTo>
                      <a:pt x="358" y="1"/>
                    </a:moveTo>
                    <a:cubicBezTo>
                      <a:pt x="360" y="0"/>
                      <a:pt x="361" y="1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4"/>
                      <a:pt x="361" y="6"/>
                      <a:pt x="360" y="6"/>
                    </a:cubicBezTo>
                    <a:cubicBezTo>
                      <a:pt x="360" y="6"/>
                      <a:pt x="360" y="6"/>
                      <a:pt x="360" y="6"/>
                    </a:cubicBezTo>
                    <a:cubicBezTo>
                      <a:pt x="358" y="6"/>
                      <a:pt x="357" y="6"/>
                      <a:pt x="356" y="4"/>
                    </a:cubicBezTo>
                    <a:cubicBezTo>
                      <a:pt x="356" y="4"/>
                      <a:pt x="356" y="4"/>
                      <a:pt x="356" y="4"/>
                    </a:cubicBezTo>
                    <a:cubicBezTo>
                      <a:pt x="356" y="3"/>
                      <a:pt x="356" y="3"/>
                      <a:pt x="356" y="2"/>
                    </a:cubicBezTo>
                    <a:cubicBezTo>
                      <a:pt x="356" y="2"/>
                      <a:pt x="356" y="2"/>
                      <a:pt x="356" y="2"/>
                    </a:cubicBezTo>
                    <a:cubicBezTo>
                      <a:pt x="357" y="1"/>
                      <a:pt x="357" y="1"/>
                      <a:pt x="358" y="1"/>
                    </a:cubicBezTo>
                    <a:close/>
                    <a:moveTo>
                      <a:pt x="136" y="507"/>
                    </a:moveTo>
                    <a:cubicBezTo>
                      <a:pt x="136" y="507"/>
                      <a:pt x="136" y="507"/>
                      <a:pt x="136" y="507"/>
                    </a:cubicBezTo>
                    <a:cubicBezTo>
                      <a:pt x="138" y="507"/>
                      <a:pt x="139" y="507"/>
                      <a:pt x="140" y="508"/>
                    </a:cubicBezTo>
                    <a:cubicBezTo>
                      <a:pt x="140" y="508"/>
                      <a:pt x="140" y="508"/>
                      <a:pt x="140" y="508"/>
                    </a:cubicBezTo>
                    <a:cubicBezTo>
                      <a:pt x="141" y="510"/>
                      <a:pt x="140" y="512"/>
                      <a:pt x="139" y="512"/>
                    </a:cubicBezTo>
                    <a:cubicBezTo>
                      <a:pt x="139" y="512"/>
                      <a:pt x="139" y="512"/>
                      <a:pt x="139" y="512"/>
                    </a:cubicBezTo>
                    <a:cubicBezTo>
                      <a:pt x="138" y="513"/>
                      <a:pt x="136" y="512"/>
                      <a:pt x="135" y="511"/>
                    </a:cubicBezTo>
                    <a:cubicBezTo>
                      <a:pt x="135" y="511"/>
                      <a:pt x="135" y="511"/>
                      <a:pt x="135" y="511"/>
                    </a:cubicBezTo>
                    <a:cubicBezTo>
                      <a:pt x="135" y="510"/>
                      <a:pt x="135" y="509"/>
                      <a:pt x="135" y="509"/>
                    </a:cubicBezTo>
                    <a:cubicBezTo>
                      <a:pt x="135" y="509"/>
                      <a:pt x="135" y="509"/>
                      <a:pt x="135" y="509"/>
                    </a:cubicBezTo>
                    <a:cubicBezTo>
                      <a:pt x="135" y="508"/>
                      <a:pt x="136" y="508"/>
                      <a:pt x="136" y="507"/>
                    </a:cubicBezTo>
                    <a:close/>
                    <a:moveTo>
                      <a:pt x="365" y="28"/>
                    </a:moveTo>
                    <a:cubicBezTo>
                      <a:pt x="366" y="28"/>
                      <a:pt x="368" y="29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9" y="32"/>
                      <a:pt x="368" y="33"/>
                      <a:pt x="366" y="3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5" y="34"/>
                      <a:pt x="363" y="33"/>
                      <a:pt x="363" y="32"/>
                    </a:cubicBezTo>
                    <a:cubicBezTo>
                      <a:pt x="363" y="32"/>
                      <a:pt x="363" y="32"/>
                      <a:pt x="363" y="32"/>
                    </a:cubicBezTo>
                    <a:cubicBezTo>
                      <a:pt x="363" y="31"/>
                      <a:pt x="363" y="30"/>
                      <a:pt x="363" y="30"/>
                    </a:cubicBezTo>
                    <a:cubicBezTo>
                      <a:pt x="363" y="30"/>
                      <a:pt x="363" y="30"/>
                      <a:pt x="363" y="30"/>
                    </a:cubicBezTo>
                    <a:cubicBezTo>
                      <a:pt x="363" y="29"/>
                      <a:pt x="364" y="28"/>
                      <a:pt x="365" y="28"/>
                    </a:cubicBezTo>
                    <a:close/>
                    <a:moveTo>
                      <a:pt x="161" y="493"/>
                    </a:moveTo>
                    <a:cubicBezTo>
                      <a:pt x="161" y="493"/>
                      <a:pt x="161" y="493"/>
                      <a:pt x="161" y="493"/>
                    </a:cubicBezTo>
                    <a:cubicBezTo>
                      <a:pt x="162" y="493"/>
                      <a:pt x="164" y="493"/>
                      <a:pt x="165" y="494"/>
                    </a:cubicBezTo>
                    <a:cubicBezTo>
                      <a:pt x="165" y="494"/>
                      <a:pt x="165" y="494"/>
                      <a:pt x="165" y="494"/>
                    </a:cubicBezTo>
                    <a:cubicBezTo>
                      <a:pt x="166" y="496"/>
                      <a:pt x="165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3" y="499"/>
                      <a:pt x="161" y="499"/>
                      <a:pt x="160" y="497"/>
                    </a:cubicBezTo>
                    <a:cubicBezTo>
                      <a:pt x="160" y="497"/>
                      <a:pt x="160" y="497"/>
                      <a:pt x="160" y="497"/>
                    </a:cubicBezTo>
                    <a:cubicBezTo>
                      <a:pt x="160" y="497"/>
                      <a:pt x="159" y="496"/>
                      <a:pt x="160" y="495"/>
                    </a:cubicBezTo>
                    <a:cubicBezTo>
                      <a:pt x="160" y="495"/>
                      <a:pt x="160" y="495"/>
                      <a:pt x="160" y="495"/>
                    </a:cubicBezTo>
                    <a:cubicBezTo>
                      <a:pt x="160" y="494"/>
                      <a:pt x="160" y="494"/>
                      <a:pt x="161" y="493"/>
                    </a:cubicBezTo>
                    <a:close/>
                    <a:moveTo>
                      <a:pt x="370" y="56"/>
                    </a:moveTo>
                    <a:cubicBezTo>
                      <a:pt x="372" y="56"/>
                      <a:pt x="373" y="57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60"/>
                      <a:pt x="372" y="62"/>
                      <a:pt x="371" y="62"/>
                    </a:cubicBezTo>
                    <a:cubicBezTo>
                      <a:pt x="371" y="62"/>
                      <a:pt x="371" y="62"/>
                      <a:pt x="371" y="62"/>
                    </a:cubicBezTo>
                    <a:cubicBezTo>
                      <a:pt x="369" y="62"/>
                      <a:pt x="368" y="61"/>
                      <a:pt x="368" y="59"/>
                    </a:cubicBezTo>
                    <a:cubicBezTo>
                      <a:pt x="368" y="59"/>
                      <a:pt x="368" y="59"/>
                      <a:pt x="368" y="59"/>
                    </a:cubicBezTo>
                    <a:cubicBezTo>
                      <a:pt x="367" y="59"/>
                      <a:pt x="368" y="58"/>
                      <a:pt x="368" y="58"/>
                    </a:cubicBezTo>
                    <a:cubicBezTo>
                      <a:pt x="368" y="58"/>
                      <a:pt x="368" y="58"/>
                      <a:pt x="368" y="58"/>
                    </a:cubicBezTo>
                    <a:cubicBezTo>
                      <a:pt x="368" y="57"/>
                      <a:pt x="369" y="56"/>
                      <a:pt x="370" y="56"/>
                    </a:cubicBezTo>
                    <a:close/>
                    <a:moveTo>
                      <a:pt x="185" y="478"/>
                    </a:moveTo>
                    <a:cubicBezTo>
                      <a:pt x="185" y="478"/>
                      <a:pt x="185" y="478"/>
                      <a:pt x="185" y="478"/>
                    </a:cubicBezTo>
                    <a:cubicBezTo>
                      <a:pt x="186" y="477"/>
                      <a:pt x="188" y="477"/>
                      <a:pt x="189" y="479"/>
                    </a:cubicBezTo>
                    <a:cubicBezTo>
                      <a:pt x="189" y="479"/>
                      <a:pt x="189" y="479"/>
                      <a:pt x="189" y="479"/>
                    </a:cubicBezTo>
                    <a:cubicBezTo>
                      <a:pt x="190" y="480"/>
                      <a:pt x="189" y="482"/>
                      <a:pt x="188" y="483"/>
                    </a:cubicBezTo>
                    <a:cubicBezTo>
                      <a:pt x="188" y="483"/>
                      <a:pt x="188" y="483"/>
                      <a:pt x="188" y="483"/>
                    </a:cubicBezTo>
                    <a:cubicBezTo>
                      <a:pt x="187" y="484"/>
                      <a:pt x="185" y="483"/>
                      <a:pt x="184" y="482"/>
                    </a:cubicBezTo>
                    <a:cubicBezTo>
                      <a:pt x="184" y="482"/>
                      <a:pt x="184" y="482"/>
                      <a:pt x="184" y="482"/>
                    </a:cubicBezTo>
                    <a:cubicBezTo>
                      <a:pt x="183" y="481"/>
                      <a:pt x="183" y="480"/>
                      <a:pt x="184" y="479"/>
                    </a:cubicBezTo>
                    <a:cubicBezTo>
                      <a:pt x="184" y="479"/>
                      <a:pt x="184" y="479"/>
                      <a:pt x="184" y="479"/>
                    </a:cubicBezTo>
                    <a:cubicBezTo>
                      <a:pt x="184" y="479"/>
                      <a:pt x="184" y="478"/>
                      <a:pt x="185" y="478"/>
                    </a:cubicBezTo>
                    <a:close/>
                    <a:moveTo>
                      <a:pt x="373" y="84"/>
                    </a:moveTo>
                    <a:cubicBezTo>
                      <a:pt x="375" y="84"/>
                      <a:pt x="376" y="85"/>
                      <a:pt x="376" y="87"/>
                    </a:cubicBezTo>
                    <a:cubicBezTo>
                      <a:pt x="376" y="87"/>
                      <a:pt x="376" y="87"/>
                      <a:pt x="376" y="87"/>
                    </a:cubicBezTo>
                    <a:cubicBezTo>
                      <a:pt x="376" y="89"/>
                      <a:pt x="375" y="90"/>
                      <a:pt x="374" y="90"/>
                    </a:cubicBezTo>
                    <a:cubicBezTo>
                      <a:pt x="374" y="90"/>
                      <a:pt x="374" y="90"/>
                      <a:pt x="374" y="90"/>
                    </a:cubicBezTo>
                    <a:cubicBezTo>
                      <a:pt x="372" y="90"/>
                      <a:pt x="371" y="89"/>
                      <a:pt x="371" y="87"/>
                    </a:cubicBezTo>
                    <a:cubicBezTo>
                      <a:pt x="371" y="87"/>
                      <a:pt x="371" y="87"/>
                      <a:pt x="371" y="87"/>
                    </a:cubicBezTo>
                    <a:cubicBezTo>
                      <a:pt x="371" y="87"/>
                      <a:pt x="371" y="86"/>
                      <a:pt x="371" y="86"/>
                    </a:cubicBezTo>
                    <a:cubicBezTo>
                      <a:pt x="371" y="86"/>
                      <a:pt x="371" y="86"/>
                      <a:pt x="371" y="86"/>
                    </a:cubicBezTo>
                    <a:cubicBezTo>
                      <a:pt x="371" y="85"/>
                      <a:pt x="372" y="84"/>
                      <a:pt x="373" y="84"/>
                    </a:cubicBezTo>
                    <a:close/>
                    <a:moveTo>
                      <a:pt x="207" y="461"/>
                    </a:moveTo>
                    <a:cubicBezTo>
                      <a:pt x="207" y="461"/>
                      <a:pt x="207" y="461"/>
                      <a:pt x="207" y="461"/>
                    </a:cubicBezTo>
                    <a:cubicBezTo>
                      <a:pt x="209" y="460"/>
                      <a:pt x="210" y="460"/>
                      <a:pt x="211" y="462"/>
                    </a:cubicBezTo>
                    <a:cubicBezTo>
                      <a:pt x="211" y="462"/>
                      <a:pt x="211" y="462"/>
                      <a:pt x="211" y="462"/>
                    </a:cubicBezTo>
                    <a:cubicBezTo>
                      <a:pt x="212" y="463"/>
                      <a:pt x="212" y="465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0" y="467"/>
                      <a:pt x="208" y="466"/>
                      <a:pt x="207" y="465"/>
                    </a:cubicBezTo>
                    <a:cubicBezTo>
                      <a:pt x="207" y="465"/>
                      <a:pt x="207" y="465"/>
                      <a:pt x="207" y="465"/>
                    </a:cubicBezTo>
                    <a:cubicBezTo>
                      <a:pt x="206" y="464"/>
                      <a:pt x="206" y="463"/>
                      <a:pt x="207" y="462"/>
                    </a:cubicBezTo>
                    <a:cubicBezTo>
                      <a:pt x="207" y="462"/>
                      <a:pt x="207" y="462"/>
                      <a:pt x="207" y="462"/>
                    </a:cubicBezTo>
                    <a:cubicBezTo>
                      <a:pt x="207" y="462"/>
                      <a:pt x="207" y="461"/>
                      <a:pt x="207" y="461"/>
                    </a:cubicBezTo>
                    <a:close/>
                    <a:moveTo>
                      <a:pt x="375" y="113"/>
                    </a:moveTo>
                    <a:cubicBezTo>
                      <a:pt x="376" y="113"/>
                      <a:pt x="377" y="114"/>
                      <a:pt x="377" y="116"/>
                    </a:cubicBezTo>
                    <a:cubicBezTo>
                      <a:pt x="377" y="116"/>
                      <a:pt x="377" y="116"/>
                      <a:pt x="377" y="116"/>
                    </a:cubicBezTo>
                    <a:cubicBezTo>
                      <a:pt x="377" y="117"/>
                      <a:pt x="376" y="119"/>
                      <a:pt x="375" y="119"/>
                    </a:cubicBezTo>
                    <a:cubicBezTo>
                      <a:pt x="375" y="119"/>
                      <a:pt x="375" y="119"/>
                      <a:pt x="375" y="119"/>
                    </a:cubicBezTo>
                    <a:cubicBezTo>
                      <a:pt x="373" y="119"/>
                      <a:pt x="372" y="117"/>
                      <a:pt x="372" y="116"/>
                    </a:cubicBezTo>
                    <a:cubicBezTo>
                      <a:pt x="372" y="116"/>
                      <a:pt x="372" y="116"/>
                      <a:pt x="372" y="116"/>
                    </a:cubicBezTo>
                    <a:cubicBezTo>
                      <a:pt x="372" y="115"/>
                      <a:pt x="372" y="115"/>
                      <a:pt x="372" y="114"/>
                    </a:cubicBezTo>
                    <a:cubicBezTo>
                      <a:pt x="372" y="114"/>
                      <a:pt x="372" y="114"/>
                      <a:pt x="372" y="114"/>
                    </a:cubicBezTo>
                    <a:cubicBezTo>
                      <a:pt x="372" y="114"/>
                      <a:pt x="373" y="113"/>
                      <a:pt x="375" y="113"/>
                    </a:cubicBezTo>
                    <a:close/>
                    <a:moveTo>
                      <a:pt x="229" y="443"/>
                    </a:moveTo>
                    <a:cubicBezTo>
                      <a:pt x="230" y="442"/>
                      <a:pt x="232" y="442"/>
                      <a:pt x="233" y="443"/>
                    </a:cubicBezTo>
                    <a:cubicBezTo>
                      <a:pt x="233" y="443"/>
                      <a:pt x="233" y="443"/>
                      <a:pt x="233" y="443"/>
                    </a:cubicBezTo>
                    <a:cubicBezTo>
                      <a:pt x="234" y="444"/>
                      <a:pt x="234" y="446"/>
                      <a:pt x="233" y="447"/>
                    </a:cubicBezTo>
                    <a:cubicBezTo>
                      <a:pt x="233" y="447"/>
                      <a:pt x="233" y="447"/>
                      <a:pt x="233" y="447"/>
                    </a:cubicBezTo>
                    <a:cubicBezTo>
                      <a:pt x="232" y="448"/>
                      <a:pt x="230" y="448"/>
                      <a:pt x="229" y="447"/>
                    </a:cubicBezTo>
                    <a:cubicBezTo>
                      <a:pt x="229" y="447"/>
                      <a:pt x="229" y="447"/>
                      <a:pt x="229" y="447"/>
                    </a:cubicBezTo>
                    <a:cubicBezTo>
                      <a:pt x="228" y="446"/>
                      <a:pt x="228" y="445"/>
                      <a:pt x="228" y="444"/>
                    </a:cubicBezTo>
                    <a:cubicBezTo>
                      <a:pt x="228" y="444"/>
                      <a:pt x="228" y="444"/>
                      <a:pt x="228" y="444"/>
                    </a:cubicBezTo>
                    <a:cubicBezTo>
                      <a:pt x="228" y="443"/>
                      <a:pt x="229" y="443"/>
                      <a:pt x="229" y="443"/>
                    </a:cubicBezTo>
                    <a:close/>
                    <a:moveTo>
                      <a:pt x="374" y="141"/>
                    </a:moveTo>
                    <a:cubicBezTo>
                      <a:pt x="376" y="141"/>
                      <a:pt x="377" y="143"/>
                      <a:pt x="377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7" y="146"/>
                      <a:pt x="375" y="147"/>
                      <a:pt x="374" y="147"/>
                    </a:cubicBezTo>
                    <a:cubicBezTo>
                      <a:pt x="374" y="147"/>
                      <a:pt x="374" y="147"/>
                      <a:pt x="374" y="147"/>
                    </a:cubicBezTo>
                    <a:cubicBezTo>
                      <a:pt x="372" y="147"/>
                      <a:pt x="371" y="145"/>
                      <a:pt x="371" y="144"/>
                    </a:cubicBezTo>
                    <a:cubicBezTo>
                      <a:pt x="371" y="144"/>
                      <a:pt x="371" y="144"/>
                      <a:pt x="371" y="144"/>
                    </a:cubicBezTo>
                    <a:cubicBezTo>
                      <a:pt x="371" y="144"/>
                      <a:pt x="371" y="143"/>
                      <a:pt x="371" y="143"/>
                    </a:cubicBezTo>
                    <a:cubicBezTo>
                      <a:pt x="371" y="143"/>
                      <a:pt x="371" y="143"/>
                      <a:pt x="371" y="143"/>
                    </a:cubicBezTo>
                    <a:cubicBezTo>
                      <a:pt x="372" y="142"/>
                      <a:pt x="373" y="141"/>
                      <a:pt x="374" y="141"/>
                    </a:cubicBezTo>
                    <a:close/>
                    <a:moveTo>
                      <a:pt x="249" y="423"/>
                    </a:moveTo>
                    <a:cubicBezTo>
                      <a:pt x="250" y="422"/>
                      <a:pt x="252" y="422"/>
                      <a:pt x="253" y="423"/>
                    </a:cubicBezTo>
                    <a:cubicBezTo>
                      <a:pt x="253" y="423"/>
                      <a:pt x="253" y="423"/>
                      <a:pt x="253" y="423"/>
                    </a:cubicBezTo>
                    <a:cubicBezTo>
                      <a:pt x="254" y="424"/>
                      <a:pt x="254" y="426"/>
                      <a:pt x="25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52" y="428"/>
                      <a:pt x="250" y="428"/>
                      <a:pt x="249" y="427"/>
                    </a:cubicBezTo>
                    <a:cubicBezTo>
                      <a:pt x="249" y="427"/>
                      <a:pt x="249" y="427"/>
                      <a:pt x="249" y="427"/>
                    </a:cubicBezTo>
                    <a:cubicBezTo>
                      <a:pt x="248" y="426"/>
                      <a:pt x="248" y="425"/>
                      <a:pt x="249" y="424"/>
                    </a:cubicBezTo>
                    <a:cubicBezTo>
                      <a:pt x="249" y="424"/>
                      <a:pt x="249" y="424"/>
                      <a:pt x="249" y="424"/>
                    </a:cubicBezTo>
                    <a:cubicBezTo>
                      <a:pt x="249" y="424"/>
                      <a:pt x="249" y="423"/>
                      <a:pt x="249" y="423"/>
                    </a:cubicBezTo>
                    <a:close/>
                    <a:moveTo>
                      <a:pt x="372" y="170"/>
                    </a:moveTo>
                    <a:cubicBezTo>
                      <a:pt x="373" y="170"/>
                      <a:pt x="374" y="171"/>
                      <a:pt x="374" y="173"/>
                    </a:cubicBezTo>
                    <a:cubicBezTo>
                      <a:pt x="374" y="173"/>
                      <a:pt x="374" y="173"/>
                      <a:pt x="374" y="173"/>
                    </a:cubicBezTo>
                    <a:cubicBezTo>
                      <a:pt x="374" y="174"/>
                      <a:pt x="373" y="175"/>
                      <a:pt x="371" y="175"/>
                    </a:cubicBezTo>
                    <a:cubicBezTo>
                      <a:pt x="371" y="175"/>
                      <a:pt x="371" y="175"/>
                      <a:pt x="371" y="175"/>
                    </a:cubicBezTo>
                    <a:cubicBezTo>
                      <a:pt x="370" y="175"/>
                      <a:pt x="368" y="174"/>
                      <a:pt x="369" y="172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69" y="172"/>
                      <a:pt x="369" y="172"/>
                      <a:pt x="369" y="171"/>
                    </a:cubicBezTo>
                    <a:cubicBezTo>
                      <a:pt x="369" y="171"/>
                      <a:pt x="369" y="171"/>
                      <a:pt x="369" y="171"/>
                    </a:cubicBezTo>
                    <a:cubicBezTo>
                      <a:pt x="369" y="170"/>
                      <a:pt x="371" y="169"/>
                      <a:pt x="372" y="170"/>
                    </a:cubicBezTo>
                    <a:close/>
                    <a:moveTo>
                      <a:pt x="268" y="402"/>
                    </a:moveTo>
                    <a:cubicBezTo>
                      <a:pt x="269" y="401"/>
                      <a:pt x="271" y="401"/>
                      <a:pt x="272" y="402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273" y="403"/>
                      <a:pt x="274" y="405"/>
                      <a:pt x="273" y="406"/>
                    </a:cubicBezTo>
                    <a:cubicBezTo>
                      <a:pt x="273" y="406"/>
                      <a:pt x="273" y="406"/>
                      <a:pt x="273" y="406"/>
                    </a:cubicBezTo>
                    <a:cubicBezTo>
                      <a:pt x="272" y="407"/>
                      <a:pt x="270" y="407"/>
                      <a:pt x="269" y="406"/>
                    </a:cubicBezTo>
                    <a:cubicBezTo>
                      <a:pt x="269" y="406"/>
                      <a:pt x="269" y="406"/>
                      <a:pt x="269" y="406"/>
                    </a:cubicBezTo>
                    <a:cubicBezTo>
                      <a:pt x="268" y="405"/>
                      <a:pt x="267" y="404"/>
                      <a:pt x="268" y="403"/>
                    </a:cubicBezTo>
                    <a:cubicBezTo>
                      <a:pt x="268" y="403"/>
                      <a:pt x="268" y="403"/>
                      <a:pt x="268" y="403"/>
                    </a:cubicBezTo>
                    <a:cubicBezTo>
                      <a:pt x="268" y="403"/>
                      <a:pt x="268" y="402"/>
                      <a:pt x="268" y="402"/>
                    </a:cubicBezTo>
                    <a:close/>
                    <a:moveTo>
                      <a:pt x="368" y="198"/>
                    </a:moveTo>
                    <a:cubicBezTo>
                      <a:pt x="369" y="198"/>
                      <a:pt x="370" y="200"/>
                      <a:pt x="370" y="201"/>
                    </a:cubicBezTo>
                    <a:cubicBezTo>
                      <a:pt x="370" y="201"/>
                      <a:pt x="370" y="201"/>
                      <a:pt x="370" y="201"/>
                    </a:cubicBezTo>
                    <a:cubicBezTo>
                      <a:pt x="370" y="203"/>
                      <a:pt x="368" y="204"/>
                      <a:pt x="367" y="203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65" y="203"/>
                      <a:pt x="364" y="202"/>
                      <a:pt x="364" y="200"/>
                    </a:cubicBezTo>
                    <a:cubicBezTo>
                      <a:pt x="364" y="200"/>
                      <a:pt x="364" y="200"/>
                      <a:pt x="364" y="200"/>
                    </a:cubicBezTo>
                    <a:cubicBezTo>
                      <a:pt x="364" y="200"/>
                      <a:pt x="364" y="200"/>
                      <a:pt x="365" y="199"/>
                    </a:cubicBezTo>
                    <a:cubicBezTo>
                      <a:pt x="365" y="199"/>
                      <a:pt x="365" y="199"/>
                      <a:pt x="365" y="199"/>
                    </a:cubicBezTo>
                    <a:cubicBezTo>
                      <a:pt x="365" y="198"/>
                      <a:pt x="366" y="198"/>
                      <a:pt x="368" y="198"/>
                    </a:cubicBezTo>
                    <a:close/>
                    <a:moveTo>
                      <a:pt x="286" y="380"/>
                    </a:moveTo>
                    <a:cubicBezTo>
                      <a:pt x="287" y="379"/>
                      <a:pt x="289" y="378"/>
                      <a:pt x="290" y="379"/>
                    </a:cubicBezTo>
                    <a:cubicBezTo>
                      <a:pt x="290" y="379"/>
                      <a:pt x="290" y="379"/>
                      <a:pt x="290" y="379"/>
                    </a:cubicBezTo>
                    <a:cubicBezTo>
                      <a:pt x="291" y="380"/>
                      <a:pt x="291" y="382"/>
                      <a:pt x="290" y="383"/>
                    </a:cubicBezTo>
                    <a:cubicBezTo>
                      <a:pt x="290" y="383"/>
                      <a:pt x="290" y="383"/>
                      <a:pt x="290" y="383"/>
                    </a:cubicBezTo>
                    <a:cubicBezTo>
                      <a:pt x="289" y="385"/>
                      <a:pt x="288" y="385"/>
                      <a:pt x="286" y="384"/>
                    </a:cubicBezTo>
                    <a:cubicBezTo>
                      <a:pt x="286" y="384"/>
                      <a:pt x="286" y="384"/>
                      <a:pt x="286" y="384"/>
                    </a:cubicBezTo>
                    <a:cubicBezTo>
                      <a:pt x="285" y="383"/>
                      <a:pt x="285" y="382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lose/>
                    <a:moveTo>
                      <a:pt x="362" y="226"/>
                    </a:moveTo>
                    <a:cubicBezTo>
                      <a:pt x="363" y="226"/>
                      <a:pt x="364" y="228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3" y="231"/>
                      <a:pt x="362" y="231"/>
                      <a:pt x="360" y="231"/>
                    </a:cubicBezTo>
                    <a:cubicBezTo>
                      <a:pt x="360" y="231"/>
                      <a:pt x="360" y="231"/>
                      <a:pt x="360" y="231"/>
                    </a:cubicBezTo>
                    <a:cubicBezTo>
                      <a:pt x="359" y="231"/>
                      <a:pt x="358" y="229"/>
                      <a:pt x="358" y="228"/>
                    </a:cubicBezTo>
                    <a:cubicBezTo>
                      <a:pt x="358" y="228"/>
                      <a:pt x="358" y="228"/>
                      <a:pt x="358" y="228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9" y="226"/>
                      <a:pt x="360" y="225"/>
                      <a:pt x="362" y="226"/>
                    </a:cubicBezTo>
                    <a:close/>
                    <a:moveTo>
                      <a:pt x="302" y="357"/>
                    </a:move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3" y="355"/>
                      <a:pt x="304" y="355"/>
                      <a:pt x="306" y="356"/>
                    </a:cubicBezTo>
                    <a:cubicBezTo>
                      <a:pt x="306" y="356"/>
                      <a:pt x="306" y="356"/>
                      <a:pt x="306" y="356"/>
                    </a:cubicBezTo>
                    <a:cubicBezTo>
                      <a:pt x="307" y="357"/>
                      <a:pt x="308" y="358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6" y="361"/>
                      <a:pt x="304" y="361"/>
                      <a:pt x="303" y="361"/>
                    </a:cubicBezTo>
                    <a:cubicBezTo>
                      <a:pt x="303" y="361"/>
                      <a:pt x="303" y="361"/>
                      <a:pt x="303" y="361"/>
                    </a:cubicBezTo>
                    <a:cubicBezTo>
                      <a:pt x="302" y="360"/>
                      <a:pt x="301" y="358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lose/>
                    <a:moveTo>
                      <a:pt x="354" y="253"/>
                    </a:moveTo>
                    <a:cubicBezTo>
                      <a:pt x="355" y="253"/>
                      <a:pt x="356" y="255"/>
                      <a:pt x="356" y="257"/>
                    </a:cubicBezTo>
                    <a:cubicBezTo>
                      <a:pt x="356" y="257"/>
                      <a:pt x="356" y="257"/>
                      <a:pt x="356" y="257"/>
                    </a:cubicBezTo>
                    <a:cubicBezTo>
                      <a:pt x="355" y="258"/>
                      <a:pt x="354" y="259"/>
                      <a:pt x="352" y="258"/>
                    </a:cubicBezTo>
                    <a:cubicBezTo>
                      <a:pt x="352" y="258"/>
                      <a:pt x="352" y="258"/>
                      <a:pt x="352" y="258"/>
                    </a:cubicBezTo>
                    <a:cubicBezTo>
                      <a:pt x="351" y="258"/>
                      <a:pt x="350" y="256"/>
                      <a:pt x="350" y="255"/>
                    </a:cubicBezTo>
                    <a:cubicBezTo>
                      <a:pt x="350" y="255"/>
                      <a:pt x="350" y="255"/>
                      <a:pt x="350" y="255"/>
                    </a:cubicBezTo>
                    <a:cubicBezTo>
                      <a:pt x="350" y="255"/>
                      <a:pt x="350" y="255"/>
                      <a:pt x="350" y="254"/>
                    </a:cubicBezTo>
                    <a:cubicBezTo>
                      <a:pt x="350" y="254"/>
                      <a:pt x="350" y="254"/>
                      <a:pt x="350" y="254"/>
                    </a:cubicBezTo>
                    <a:cubicBezTo>
                      <a:pt x="351" y="253"/>
                      <a:pt x="353" y="253"/>
                      <a:pt x="354" y="253"/>
                    </a:cubicBezTo>
                    <a:close/>
                    <a:moveTo>
                      <a:pt x="316" y="332"/>
                    </a:moveTo>
                    <a:cubicBezTo>
                      <a:pt x="317" y="331"/>
                      <a:pt x="319" y="331"/>
                      <a:pt x="320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2" y="332"/>
                      <a:pt x="322" y="334"/>
                      <a:pt x="321" y="335"/>
                    </a:cubicBezTo>
                    <a:cubicBezTo>
                      <a:pt x="321" y="335"/>
                      <a:pt x="321" y="335"/>
                      <a:pt x="321" y="335"/>
                    </a:cubicBezTo>
                    <a:cubicBezTo>
                      <a:pt x="321" y="337"/>
                      <a:pt x="319" y="337"/>
                      <a:pt x="318" y="336"/>
                    </a:cubicBezTo>
                    <a:cubicBezTo>
                      <a:pt x="318" y="336"/>
                      <a:pt x="318" y="336"/>
                      <a:pt x="318" y="336"/>
                    </a:cubicBezTo>
                    <a:cubicBezTo>
                      <a:pt x="316" y="336"/>
                      <a:pt x="316" y="334"/>
                      <a:pt x="316" y="333"/>
                    </a:cubicBezTo>
                    <a:cubicBezTo>
                      <a:pt x="316" y="333"/>
                      <a:pt x="316" y="333"/>
                      <a:pt x="316" y="333"/>
                    </a:cubicBezTo>
                    <a:cubicBezTo>
                      <a:pt x="316" y="333"/>
                      <a:pt x="316" y="332"/>
                      <a:pt x="316" y="332"/>
                    </a:cubicBezTo>
                    <a:close/>
                    <a:moveTo>
                      <a:pt x="344" y="280"/>
                    </a:moveTo>
                    <a:cubicBezTo>
                      <a:pt x="346" y="280"/>
                      <a:pt x="347" y="282"/>
                      <a:pt x="346" y="283"/>
                    </a:cubicBezTo>
                    <a:cubicBezTo>
                      <a:pt x="346" y="283"/>
                      <a:pt x="346" y="283"/>
                      <a:pt x="346" y="283"/>
                    </a:cubicBezTo>
                    <a:cubicBezTo>
                      <a:pt x="345" y="285"/>
                      <a:pt x="344" y="286"/>
                      <a:pt x="342" y="285"/>
                    </a:cubicBezTo>
                    <a:cubicBezTo>
                      <a:pt x="342" y="285"/>
                      <a:pt x="342" y="285"/>
                      <a:pt x="342" y="285"/>
                    </a:cubicBezTo>
                    <a:cubicBezTo>
                      <a:pt x="341" y="284"/>
                      <a:pt x="340" y="283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0"/>
                      <a:pt x="343" y="279"/>
                      <a:pt x="344" y="280"/>
                    </a:cubicBezTo>
                    <a:close/>
                    <a:moveTo>
                      <a:pt x="329" y="307"/>
                    </a:move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30" y="306"/>
                      <a:pt x="332" y="305"/>
                      <a:pt x="333" y="306"/>
                    </a:cubicBezTo>
                    <a:cubicBezTo>
                      <a:pt x="333" y="306"/>
                      <a:pt x="333" y="306"/>
                      <a:pt x="333" y="306"/>
                    </a:cubicBezTo>
                    <a:cubicBezTo>
                      <a:pt x="335" y="307"/>
                      <a:pt x="335" y="308"/>
                      <a:pt x="334" y="310"/>
                    </a:cubicBezTo>
                    <a:cubicBezTo>
                      <a:pt x="334" y="310"/>
                      <a:pt x="334" y="310"/>
                      <a:pt x="334" y="310"/>
                    </a:cubicBezTo>
                    <a:cubicBezTo>
                      <a:pt x="334" y="311"/>
                      <a:pt x="332" y="312"/>
                      <a:pt x="331" y="311"/>
                    </a:cubicBezTo>
                    <a:cubicBezTo>
                      <a:pt x="331" y="311"/>
                      <a:pt x="331" y="311"/>
                      <a:pt x="331" y="311"/>
                    </a:cubicBezTo>
                    <a:cubicBezTo>
                      <a:pt x="329" y="310"/>
                      <a:pt x="329" y="309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7791450" y="3519488"/>
                <a:ext cx="36513" cy="31750"/>
              </a:xfrm>
              <a:custGeom>
                <a:rect b="b" l="l" r="r" t="t"/>
                <a:pathLst>
                  <a:path extrusionOk="0" h="9" w="10">
                    <a:moveTo>
                      <a:pt x="3" y="8"/>
                    </a:moveTo>
                    <a:cubicBezTo>
                      <a:pt x="1" y="7"/>
                      <a:pt x="0" y="5"/>
                      <a:pt x="1" y="3"/>
                    </a:cubicBezTo>
                    <a:cubicBezTo>
                      <a:pt x="2" y="0"/>
                      <a:pt x="4" y="0"/>
                      <a:pt x="7" y="0"/>
                    </a:cubicBezTo>
                    <a:cubicBezTo>
                      <a:pt x="9" y="1"/>
                      <a:pt x="10" y="4"/>
                      <a:pt x="9" y="6"/>
                    </a:cubicBezTo>
                    <a:cubicBezTo>
                      <a:pt x="8" y="8"/>
                      <a:pt x="5" y="9"/>
                      <a:pt x="3" y="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9293225" y="1465263"/>
                <a:ext cx="34925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8"/>
            <p:cNvGrpSpPr/>
            <p:nvPr/>
          </p:nvGrpSpPr>
          <p:grpSpPr>
            <a:xfrm rot="5400000">
              <a:off x="8066279" y="-1979299"/>
              <a:ext cx="3234854" cy="3234854"/>
              <a:chOff x="5668963" y="-114300"/>
              <a:chExt cx="3783012" cy="3783012"/>
            </a:xfrm>
          </p:grpSpPr>
          <p:sp>
            <p:nvSpPr>
              <p:cNvPr id="192" name="Google Shape;192;p8"/>
              <p:cNvSpPr/>
              <p:nvPr/>
            </p:nvSpPr>
            <p:spPr>
              <a:xfrm>
                <a:off x="5668963" y="-114300"/>
                <a:ext cx="3783012" cy="3783012"/>
              </a:xfrm>
              <a:custGeom>
                <a:rect b="b" l="l" r="r" t="t"/>
                <a:pathLst>
                  <a:path extrusionOk="0" h="1064" w="1064">
                    <a:moveTo>
                      <a:pt x="337" y="957"/>
                    </a:moveTo>
                    <a:cubicBezTo>
                      <a:pt x="103" y="850"/>
                      <a:pt x="0" y="572"/>
                      <a:pt x="107" y="338"/>
                    </a:cubicBezTo>
                    <a:cubicBezTo>
                      <a:pt x="215" y="103"/>
                      <a:pt x="492" y="0"/>
                      <a:pt x="726" y="107"/>
                    </a:cubicBezTo>
                    <a:cubicBezTo>
                      <a:pt x="961" y="215"/>
                      <a:pt x="1064" y="492"/>
                      <a:pt x="957" y="727"/>
                    </a:cubicBezTo>
                    <a:cubicBezTo>
                      <a:pt x="849" y="961"/>
                      <a:pt x="572" y="1064"/>
                      <a:pt x="337" y="9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6015038" y="231775"/>
                <a:ext cx="3092450" cy="3092450"/>
              </a:xfrm>
              <a:custGeom>
                <a:rect b="b" l="l" r="r" t="t"/>
                <a:pathLst>
                  <a:path extrusionOk="0" h="870" w="870">
                    <a:moveTo>
                      <a:pt x="276" y="783"/>
                    </a:moveTo>
                    <a:cubicBezTo>
                      <a:pt x="84" y="695"/>
                      <a:pt x="0" y="468"/>
                      <a:pt x="87" y="276"/>
                    </a:cubicBezTo>
                    <a:cubicBezTo>
                      <a:pt x="175" y="84"/>
                      <a:pt x="402" y="0"/>
                      <a:pt x="594" y="88"/>
                    </a:cubicBezTo>
                    <a:cubicBezTo>
                      <a:pt x="786" y="176"/>
                      <a:pt x="870" y="402"/>
                      <a:pt x="782" y="594"/>
                    </a:cubicBezTo>
                    <a:cubicBezTo>
                      <a:pt x="694" y="786"/>
                      <a:pt x="468" y="870"/>
                      <a:pt x="276" y="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6135688" y="2840038"/>
                <a:ext cx="34925" cy="36513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4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6153150" y="2859088"/>
                <a:ext cx="1657350" cy="720725"/>
              </a:xfrm>
              <a:custGeom>
                <a:rect b="b" l="l" r="r" t="t"/>
                <a:pathLst>
                  <a:path extrusionOk="0" h="203" w="466">
                    <a:moveTo>
                      <a:pt x="466" y="190"/>
                    </a:moveTo>
                    <a:cubicBezTo>
                      <a:pt x="374" y="203"/>
                      <a:pt x="278" y="191"/>
                      <a:pt x="188" y="150"/>
                    </a:cubicBezTo>
                    <a:cubicBezTo>
                      <a:pt x="111" y="115"/>
                      <a:pt x="48" y="6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6153150" y="369888"/>
                <a:ext cx="2816225" cy="2819400"/>
              </a:xfrm>
              <a:custGeom>
                <a:rect b="b" l="l" r="r" t="t"/>
                <a:pathLst>
                  <a:path extrusionOk="0" h="793" w="792">
                    <a:moveTo>
                      <a:pt x="251" y="713"/>
                    </a:moveTo>
                    <a:cubicBezTo>
                      <a:pt x="76" y="632"/>
                      <a:pt x="0" y="426"/>
                      <a:pt x="80" y="251"/>
                    </a:cubicBezTo>
                    <a:cubicBezTo>
                      <a:pt x="160" y="77"/>
                      <a:pt x="366" y="0"/>
                      <a:pt x="541" y="80"/>
                    </a:cubicBezTo>
                    <a:cubicBezTo>
                      <a:pt x="715" y="160"/>
                      <a:pt x="792" y="366"/>
                      <a:pt x="712" y="541"/>
                    </a:cubicBezTo>
                    <a:cubicBezTo>
                      <a:pt x="632" y="716"/>
                      <a:pt x="426" y="793"/>
                      <a:pt x="251" y="7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6210300" y="438150"/>
                <a:ext cx="2782888" cy="2644775"/>
              </a:xfrm>
              <a:custGeom>
                <a:rect b="b" l="l" r="r" t="t"/>
                <a:pathLst>
                  <a:path extrusionOk="0" h="744" w="783">
                    <a:moveTo>
                      <a:pt x="593" y="0"/>
                    </a:moveTo>
                    <a:cubicBezTo>
                      <a:pt x="687" y="55"/>
                      <a:pt x="756" y="146"/>
                      <a:pt x="783" y="250"/>
                    </a:cubicBezTo>
                    <a:cubicBezTo>
                      <a:pt x="633" y="288"/>
                      <a:pt x="633" y="288"/>
                      <a:pt x="633" y="288"/>
                    </a:cubicBezTo>
                    <a:cubicBezTo>
                      <a:pt x="617" y="224"/>
                      <a:pt x="574" y="167"/>
                      <a:pt x="516" y="134"/>
                    </a:cubicBezTo>
                    <a:lnTo>
                      <a:pt x="593" y="0"/>
                    </a:lnTo>
                    <a:close/>
                    <a:moveTo>
                      <a:pt x="0" y="513"/>
                    </a:moveTo>
                    <a:cubicBezTo>
                      <a:pt x="145" y="461"/>
                      <a:pt x="145" y="461"/>
                      <a:pt x="145" y="461"/>
                    </a:cubicBezTo>
                    <a:cubicBezTo>
                      <a:pt x="168" y="525"/>
                      <a:pt x="214" y="576"/>
                      <a:pt x="276" y="604"/>
                    </a:cubicBezTo>
                    <a:cubicBezTo>
                      <a:pt x="277" y="604"/>
                      <a:pt x="277" y="604"/>
                      <a:pt x="277" y="604"/>
                    </a:cubicBezTo>
                    <a:cubicBezTo>
                      <a:pt x="213" y="744"/>
                      <a:pt x="213" y="744"/>
                      <a:pt x="213" y="744"/>
                    </a:cubicBezTo>
                    <a:cubicBezTo>
                      <a:pt x="212" y="744"/>
                      <a:pt x="212" y="744"/>
                      <a:pt x="212" y="744"/>
                    </a:cubicBezTo>
                    <a:cubicBezTo>
                      <a:pt x="112" y="698"/>
                      <a:pt x="37" y="616"/>
                      <a:pt x="0" y="5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7048500" y="57150"/>
                <a:ext cx="36513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6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7065963" y="-39688"/>
                <a:ext cx="2244726" cy="1522413"/>
              </a:xfrm>
              <a:custGeom>
                <a:rect b="b" l="l" r="r" t="t"/>
                <a:pathLst>
                  <a:path extrusionOk="0" h="428" w="631">
                    <a:moveTo>
                      <a:pt x="0" y="32"/>
                    </a:moveTo>
                    <a:cubicBezTo>
                      <a:pt x="111" y="0"/>
                      <a:pt x="234" y="6"/>
                      <a:pt x="347" y="58"/>
                    </a:cubicBezTo>
                    <a:cubicBezTo>
                      <a:pt x="503" y="129"/>
                      <a:pt x="604" y="271"/>
                      <a:pt x="631" y="4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7788275" y="1354138"/>
                <a:ext cx="1341438" cy="1981200"/>
              </a:xfrm>
              <a:custGeom>
                <a:rect b="b" l="l" r="r" t="t"/>
                <a:pathLst>
                  <a:path extrusionOk="0" h="557" w="377">
                    <a:moveTo>
                      <a:pt x="3" y="551"/>
                    </a:moveTo>
                    <a:cubicBezTo>
                      <a:pt x="4" y="551"/>
                      <a:pt x="6" y="552"/>
                      <a:pt x="6" y="554"/>
                    </a:cubicBezTo>
                    <a:cubicBezTo>
                      <a:pt x="6" y="554"/>
                      <a:pt x="6" y="554"/>
                      <a:pt x="6" y="554"/>
                    </a:cubicBezTo>
                    <a:cubicBezTo>
                      <a:pt x="6" y="555"/>
                      <a:pt x="5" y="557"/>
                      <a:pt x="3" y="557"/>
                    </a:cubicBezTo>
                    <a:cubicBezTo>
                      <a:pt x="3" y="557"/>
                      <a:pt x="3" y="557"/>
                      <a:pt x="3" y="557"/>
                    </a:cubicBezTo>
                    <a:cubicBezTo>
                      <a:pt x="2" y="557"/>
                      <a:pt x="0" y="556"/>
                      <a:pt x="0" y="554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54"/>
                      <a:pt x="0" y="553"/>
                      <a:pt x="0" y="553"/>
                    </a:cubicBezTo>
                    <a:cubicBezTo>
                      <a:pt x="0" y="553"/>
                      <a:pt x="0" y="553"/>
                      <a:pt x="0" y="553"/>
                    </a:cubicBezTo>
                    <a:cubicBezTo>
                      <a:pt x="1" y="552"/>
                      <a:pt x="2" y="551"/>
                      <a:pt x="3" y="551"/>
                    </a:cubicBezTo>
                    <a:close/>
                    <a:moveTo>
                      <a:pt x="30" y="546"/>
                    </a:moveTo>
                    <a:cubicBezTo>
                      <a:pt x="32" y="546"/>
                      <a:pt x="33" y="547"/>
                      <a:pt x="34" y="548"/>
                    </a:cubicBezTo>
                    <a:cubicBezTo>
                      <a:pt x="34" y="548"/>
                      <a:pt x="34" y="548"/>
                      <a:pt x="34" y="548"/>
                    </a:cubicBezTo>
                    <a:cubicBezTo>
                      <a:pt x="34" y="550"/>
                      <a:pt x="33" y="551"/>
                      <a:pt x="32" y="551"/>
                    </a:cubicBezTo>
                    <a:cubicBezTo>
                      <a:pt x="32" y="551"/>
                      <a:pt x="32" y="551"/>
                      <a:pt x="32" y="551"/>
                    </a:cubicBezTo>
                    <a:cubicBezTo>
                      <a:pt x="30" y="552"/>
                      <a:pt x="28" y="551"/>
                      <a:pt x="28" y="549"/>
                    </a:cubicBezTo>
                    <a:cubicBezTo>
                      <a:pt x="28" y="549"/>
                      <a:pt x="28" y="549"/>
                      <a:pt x="28" y="549"/>
                    </a:cubicBezTo>
                    <a:cubicBezTo>
                      <a:pt x="28" y="549"/>
                      <a:pt x="28" y="548"/>
                      <a:pt x="28" y="548"/>
                    </a:cubicBezTo>
                    <a:cubicBezTo>
                      <a:pt x="28" y="548"/>
                      <a:pt x="28" y="548"/>
                      <a:pt x="28" y="548"/>
                    </a:cubicBezTo>
                    <a:cubicBezTo>
                      <a:pt x="29" y="547"/>
                      <a:pt x="29" y="546"/>
                      <a:pt x="30" y="546"/>
                    </a:cubicBezTo>
                    <a:close/>
                    <a:moveTo>
                      <a:pt x="58" y="539"/>
                    </a:moveTo>
                    <a:cubicBezTo>
                      <a:pt x="58" y="539"/>
                      <a:pt x="58" y="539"/>
                      <a:pt x="58" y="539"/>
                    </a:cubicBezTo>
                    <a:cubicBezTo>
                      <a:pt x="59" y="538"/>
                      <a:pt x="61" y="539"/>
                      <a:pt x="61" y="541"/>
                    </a:cubicBezTo>
                    <a:cubicBezTo>
                      <a:pt x="61" y="541"/>
                      <a:pt x="61" y="541"/>
                      <a:pt x="61" y="541"/>
                    </a:cubicBezTo>
                    <a:cubicBezTo>
                      <a:pt x="62" y="542"/>
                      <a:pt x="61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8" y="545"/>
                      <a:pt x="56" y="544"/>
                      <a:pt x="56" y="542"/>
                    </a:cubicBezTo>
                    <a:cubicBezTo>
                      <a:pt x="56" y="542"/>
                      <a:pt x="56" y="542"/>
                      <a:pt x="56" y="542"/>
                    </a:cubicBezTo>
                    <a:cubicBezTo>
                      <a:pt x="56" y="542"/>
                      <a:pt x="56" y="541"/>
                      <a:pt x="56" y="540"/>
                    </a:cubicBezTo>
                    <a:cubicBezTo>
                      <a:pt x="56" y="540"/>
                      <a:pt x="56" y="540"/>
                      <a:pt x="56" y="540"/>
                    </a:cubicBezTo>
                    <a:cubicBezTo>
                      <a:pt x="56" y="540"/>
                      <a:pt x="57" y="539"/>
                      <a:pt x="58" y="539"/>
                    </a:cubicBezTo>
                    <a:close/>
                    <a:moveTo>
                      <a:pt x="85" y="530"/>
                    </a:moveTo>
                    <a:cubicBezTo>
                      <a:pt x="86" y="529"/>
                      <a:pt x="88" y="530"/>
                      <a:pt x="88" y="532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89" y="533"/>
                      <a:pt x="88" y="535"/>
                      <a:pt x="86" y="535"/>
                    </a:cubicBezTo>
                    <a:cubicBezTo>
                      <a:pt x="86" y="535"/>
                      <a:pt x="86" y="535"/>
                      <a:pt x="86" y="535"/>
                    </a:cubicBezTo>
                    <a:cubicBezTo>
                      <a:pt x="85" y="536"/>
                      <a:pt x="83" y="535"/>
                      <a:pt x="83" y="534"/>
                    </a:cubicBezTo>
                    <a:cubicBezTo>
                      <a:pt x="83" y="534"/>
                      <a:pt x="83" y="534"/>
                      <a:pt x="83" y="534"/>
                    </a:cubicBezTo>
                    <a:cubicBezTo>
                      <a:pt x="83" y="533"/>
                      <a:pt x="83" y="532"/>
                      <a:pt x="83" y="532"/>
                    </a:cubicBezTo>
                    <a:cubicBezTo>
                      <a:pt x="83" y="532"/>
                      <a:pt x="83" y="532"/>
                      <a:pt x="83" y="532"/>
                    </a:cubicBezTo>
                    <a:cubicBezTo>
                      <a:pt x="83" y="531"/>
                      <a:pt x="84" y="530"/>
                      <a:pt x="85" y="530"/>
                    </a:cubicBezTo>
                    <a:close/>
                    <a:moveTo>
                      <a:pt x="111" y="519"/>
                    </a:moveTo>
                    <a:cubicBezTo>
                      <a:pt x="112" y="519"/>
                      <a:pt x="114" y="520"/>
                      <a:pt x="115" y="521"/>
                    </a:cubicBezTo>
                    <a:cubicBezTo>
                      <a:pt x="115" y="521"/>
                      <a:pt x="115" y="521"/>
                      <a:pt x="115" y="521"/>
                    </a:cubicBezTo>
                    <a:cubicBezTo>
                      <a:pt x="115" y="522"/>
                      <a:pt x="115" y="524"/>
                      <a:pt x="113" y="525"/>
                    </a:cubicBezTo>
                    <a:cubicBezTo>
                      <a:pt x="113" y="525"/>
                      <a:pt x="113" y="525"/>
                      <a:pt x="113" y="525"/>
                    </a:cubicBezTo>
                    <a:cubicBezTo>
                      <a:pt x="112" y="525"/>
                      <a:pt x="110" y="525"/>
                      <a:pt x="109" y="523"/>
                    </a:cubicBezTo>
                    <a:cubicBezTo>
                      <a:pt x="109" y="523"/>
                      <a:pt x="109" y="523"/>
                      <a:pt x="109" y="523"/>
                    </a:cubicBezTo>
                    <a:cubicBezTo>
                      <a:pt x="109" y="522"/>
                      <a:pt x="109" y="522"/>
                      <a:pt x="109" y="521"/>
                    </a:cubicBezTo>
                    <a:cubicBezTo>
                      <a:pt x="109" y="521"/>
                      <a:pt x="109" y="521"/>
                      <a:pt x="109" y="521"/>
                    </a:cubicBezTo>
                    <a:cubicBezTo>
                      <a:pt x="110" y="520"/>
                      <a:pt x="110" y="520"/>
                      <a:pt x="111" y="519"/>
                    </a:cubicBezTo>
                    <a:close/>
                    <a:moveTo>
                      <a:pt x="358" y="1"/>
                    </a:moveTo>
                    <a:cubicBezTo>
                      <a:pt x="360" y="0"/>
                      <a:pt x="361" y="1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4"/>
                      <a:pt x="361" y="6"/>
                      <a:pt x="360" y="6"/>
                    </a:cubicBezTo>
                    <a:cubicBezTo>
                      <a:pt x="360" y="6"/>
                      <a:pt x="360" y="6"/>
                      <a:pt x="360" y="6"/>
                    </a:cubicBezTo>
                    <a:cubicBezTo>
                      <a:pt x="358" y="6"/>
                      <a:pt x="357" y="6"/>
                      <a:pt x="356" y="4"/>
                    </a:cubicBezTo>
                    <a:cubicBezTo>
                      <a:pt x="356" y="4"/>
                      <a:pt x="356" y="4"/>
                      <a:pt x="356" y="4"/>
                    </a:cubicBezTo>
                    <a:cubicBezTo>
                      <a:pt x="356" y="3"/>
                      <a:pt x="356" y="3"/>
                      <a:pt x="356" y="2"/>
                    </a:cubicBezTo>
                    <a:cubicBezTo>
                      <a:pt x="356" y="2"/>
                      <a:pt x="356" y="2"/>
                      <a:pt x="356" y="2"/>
                    </a:cubicBezTo>
                    <a:cubicBezTo>
                      <a:pt x="357" y="1"/>
                      <a:pt x="357" y="1"/>
                      <a:pt x="358" y="1"/>
                    </a:cubicBezTo>
                    <a:close/>
                    <a:moveTo>
                      <a:pt x="136" y="507"/>
                    </a:moveTo>
                    <a:cubicBezTo>
                      <a:pt x="136" y="507"/>
                      <a:pt x="136" y="507"/>
                      <a:pt x="136" y="507"/>
                    </a:cubicBezTo>
                    <a:cubicBezTo>
                      <a:pt x="138" y="507"/>
                      <a:pt x="139" y="507"/>
                      <a:pt x="140" y="508"/>
                    </a:cubicBezTo>
                    <a:cubicBezTo>
                      <a:pt x="140" y="508"/>
                      <a:pt x="140" y="508"/>
                      <a:pt x="140" y="508"/>
                    </a:cubicBezTo>
                    <a:cubicBezTo>
                      <a:pt x="141" y="510"/>
                      <a:pt x="140" y="512"/>
                      <a:pt x="139" y="512"/>
                    </a:cubicBezTo>
                    <a:cubicBezTo>
                      <a:pt x="139" y="512"/>
                      <a:pt x="139" y="512"/>
                      <a:pt x="139" y="512"/>
                    </a:cubicBezTo>
                    <a:cubicBezTo>
                      <a:pt x="138" y="513"/>
                      <a:pt x="136" y="512"/>
                      <a:pt x="135" y="511"/>
                    </a:cubicBezTo>
                    <a:cubicBezTo>
                      <a:pt x="135" y="511"/>
                      <a:pt x="135" y="511"/>
                      <a:pt x="135" y="511"/>
                    </a:cubicBezTo>
                    <a:cubicBezTo>
                      <a:pt x="135" y="510"/>
                      <a:pt x="135" y="509"/>
                      <a:pt x="135" y="509"/>
                    </a:cubicBezTo>
                    <a:cubicBezTo>
                      <a:pt x="135" y="509"/>
                      <a:pt x="135" y="509"/>
                      <a:pt x="135" y="509"/>
                    </a:cubicBezTo>
                    <a:cubicBezTo>
                      <a:pt x="135" y="508"/>
                      <a:pt x="136" y="508"/>
                      <a:pt x="136" y="507"/>
                    </a:cubicBezTo>
                    <a:close/>
                    <a:moveTo>
                      <a:pt x="365" y="28"/>
                    </a:moveTo>
                    <a:cubicBezTo>
                      <a:pt x="366" y="28"/>
                      <a:pt x="368" y="29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9" y="32"/>
                      <a:pt x="368" y="33"/>
                      <a:pt x="366" y="3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5" y="34"/>
                      <a:pt x="363" y="33"/>
                      <a:pt x="363" y="32"/>
                    </a:cubicBezTo>
                    <a:cubicBezTo>
                      <a:pt x="363" y="32"/>
                      <a:pt x="363" y="32"/>
                      <a:pt x="363" y="32"/>
                    </a:cubicBezTo>
                    <a:cubicBezTo>
                      <a:pt x="363" y="31"/>
                      <a:pt x="363" y="30"/>
                      <a:pt x="363" y="30"/>
                    </a:cubicBezTo>
                    <a:cubicBezTo>
                      <a:pt x="363" y="30"/>
                      <a:pt x="363" y="30"/>
                      <a:pt x="363" y="30"/>
                    </a:cubicBezTo>
                    <a:cubicBezTo>
                      <a:pt x="363" y="29"/>
                      <a:pt x="364" y="28"/>
                      <a:pt x="365" y="28"/>
                    </a:cubicBezTo>
                    <a:close/>
                    <a:moveTo>
                      <a:pt x="161" y="493"/>
                    </a:moveTo>
                    <a:cubicBezTo>
                      <a:pt x="161" y="493"/>
                      <a:pt x="161" y="493"/>
                      <a:pt x="161" y="493"/>
                    </a:cubicBezTo>
                    <a:cubicBezTo>
                      <a:pt x="162" y="493"/>
                      <a:pt x="164" y="493"/>
                      <a:pt x="165" y="494"/>
                    </a:cubicBezTo>
                    <a:cubicBezTo>
                      <a:pt x="165" y="494"/>
                      <a:pt x="165" y="494"/>
                      <a:pt x="165" y="494"/>
                    </a:cubicBezTo>
                    <a:cubicBezTo>
                      <a:pt x="166" y="496"/>
                      <a:pt x="165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3" y="499"/>
                      <a:pt x="161" y="499"/>
                      <a:pt x="160" y="497"/>
                    </a:cubicBezTo>
                    <a:cubicBezTo>
                      <a:pt x="160" y="497"/>
                      <a:pt x="160" y="497"/>
                      <a:pt x="160" y="497"/>
                    </a:cubicBezTo>
                    <a:cubicBezTo>
                      <a:pt x="160" y="497"/>
                      <a:pt x="159" y="496"/>
                      <a:pt x="160" y="495"/>
                    </a:cubicBezTo>
                    <a:cubicBezTo>
                      <a:pt x="160" y="495"/>
                      <a:pt x="160" y="495"/>
                      <a:pt x="160" y="495"/>
                    </a:cubicBezTo>
                    <a:cubicBezTo>
                      <a:pt x="160" y="494"/>
                      <a:pt x="160" y="494"/>
                      <a:pt x="161" y="493"/>
                    </a:cubicBezTo>
                    <a:close/>
                    <a:moveTo>
                      <a:pt x="370" y="56"/>
                    </a:moveTo>
                    <a:cubicBezTo>
                      <a:pt x="372" y="56"/>
                      <a:pt x="373" y="57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60"/>
                      <a:pt x="372" y="62"/>
                      <a:pt x="371" y="62"/>
                    </a:cubicBezTo>
                    <a:cubicBezTo>
                      <a:pt x="371" y="62"/>
                      <a:pt x="371" y="62"/>
                      <a:pt x="371" y="62"/>
                    </a:cubicBezTo>
                    <a:cubicBezTo>
                      <a:pt x="369" y="62"/>
                      <a:pt x="368" y="61"/>
                      <a:pt x="368" y="59"/>
                    </a:cubicBezTo>
                    <a:cubicBezTo>
                      <a:pt x="368" y="59"/>
                      <a:pt x="368" y="59"/>
                      <a:pt x="368" y="59"/>
                    </a:cubicBezTo>
                    <a:cubicBezTo>
                      <a:pt x="367" y="59"/>
                      <a:pt x="368" y="58"/>
                      <a:pt x="368" y="58"/>
                    </a:cubicBezTo>
                    <a:cubicBezTo>
                      <a:pt x="368" y="58"/>
                      <a:pt x="368" y="58"/>
                      <a:pt x="368" y="58"/>
                    </a:cubicBezTo>
                    <a:cubicBezTo>
                      <a:pt x="368" y="57"/>
                      <a:pt x="369" y="56"/>
                      <a:pt x="370" y="56"/>
                    </a:cubicBezTo>
                    <a:close/>
                    <a:moveTo>
                      <a:pt x="185" y="478"/>
                    </a:moveTo>
                    <a:cubicBezTo>
                      <a:pt x="185" y="478"/>
                      <a:pt x="185" y="478"/>
                      <a:pt x="185" y="478"/>
                    </a:cubicBezTo>
                    <a:cubicBezTo>
                      <a:pt x="186" y="477"/>
                      <a:pt x="188" y="477"/>
                      <a:pt x="189" y="479"/>
                    </a:cubicBezTo>
                    <a:cubicBezTo>
                      <a:pt x="189" y="479"/>
                      <a:pt x="189" y="479"/>
                      <a:pt x="189" y="479"/>
                    </a:cubicBezTo>
                    <a:cubicBezTo>
                      <a:pt x="190" y="480"/>
                      <a:pt x="189" y="482"/>
                      <a:pt x="188" y="483"/>
                    </a:cubicBezTo>
                    <a:cubicBezTo>
                      <a:pt x="188" y="483"/>
                      <a:pt x="188" y="483"/>
                      <a:pt x="188" y="483"/>
                    </a:cubicBezTo>
                    <a:cubicBezTo>
                      <a:pt x="187" y="484"/>
                      <a:pt x="185" y="483"/>
                      <a:pt x="184" y="482"/>
                    </a:cubicBezTo>
                    <a:cubicBezTo>
                      <a:pt x="184" y="482"/>
                      <a:pt x="184" y="482"/>
                      <a:pt x="184" y="482"/>
                    </a:cubicBezTo>
                    <a:cubicBezTo>
                      <a:pt x="183" y="481"/>
                      <a:pt x="183" y="480"/>
                      <a:pt x="184" y="479"/>
                    </a:cubicBezTo>
                    <a:cubicBezTo>
                      <a:pt x="184" y="479"/>
                      <a:pt x="184" y="479"/>
                      <a:pt x="184" y="479"/>
                    </a:cubicBezTo>
                    <a:cubicBezTo>
                      <a:pt x="184" y="479"/>
                      <a:pt x="184" y="478"/>
                      <a:pt x="185" y="478"/>
                    </a:cubicBezTo>
                    <a:close/>
                    <a:moveTo>
                      <a:pt x="373" y="84"/>
                    </a:moveTo>
                    <a:cubicBezTo>
                      <a:pt x="375" y="84"/>
                      <a:pt x="376" y="85"/>
                      <a:pt x="376" y="87"/>
                    </a:cubicBezTo>
                    <a:cubicBezTo>
                      <a:pt x="376" y="87"/>
                      <a:pt x="376" y="87"/>
                      <a:pt x="376" y="87"/>
                    </a:cubicBezTo>
                    <a:cubicBezTo>
                      <a:pt x="376" y="89"/>
                      <a:pt x="375" y="90"/>
                      <a:pt x="374" y="90"/>
                    </a:cubicBezTo>
                    <a:cubicBezTo>
                      <a:pt x="374" y="90"/>
                      <a:pt x="374" y="90"/>
                      <a:pt x="374" y="90"/>
                    </a:cubicBezTo>
                    <a:cubicBezTo>
                      <a:pt x="372" y="90"/>
                      <a:pt x="371" y="89"/>
                      <a:pt x="371" y="87"/>
                    </a:cubicBezTo>
                    <a:cubicBezTo>
                      <a:pt x="371" y="87"/>
                      <a:pt x="371" y="87"/>
                      <a:pt x="371" y="87"/>
                    </a:cubicBezTo>
                    <a:cubicBezTo>
                      <a:pt x="371" y="87"/>
                      <a:pt x="371" y="86"/>
                      <a:pt x="371" y="86"/>
                    </a:cubicBezTo>
                    <a:cubicBezTo>
                      <a:pt x="371" y="86"/>
                      <a:pt x="371" y="86"/>
                      <a:pt x="371" y="86"/>
                    </a:cubicBezTo>
                    <a:cubicBezTo>
                      <a:pt x="371" y="85"/>
                      <a:pt x="372" y="84"/>
                      <a:pt x="373" y="84"/>
                    </a:cubicBezTo>
                    <a:close/>
                    <a:moveTo>
                      <a:pt x="207" y="461"/>
                    </a:moveTo>
                    <a:cubicBezTo>
                      <a:pt x="207" y="461"/>
                      <a:pt x="207" y="461"/>
                      <a:pt x="207" y="461"/>
                    </a:cubicBezTo>
                    <a:cubicBezTo>
                      <a:pt x="209" y="460"/>
                      <a:pt x="210" y="460"/>
                      <a:pt x="211" y="462"/>
                    </a:cubicBezTo>
                    <a:cubicBezTo>
                      <a:pt x="211" y="462"/>
                      <a:pt x="211" y="462"/>
                      <a:pt x="211" y="462"/>
                    </a:cubicBezTo>
                    <a:cubicBezTo>
                      <a:pt x="212" y="463"/>
                      <a:pt x="212" y="465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0" y="467"/>
                      <a:pt x="208" y="466"/>
                      <a:pt x="207" y="465"/>
                    </a:cubicBezTo>
                    <a:cubicBezTo>
                      <a:pt x="207" y="465"/>
                      <a:pt x="207" y="465"/>
                      <a:pt x="207" y="465"/>
                    </a:cubicBezTo>
                    <a:cubicBezTo>
                      <a:pt x="206" y="464"/>
                      <a:pt x="206" y="463"/>
                      <a:pt x="207" y="462"/>
                    </a:cubicBezTo>
                    <a:cubicBezTo>
                      <a:pt x="207" y="462"/>
                      <a:pt x="207" y="462"/>
                      <a:pt x="207" y="462"/>
                    </a:cubicBezTo>
                    <a:cubicBezTo>
                      <a:pt x="207" y="462"/>
                      <a:pt x="207" y="461"/>
                      <a:pt x="207" y="461"/>
                    </a:cubicBezTo>
                    <a:close/>
                    <a:moveTo>
                      <a:pt x="375" y="113"/>
                    </a:moveTo>
                    <a:cubicBezTo>
                      <a:pt x="376" y="113"/>
                      <a:pt x="377" y="114"/>
                      <a:pt x="377" y="116"/>
                    </a:cubicBezTo>
                    <a:cubicBezTo>
                      <a:pt x="377" y="116"/>
                      <a:pt x="377" y="116"/>
                      <a:pt x="377" y="116"/>
                    </a:cubicBezTo>
                    <a:cubicBezTo>
                      <a:pt x="377" y="117"/>
                      <a:pt x="376" y="119"/>
                      <a:pt x="375" y="119"/>
                    </a:cubicBezTo>
                    <a:cubicBezTo>
                      <a:pt x="375" y="119"/>
                      <a:pt x="375" y="119"/>
                      <a:pt x="375" y="119"/>
                    </a:cubicBezTo>
                    <a:cubicBezTo>
                      <a:pt x="373" y="119"/>
                      <a:pt x="372" y="117"/>
                      <a:pt x="372" y="116"/>
                    </a:cubicBezTo>
                    <a:cubicBezTo>
                      <a:pt x="372" y="116"/>
                      <a:pt x="372" y="116"/>
                      <a:pt x="372" y="116"/>
                    </a:cubicBezTo>
                    <a:cubicBezTo>
                      <a:pt x="372" y="115"/>
                      <a:pt x="372" y="115"/>
                      <a:pt x="372" y="114"/>
                    </a:cubicBezTo>
                    <a:cubicBezTo>
                      <a:pt x="372" y="114"/>
                      <a:pt x="372" y="114"/>
                      <a:pt x="372" y="114"/>
                    </a:cubicBezTo>
                    <a:cubicBezTo>
                      <a:pt x="372" y="114"/>
                      <a:pt x="373" y="113"/>
                      <a:pt x="375" y="113"/>
                    </a:cubicBezTo>
                    <a:close/>
                    <a:moveTo>
                      <a:pt x="229" y="443"/>
                    </a:moveTo>
                    <a:cubicBezTo>
                      <a:pt x="230" y="442"/>
                      <a:pt x="232" y="442"/>
                      <a:pt x="233" y="443"/>
                    </a:cubicBezTo>
                    <a:cubicBezTo>
                      <a:pt x="233" y="443"/>
                      <a:pt x="233" y="443"/>
                      <a:pt x="233" y="443"/>
                    </a:cubicBezTo>
                    <a:cubicBezTo>
                      <a:pt x="234" y="444"/>
                      <a:pt x="234" y="446"/>
                      <a:pt x="233" y="447"/>
                    </a:cubicBezTo>
                    <a:cubicBezTo>
                      <a:pt x="233" y="447"/>
                      <a:pt x="233" y="447"/>
                      <a:pt x="233" y="447"/>
                    </a:cubicBezTo>
                    <a:cubicBezTo>
                      <a:pt x="232" y="448"/>
                      <a:pt x="230" y="448"/>
                      <a:pt x="229" y="447"/>
                    </a:cubicBezTo>
                    <a:cubicBezTo>
                      <a:pt x="229" y="447"/>
                      <a:pt x="229" y="447"/>
                      <a:pt x="229" y="447"/>
                    </a:cubicBezTo>
                    <a:cubicBezTo>
                      <a:pt x="228" y="446"/>
                      <a:pt x="228" y="445"/>
                      <a:pt x="228" y="444"/>
                    </a:cubicBezTo>
                    <a:cubicBezTo>
                      <a:pt x="228" y="444"/>
                      <a:pt x="228" y="444"/>
                      <a:pt x="228" y="444"/>
                    </a:cubicBezTo>
                    <a:cubicBezTo>
                      <a:pt x="228" y="443"/>
                      <a:pt x="229" y="443"/>
                      <a:pt x="229" y="443"/>
                    </a:cubicBezTo>
                    <a:close/>
                    <a:moveTo>
                      <a:pt x="374" y="141"/>
                    </a:moveTo>
                    <a:cubicBezTo>
                      <a:pt x="376" y="141"/>
                      <a:pt x="377" y="143"/>
                      <a:pt x="377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7" y="146"/>
                      <a:pt x="375" y="147"/>
                      <a:pt x="374" y="147"/>
                    </a:cubicBezTo>
                    <a:cubicBezTo>
                      <a:pt x="374" y="147"/>
                      <a:pt x="374" y="147"/>
                      <a:pt x="374" y="147"/>
                    </a:cubicBezTo>
                    <a:cubicBezTo>
                      <a:pt x="372" y="147"/>
                      <a:pt x="371" y="145"/>
                      <a:pt x="371" y="144"/>
                    </a:cubicBezTo>
                    <a:cubicBezTo>
                      <a:pt x="371" y="144"/>
                      <a:pt x="371" y="144"/>
                      <a:pt x="371" y="144"/>
                    </a:cubicBezTo>
                    <a:cubicBezTo>
                      <a:pt x="371" y="144"/>
                      <a:pt x="371" y="143"/>
                      <a:pt x="371" y="143"/>
                    </a:cubicBezTo>
                    <a:cubicBezTo>
                      <a:pt x="371" y="143"/>
                      <a:pt x="371" y="143"/>
                      <a:pt x="371" y="143"/>
                    </a:cubicBezTo>
                    <a:cubicBezTo>
                      <a:pt x="372" y="142"/>
                      <a:pt x="373" y="141"/>
                      <a:pt x="374" y="141"/>
                    </a:cubicBezTo>
                    <a:close/>
                    <a:moveTo>
                      <a:pt x="249" y="423"/>
                    </a:moveTo>
                    <a:cubicBezTo>
                      <a:pt x="250" y="422"/>
                      <a:pt x="252" y="422"/>
                      <a:pt x="253" y="423"/>
                    </a:cubicBezTo>
                    <a:cubicBezTo>
                      <a:pt x="253" y="423"/>
                      <a:pt x="253" y="423"/>
                      <a:pt x="253" y="423"/>
                    </a:cubicBezTo>
                    <a:cubicBezTo>
                      <a:pt x="254" y="424"/>
                      <a:pt x="254" y="426"/>
                      <a:pt x="25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52" y="428"/>
                      <a:pt x="250" y="428"/>
                      <a:pt x="249" y="427"/>
                    </a:cubicBezTo>
                    <a:cubicBezTo>
                      <a:pt x="249" y="427"/>
                      <a:pt x="249" y="427"/>
                      <a:pt x="249" y="427"/>
                    </a:cubicBezTo>
                    <a:cubicBezTo>
                      <a:pt x="248" y="426"/>
                      <a:pt x="248" y="425"/>
                      <a:pt x="249" y="424"/>
                    </a:cubicBezTo>
                    <a:cubicBezTo>
                      <a:pt x="249" y="424"/>
                      <a:pt x="249" y="424"/>
                      <a:pt x="249" y="424"/>
                    </a:cubicBezTo>
                    <a:cubicBezTo>
                      <a:pt x="249" y="424"/>
                      <a:pt x="249" y="423"/>
                      <a:pt x="249" y="423"/>
                    </a:cubicBezTo>
                    <a:close/>
                    <a:moveTo>
                      <a:pt x="372" y="170"/>
                    </a:moveTo>
                    <a:cubicBezTo>
                      <a:pt x="373" y="170"/>
                      <a:pt x="374" y="171"/>
                      <a:pt x="374" y="173"/>
                    </a:cubicBezTo>
                    <a:cubicBezTo>
                      <a:pt x="374" y="173"/>
                      <a:pt x="374" y="173"/>
                      <a:pt x="374" y="173"/>
                    </a:cubicBezTo>
                    <a:cubicBezTo>
                      <a:pt x="374" y="174"/>
                      <a:pt x="373" y="175"/>
                      <a:pt x="371" y="175"/>
                    </a:cubicBezTo>
                    <a:cubicBezTo>
                      <a:pt x="371" y="175"/>
                      <a:pt x="371" y="175"/>
                      <a:pt x="371" y="175"/>
                    </a:cubicBezTo>
                    <a:cubicBezTo>
                      <a:pt x="370" y="175"/>
                      <a:pt x="368" y="174"/>
                      <a:pt x="369" y="172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69" y="172"/>
                      <a:pt x="369" y="172"/>
                      <a:pt x="369" y="171"/>
                    </a:cubicBezTo>
                    <a:cubicBezTo>
                      <a:pt x="369" y="171"/>
                      <a:pt x="369" y="171"/>
                      <a:pt x="369" y="171"/>
                    </a:cubicBezTo>
                    <a:cubicBezTo>
                      <a:pt x="369" y="170"/>
                      <a:pt x="371" y="169"/>
                      <a:pt x="372" y="170"/>
                    </a:cubicBezTo>
                    <a:close/>
                    <a:moveTo>
                      <a:pt x="268" y="402"/>
                    </a:moveTo>
                    <a:cubicBezTo>
                      <a:pt x="269" y="401"/>
                      <a:pt x="271" y="401"/>
                      <a:pt x="272" y="402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273" y="403"/>
                      <a:pt x="274" y="405"/>
                      <a:pt x="273" y="406"/>
                    </a:cubicBezTo>
                    <a:cubicBezTo>
                      <a:pt x="273" y="406"/>
                      <a:pt x="273" y="406"/>
                      <a:pt x="273" y="406"/>
                    </a:cubicBezTo>
                    <a:cubicBezTo>
                      <a:pt x="272" y="407"/>
                      <a:pt x="270" y="407"/>
                      <a:pt x="269" y="406"/>
                    </a:cubicBezTo>
                    <a:cubicBezTo>
                      <a:pt x="269" y="406"/>
                      <a:pt x="269" y="406"/>
                      <a:pt x="269" y="406"/>
                    </a:cubicBezTo>
                    <a:cubicBezTo>
                      <a:pt x="268" y="405"/>
                      <a:pt x="267" y="404"/>
                      <a:pt x="268" y="403"/>
                    </a:cubicBezTo>
                    <a:cubicBezTo>
                      <a:pt x="268" y="403"/>
                      <a:pt x="268" y="403"/>
                      <a:pt x="268" y="403"/>
                    </a:cubicBezTo>
                    <a:cubicBezTo>
                      <a:pt x="268" y="403"/>
                      <a:pt x="268" y="402"/>
                      <a:pt x="268" y="402"/>
                    </a:cubicBezTo>
                    <a:close/>
                    <a:moveTo>
                      <a:pt x="368" y="198"/>
                    </a:moveTo>
                    <a:cubicBezTo>
                      <a:pt x="369" y="198"/>
                      <a:pt x="370" y="200"/>
                      <a:pt x="370" y="201"/>
                    </a:cubicBezTo>
                    <a:cubicBezTo>
                      <a:pt x="370" y="201"/>
                      <a:pt x="370" y="201"/>
                      <a:pt x="370" y="201"/>
                    </a:cubicBezTo>
                    <a:cubicBezTo>
                      <a:pt x="370" y="203"/>
                      <a:pt x="368" y="204"/>
                      <a:pt x="367" y="203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65" y="203"/>
                      <a:pt x="364" y="202"/>
                      <a:pt x="364" y="200"/>
                    </a:cubicBezTo>
                    <a:cubicBezTo>
                      <a:pt x="364" y="200"/>
                      <a:pt x="364" y="200"/>
                      <a:pt x="364" y="200"/>
                    </a:cubicBezTo>
                    <a:cubicBezTo>
                      <a:pt x="364" y="200"/>
                      <a:pt x="364" y="200"/>
                      <a:pt x="365" y="199"/>
                    </a:cubicBezTo>
                    <a:cubicBezTo>
                      <a:pt x="365" y="199"/>
                      <a:pt x="365" y="199"/>
                      <a:pt x="365" y="199"/>
                    </a:cubicBezTo>
                    <a:cubicBezTo>
                      <a:pt x="365" y="198"/>
                      <a:pt x="366" y="198"/>
                      <a:pt x="368" y="198"/>
                    </a:cubicBezTo>
                    <a:close/>
                    <a:moveTo>
                      <a:pt x="286" y="380"/>
                    </a:moveTo>
                    <a:cubicBezTo>
                      <a:pt x="287" y="379"/>
                      <a:pt x="289" y="378"/>
                      <a:pt x="290" y="379"/>
                    </a:cubicBezTo>
                    <a:cubicBezTo>
                      <a:pt x="290" y="379"/>
                      <a:pt x="290" y="379"/>
                      <a:pt x="290" y="379"/>
                    </a:cubicBezTo>
                    <a:cubicBezTo>
                      <a:pt x="291" y="380"/>
                      <a:pt x="291" y="382"/>
                      <a:pt x="290" y="383"/>
                    </a:cubicBezTo>
                    <a:cubicBezTo>
                      <a:pt x="290" y="383"/>
                      <a:pt x="290" y="383"/>
                      <a:pt x="290" y="383"/>
                    </a:cubicBezTo>
                    <a:cubicBezTo>
                      <a:pt x="289" y="385"/>
                      <a:pt x="288" y="385"/>
                      <a:pt x="286" y="384"/>
                    </a:cubicBezTo>
                    <a:cubicBezTo>
                      <a:pt x="286" y="384"/>
                      <a:pt x="286" y="384"/>
                      <a:pt x="286" y="384"/>
                    </a:cubicBezTo>
                    <a:cubicBezTo>
                      <a:pt x="285" y="383"/>
                      <a:pt x="285" y="382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lose/>
                    <a:moveTo>
                      <a:pt x="362" y="226"/>
                    </a:moveTo>
                    <a:cubicBezTo>
                      <a:pt x="363" y="226"/>
                      <a:pt x="364" y="228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3" y="231"/>
                      <a:pt x="362" y="231"/>
                      <a:pt x="360" y="231"/>
                    </a:cubicBezTo>
                    <a:cubicBezTo>
                      <a:pt x="360" y="231"/>
                      <a:pt x="360" y="231"/>
                      <a:pt x="360" y="231"/>
                    </a:cubicBezTo>
                    <a:cubicBezTo>
                      <a:pt x="359" y="231"/>
                      <a:pt x="358" y="229"/>
                      <a:pt x="358" y="228"/>
                    </a:cubicBezTo>
                    <a:cubicBezTo>
                      <a:pt x="358" y="228"/>
                      <a:pt x="358" y="228"/>
                      <a:pt x="358" y="228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9" y="226"/>
                      <a:pt x="360" y="225"/>
                      <a:pt x="362" y="226"/>
                    </a:cubicBezTo>
                    <a:close/>
                    <a:moveTo>
                      <a:pt x="302" y="357"/>
                    </a:move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3" y="355"/>
                      <a:pt x="304" y="355"/>
                      <a:pt x="306" y="356"/>
                    </a:cubicBezTo>
                    <a:cubicBezTo>
                      <a:pt x="306" y="356"/>
                      <a:pt x="306" y="356"/>
                      <a:pt x="306" y="356"/>
                    </a:cubicBezTo>
                    <a:cubicBezTo>
                      <a:pt x="307" y="357"/>
                      <a:pt x="308" y="358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6" y="361"/>
                      <a:pt x="304" y="361"/>
                      <a:pt x="303" y="361"/>
                    </a:cubicBezTo>
                    <a:cubicBezTo>
                      <a:pt x="303" y="361"/>
                      <a:pt x="303" y="361"/>
                      <a:pt x="303" y="361"/>
                    </a:cubicBezTo>
                    <a:cubicBezTo>
                      <a:pt x="302" y="360"/>
                      <a:pt x="301" y="358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lose/>
                    <a:moveTo>
                      <a:pt x="354" y="253"/>
                    </a:moveTo>
                    <a:cubicBezTo>
                      <a:pt x="355" y="253"/>
                      <a:pt x="356" y="255"/>
                      <a:pt x="356" y="257"/>
                    </a:cubicBezTo>
                    <a:cubicBezTo>
                      <a:pt x="356" y="257"/>
                      <a:pt x="356" y="257"/>
                      <a:pt x="356" y="257"/>
                    </a:cubicBezTo>
                    <a:cubicBezTo>
                      <a:pt x="355" y="258"/>
                      <a:pt x="354" y="259"/>
                      <a:pt x="352" y="258"/>
                    </a:cubicBezTo>
                    <a:cubicBezTo>
                      <a:pt x="352" y="258"/>
                      <a:pt x="352" y="258"/>
                      <a:pt x="352" y="258"/>
                    </a:cubicBezTo>
                    <a:cubicBezTo>
                      <a:pt x="351" y="258"/>
                      <a:pt x="350" y="256"/>
                      <a:pt x="350" y="255"/>
                    </a:cubicBezTo>
                    <a:cubicBezTo>
                      <a:pt x="350" y="255"/>
                      <a:pt x="350" y="255"/>
                      <a:pt x="350" y="255"/>
                    </a:cubicBezTo>
                    <a:cubicBezTo>
                      <a:pt x="350" y="255"/>
                      <a:pt x="350" y="255"/>
                      <a:pt x="350" y="254"/>
                    </a:cubicBezTo>
                    <a:cubicBezTo>
                      <a:pt x="350" y="254"/>
                      <a:pt x="350" y="254"/>
                      <a:pt x="350" y="254"/>
                    </a:cubicBezTo>
                    <a:cubicBezTo>
                      <a:pt x="351" y="253"/>
                      <a:pt x="353" y="253"/>
                      <a:pt x="354" y="253"/>
                    </a:cubicBezTo>
                    <a:close/>
                    <a:moveTo>
                      <a:pt x="316" y="332"/>
                    </a:moveTo>
                    <a:cubicBezTo>
                      <a:pt x="317" y="331"/>
                      <a:pt x="319" y="331"/>
                      <a:pt x="320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2" y="332"/>
                      <a:pt x="322" y="334"/>
                      <a:pt x="321" y="335"/>
                    </a:cubicBezTo>
                    <a:cubicBezTo>
                      <a:pt x="321" y="335"/>
                      <a:pt x="321" y="335"/>
                      <a:pt x="321" y="335"/>
                    </a:cubicBezTo>
                    <a:cubicBezTo>
                      <a:pt x="321" y="337"/>
                      <a:pt x="319" y="337"/>
                      <a:pt x="318" y="336"/>
                    </a:cubicBezTo>
                    <a:cubicBezTo>
                      <a:pt x="318" y="336"/>
                      <a:pt x="318" y="336"/>
                      <a:pt x="318" y="336"/>
                    </a:cubicBezTo>
                    <a:cubicBezTo>
                      <a:pt x="316" y="336"/>
                      <a:pt x="316" y="334"/>
                      <a:pt x="316" y="333"/>
                    </a:cubicBezTo>
                    <a:cubicBezTo>
                      <a:pt x="316" y="333"/>
                      <a:pt x="316" y="333"/>
                      <a:pt x="316" y="333"/>
                    </a:cubicBezTo>
                    <a:cubicBezTo>
                      <a:pt x="316" y="333"/>
                      <a:pt x="316" y="332"/>
                      <a:pt x="316" y="332"/>
                    </a:cubicBezTo>
                    <a:close/>
                    <a:moveTo>
                      <a:pt x="344" y="280"/>
                    </a:moveTo>
                    <a:cubicBezTo>
                      <a:pt x="346" y="280"/>
                      <a:pt x="347" y="282"/>
                      <a:pt x="346" y="283"/>
                    </a:cubicBezTo>
                    <a:cubicBezTo>
                      <a:pt x="346" y="283"/>
                      <a:pt x="346" y="283"/>
                      <a:pt x="346" y="283"/>
                    </a:cubicBezTo>
                    <a:cubicBezTo>
                      <a:pt x="345" y="285"/>
                      <a:pt x="344" y="286"/>
                      <a:pt x="342" y="285"/>
                    </a:cubicBezTo>
                    <a:cubicBezTo>
                      <a:pt x="342" y="285"/>
                      <a:pt x="342" y="285"/>
                      <a:pt x="342" y="285"/>
                    </a:cubicBezTo>
                    <a:cubicBezTo>
                      <a:pt x="341" y="284"/>
                      <a:pt x="340" y="283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0"/>
                      <a:pt x="343" y="279"/>
                      <a:pt x="344" y="280"/>
                    </a:cubicBezTo>
                    <a:close/>
                    <a:moveTo>
                      <a:pt x="329" y="307"/>
                    </a:move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30" y="306"/>
                      <a:pt x="332" y="305"/>
                      <a:pt x="333" y="306"/>
                    </a:cubicBezTo>
                    <a:cubicBezTo>
                      <a:pt x="333" y="306"/>
                      <a:pt x="333" y="306"/>
                      <a:pt x="333" y="306"/>
                    </a:cubicBezTo>
                    <a:cubicBezTo>
                      <a:pt x="335" y="307"/>
                      <a:pt x="335" y="308"/>
                      <a:pt x="334" y="310"/>
                    </a:cubicBezTo>
                    <a:cubicBezTo>
                      <a:pt x="334" y="310"/>
                      <a:pt x="334" y="310"/>
                      <a:pt x="334" y="310"/>
                    </a:cubicBezTo>
                    <a:cubicBezTo>
                      <a:pt x="334" y="311"/>
                      <a:pt x="332" y="312"/>
                      <a:pt x="331" y="311"/>
                    </a:cubicBezTo>
                    <a:cubicBezTo>
                      <a:pt x="331" y="311"/>
                      <a:pt x="331" y="311"/>
                      <a:pt x="331" y="311"/>
                    </a:cubicBezTo>
                    <a:cubicBezTo>
                      <a:pt x="329" y="310"/>
                      <a:pt x="329" y="309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7791450" y="3519488"/>
                <a:ext cx="36513" cy="31750"/>
              </a:xfrm>
              <a:custGeom>
                <a:rect b="b" l="l" r="r" t="t"/>
                <a:pathLst>
                  <a:path extrusionOk="0" h="9" w="10">
                    <a:moveTo>
                      <a:pt x="3" y="8"/>
                    </a:moveTo>
                    <a:cubicBezTo>
                      <a:pt x="1" y="7"/>
                      <a:pt x="0" y="5"/>
                      <a:pt x="1" y="3"/>
                    </a:cubicBezTo>
                    <a:cubicBezTo>
                      <a:pt x="2" y="0"/>
                      <a:pt x="4" y="0"/>
                      <a:pt x="7" y="0"/>
                    </a:cubicBezTo>
                    <a:cubicBezTo>
                      <a:pt x="9" y="1"/>
                      <a:pt x="10" y="4"/>
                      <a:pt x="9" y="6"/>
                    </a:cubicBezTo>
                    <a:cubicBezTo>
                      <a:pt x="8" y="8"/>
                      <a:pt x="5" y="9"/>
                      <a:pt x="3" y="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9293225" y="1465263"/>
                <a:ext cx="34925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5" name="Google Shape;205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06" name="Google Shape;206;p9"/>
          <p:cNvGrpSpPr/>
          <p:nvPr/>
        </p:nvGrpSpPr>
        <p:grpSpPr>
          <a:xfrm>
            <a:off x="-2019946" y="-1979299"/>
            <a:ext cx="13177954" cy="3234854"/>
            <a:chOff x="-1876821" y="-1979299"/>
            <a:chExt cx="13177954" cy="3234854"/>
          </a:xfrm>
        </p:grpSpPr>
        <p:grpSp>
          <p:nvGrpSpPr>
            <p:cNvPr id="207" name="Google Shape;207;p9"/>
            <p:cNvGrpSpPr/>
            <p:nvPr/>
          </p:nvGrpSpPr>
          <p:grpSpPr>
            <a:xfrm rot="5400000">
              <a:off x="-1876821" y="-1979299"/>
              <a:ext cx="3234854" cy="3234854"/>
              <a:chOff x="5668963" y="-114300"/>
              <a:chExt cx="3783012" cy="3783012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5668963" y="-114300"/>
                <a:ext cx="3783012" cy="3783012"/>
              </a:xfrm>
              <a:custGeom>
                <a:rect b="b" l="l" r="r" t="t"/>
                <a:pathLst>
                  <a:path extrusionOk="0" h="1064" w="1064">
                    <a:moveTo>
                      <a:pt x="337" y="957"/>
                    </a:moveTo>
                    <a:cubicBezTo>
                      <a:pt x="103" y="850"/>
                      <a:pt x="0" y="572"/>
                      <a:pt x="107" y="338"/>
                    </a:cubicBezTo>
                    <a:cubicBezTo>
                      <a:pt x="215" y="103"/>
                      <a:pt x="492" y="0"/>
                      <a:pt x="726" y="107"/>
                    </a:cubicBezTo>
                    <a:cubicBezTo>
                      <a:pt x="961" y="215"/>
                      <a:pt x="1064" y="492"/>
                      <a:pt x="957" y="727"/>
                    </a:cubicBezTo>
                    <a:cubicBezTo>
                      <a:pt x="849" y="961"/>
                      <a:pt x="572" y="1064"/>
                      <a:pt x="337" y="9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6015038" y="231775"/>
                <a:ext cx="3092450" cy="3092450"/>
              </a:xfrm>
              <a:custGeom>
                <a:rect b="b" l="l" r="r" t="t"/>
                <a:pathLst>
                  <a:path extrusionOk="0" h="870" w="870">
                    <a:moveTo>
                      <a:pt x="276" y="783"/>
                    </a:moveTo>
                    <a:cubicBezTo>
                      <a:pt x="84" y="695"/>
                      <a:pt x="0" y="468"/>
                      <a:pt x="87" y="276"/>
                    </a:cubicBezTo>
                    <a:cubicBezTo>
                      <a:pt x="175" y="84"/>
                      <a:pt x="402" y="0"/>
                      <a:pt x="594" y="88"/>
                    </a:cubicBezTo>
                    <a:cubicBezTo>
                      <a:pt x="786" y="176"/>
                      <a:pt x="870" y="402"/>
                      <a:pt x="782" y="594"/>
                    </a:cubicBezTo>
                    <a:cubicBezTo>
                      <a:pt x="694" y="786"/>
                      <a:pt x="468" y="870"/>
                      <a:pt x="276" y="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6135688" y="2840038"/>
                <a:ext cx="34925" cy="36513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4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6153150" y="2859088"/>
                <a:ext cx="1657350" cy="720725"/>
              </a:xfrm>
              <a:custGeom>
                <a:rect b="b" l="l" r="r" t="t"/>
                <a:pathLst>
                  <a:path extrusionOk="0" h="203" w="466">
                    <a:moveTo>
                      <a:pt x="466" y="190"/>
                    </a:moveTo>
                    <a:cubicBezTo>
                      <a:pt x="374" y="203"/>
                      <a:pt x="278" y="191"/>
                      <a:pt x="188" y="150"/>
                    </a:cubicBezTo>
                    <a:cubicBezTo>
                      <a:pt x="111" y="115"/>
                      <a:pt x="48" y="6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6153150" y="369888"/>
                <a:ext cx="2816225" cy="2819400"/>
              </a:xfrm>
              <a:custGeom>
                <a:rect b="b" l="l" r="r" t="t"/>
                <a:pathLst>
                  <a:path extrusionOk="0" h="793" w="792">
                    <a:moveTo>
                      <a:pt x="251" y="713"/>
                    </a:moveTo>
                    <a:cubicBezTo>
                      <a:pt x="76" y="632"/>
                      <a:pt x="0" y="426"/>
                      <a:pt x="80" y="251"/>
                    </a:cubicBezTo>
                    <a:cubicBezTo>
                      <a:pt x="160" y="77"/>
                      <a:pt x="366" y="0"/>
                      <a:pt x="541" y="80"/>
                    </a:cubicBezTo>
                    <a:cubicBezTo>
                      <a:pt x="715" y="160"/>
                      <a:pt x="792" y="366"/>
                      <a:pt x="712" y="541"/>
                    </a:cubicBezTo>
                    <a:cubicBezTo>
                      <a:pt x="632" y="716"/>
                      <a:pt x="426" y="793"/>
                      <a:pt x="251" y="7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6210300" y="438150"/>
                <a:ext cx="2782888" cy="2644775"/>
              </a:xfrm>
              <a:custGeom>
                <a:rect b="b" l="l" r="r" t="t"/>
                <a:pathLst>
                  <a:path extrusionOk="0" h="744" w="783">
                    <a:moveTo>
                      <a:pt x="593" y="0"/>
                    </a:moveTo>
                    <a:cubicBezTo>
                      <a:pt x="687" y="55"/>
                      <a:pt x="756" y="146"/>
                      <a:pt x="783" y="250"/>
                    </a:cubicBezTo>
                    <a:cubicBezTo>
                      <a:pt x="633" y="288"/>
                      <a:pt x="633" y="288"/>
                      <a:pt x="633" y="288"/>
                    </a:cubicBezTo>
                    <a:cubicBezTo>
                      <a:pt x="617" y="224"/>
                      <a:pt x="574" y="167"/>
                      <a:pt x="516" y="134"/>
                    </a:cubicBezTo>
                    <a:lnTo>
                      <a:pt x="593" y="0"/>
                    </a:lnTo>
                    <a:close/>
                    <a:moveTo>
                      <a:pt x="0" y="513"/>
                    </a:moveTo>
                    <a:cubicBezTo>
                      <a:pt x="145" y="461"/>
                      <a:pt x="145" y="461"/>
                      <a:pt x="145" y="461"/>
                    </a:cubicBezTo>
                    <a:cubicBezTo>
                      <a:pt x="168" y="525"/>
                      <a:pt x="214" y="576"/>
                      <a:pt x="276" y="604"/>
                    </a:cubicBezTo>
                    <a:cubicBezTo>
                      <a:pt x="277" y="604"/>
                      <a:pt x="277" y="604"/>
                      <a:pt x="277" y="604"/>
                    </a:cubicBezTo>
                    <a:cubicBezTo>
                      <a:pt x="213" y="744"/>
                      <a:pt x="213" y="744"/>
                      <a:pt x="213" y="744"/>
                    </a:cubicBezTo>
                    <a:cubicBezTo>
                      <a:pt x="212" y="744"/>
                      <a:pt x="212" y="744"/>
                      <a:pt x="212" y="744"/>
                    </a:cubicBezTo>
                    <a:cubicBezTo>
                      <a:pt x="112" y="698"/>
                      <a:pt x="37" y="616"/>
                      <a:pt x="0" y="5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7048500" y="57150"/>
                <a:ext cx="36513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6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7065963" y="-39688"/>
                <a:ext cx="2244726" cy="1522413"/>
              </a:xfrm>
              <a:custGeom>
                <a:rect b="b" l="l" r="r" t="t"/>
                <a:pathLst>
                  <a:path extrusionOk="0" h="428" w="631">
                    <a:moveTo>
                      <a:pt x="0" y="32"/>
                    </a:moveTo>
                    <a:cubicBezTo>
                      <a:pt x="111" y="0"/>
                      <a:pt x="234" y="6"/>
                      <a:pt x="347" y="58"/>
                    </a:cubicBezTo>
                    <a:cubicBezTo>
                      <a:pt x="503" y="129"/>
                      <a:pt x="604" y="271"/>
                      <a:pt x="631" y="4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7788275" y="1354138"/>
                <a:ext cx="1341438" cy="1981200"/>
              </a:xfrm>
              <a:custGeom>
                <a:rect b="b" l="l" r="r" t="t"/>
                <a:pathLst>
                  <a:path extrusionOk="0" h="557" w="377">
                    <a:moveTo>
                      <a:pt x="3" y="551"/>
                    </a:moveTo>
                    <a:cubicBezTo>
                      <a:pt x="4" y="551"/>
                      <a:pt x="6" y="552"/>
                      <a:pt x="6" y="554"/>
                    </a:cubicBezTo>
                    <a:cubicBezTo>
                      <a:pt x="6" y="554"/>
                      <a:pt x="6" y="554"/>
                      <a:pt x="6" y="554"/>
                    </a:cubicBezTo>
                    <a:cubicBezTo>
                      <a:pt x="6" y="555"/>
                      <a:pt x="5" y="557"/>
                      <a:pt x="3" y="557"/>
                    </a:cubicBezTo>
                    <a:cubicBezTo>
                      <a:pt x="3" y="557"/>
                      <a:pt x="3" y="557"/>
                      <a:pt x="3" y="557"/>
                    </a:cubicBezTo>
                    <a:cubicBezTo>
                      <a:pt x="2" y="557"/>
                      <a:pt x="0" y="556"/>
                      <a:pt x="0" y="554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54"/>
                      <a:pt x="0" y="553"/>
                      <a:pt x="0" y="553"/>
                    </a:cubicBezTo>
                    <a:cubicBezTo>
                      <a:pt x="0" y="553"/>
                      <a:pt x="0" y="553"/>
                      <a:pt x="0" y="553"/>
                    </a:cubicBezTo>
                    <a:cubicBezTo>
                      <a:pt x="1" y="552"/>
                      <a:pt x="2" y="551"/>
                      <a:pt x="3" y="551"/>
                    </a:cubicBezTo>
                    <a:close/>
                    <a:moveTo>
                      <a:pt x="30" y="546"/>
                    </a:moveTo>
                    <a:cubicBezTo>
                      <a:pt x="32" y="546"/>
                      <a:pt x="33" y="547"/>
                      <a:pt x="34" y="548"/>
                    </a:cubicBezTo>
                    <a:cubicBezTo>
                      <a:pt x="34" y="548"/>
                      <a:pt x="34" y="548"/>
                      <a:pt x="34" y="548"/>
                    </a:cubicBezTo>
                    <a:cubicBezTo>
                      <a:pt x="34" y="550"/>
                      <a:pt x="33" y="551"/>
                      <a:pt x="32" y="551"/>
                    </a:cubicBezTo>
                    <a:cubicBezTo>
                      <a:pt x="32" y="551"/>
                      <a:pt x="32" y="551"/>
                      <a:pt x="32" y="551"/>
                    </a:cubicBezTo>
                    <a:cubicBezTo>
                      <a:pt x="30" y="552"/>
                      <a:pt x="28" y="551"/>
                      <a:pt x="28" y="549"/>
                    </a:cubicBezTo>
                    <a:cubicBezTo>
                      <a:pt x="28" y="549"/>
                      <a:pt x="28" y="549"/>
                      <a:pt x="28" y="549"/>
                    </a:cubicBezTo>
                    <a:cubicBezTo>
                      <a:pt x="28" y="549"/>
                      <a:pt x="28" y="548"/>
                      <a:pt x="28" y="548"/>
                    </a:cubicBezTo>
                    <a:cubicBezTo>
                      <a:pt x="28" y="548"/>
                      <a:pt x="28" y="548"/>
                      <a:pt x="28" y="548"/>
                    </a:cubicBezTo>
                    <a:cubicBezTo>
                      <a:pt x="29" y="547"/>
                      <a:pt x="29" y="546"/>
                      <a:pt x="30" y="546"/>
                    </a:cubicBezTo>
                    <a:close/>
                    <a:moveTo>
                      <a:pt x="58" y="539"/>
                    </a:moveTo>
                    <a:cubicBezTo>
                      <a:pt x="58" y="539"/>
                      <a:pt x="58" y="539"/>
                      <a:pt x="58" y="539"/>
                    </a:cubicBezTo>
                    <a:cubicBezTo>
                      <a:pt x="59" y="538"/>
                      <a:pt x="61" y="539"/>
                      <a:pt x="61" y="541"/>
                    </a:cubicBezTo>
                    <a:cubicBezTo>
                      <a:pt x="61" y="541"/>
                      <a:pt x="61" y="541"/>
                      <a:pt x="61" y="541"/>
                    </a:cubicBezTo>
                    <a:cubicBezTo>
                      <a:pt x="62" y="542"/>
                      <a:pt x="61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8" y="545"/>
                      <a:pt x="56" y="544"/>
                      <a:pt x="56" y="542"/>
                    </a:cubicBezTo>
                    <a:cubicBezTo>
                      <a:pt x="56" y="542"/>
                      <a:pt x="56" y="542"/>
                      <a:pt x="56" y="542"/>
                    </a:cubicBezTo>
                    <a:cubicBezTo>
                      <a:pt x="56" y="542"/>
                      <a:pt x="56" y="541"/>
                      <a:pt x="56" y="540"/>
                    </a:cubicBezTo>
                    <a:cubicBezTo>
                      <a:pt x="56" y="540"/>
                      <a:pt x="56" y="540"/>
                      <a:pt x="56" y="540"/>
                    </a:cubicBezTo>
                    <a:cubicBezTo>
                      <a:pt x="56" y="540"/>
                      <a:pt x="57" y="539"/>
                      <a:pt x="58" y="539"/>
                    </a:cubicBezTo>
                    <a:close/>
                    <a:moveTo>
                      <a:pt x="85" y="530"/>
                    </a:moveTo>
                    <a:cubicBezTo>
                      <a:pt x="86" y="529"/>
                      <a:pt x="88" y="530"/>
                      <a:pt x="88" y="532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89" y="533"/>
                      <a:pt x="88" y="535"/>
                      <a:pt x="86" y="535"/>
                    </a:cubicBezTo>
                    <a:cubicBezTo>
                      <a:pt x="86" y="535"/>
                      <a:pt x="86" y="535"/>
                      <a:pt x="86" y="535"/>
                    </a:cubicBezTo>
                    <a:cubicBezTo>
                      <a:pt x="85" y="536"/>
                      <a:pt x="83" y="535"/>
                      <a:pt x="83" y="534"/>
                    </a:cubicBezTo>
                    <a:cubicBezTo>
                      <a:pt x="83" y="534"/>
                      <a:pt x="83" y="534"/>
                      <a:pt x="83" y="534"/>
                    </a:cubicBezTo>
                    <a:cubicBezTo>
                      <a:pt x="83" y="533"/>
                      <a:pt x="83" y="532"/>
                      <a:pt x="83" y="532"/>
                    </a:cubicBezTo>
                    <a:cubicBezTo>
                      <a:pt x="83" y="532"/>
                      <a:pt x="83" y="532"/>
                      <a:pt x="83" y="532"/>
                    </a:cubicBezTo>
                    <a:cubicBezTo>
                      <a:pt x="83" y="531"/>
                      <a:pt x="84" y="530"/>
                      <a:pt x="85" y="530"/>
                    </a:cubicBezTo>
                    <a:close/>
                    <a:moveTo>
                      <a:pt x="111" y="519"/>
                    </a:moveTo>
                    <a:cubicBezTo>
                      <a:pt x="112" y="519"/>
                      <a:pt x="114" y="520"/>
                      <a:pt x="115" y="521"/>
                    </a:cubicBezTo>
                    <a:cubicBezTo>
                      <a:pt x="115" y="521"/>
                      <a:pt x="115" y="521"/>
                      <a:pt x="115" y="521"/>
                    </a:cubicBezTo>
                    <a:cubicBezTo>
                      <a:pt x="115" y="522"/>
                      <a:pt x="115" y="524"/>
                      <a:pt x="113" y="525"/>
                    </a:cubicBezTo>
                    <a:cubicBezTo>
                      <a:pt x="113" y="525"/>
                      <a:pt x="113" y="525"/>
                      <a:pt x="113" y="525"/>
                    </a:cubicBezTo>
                    <a:cubicBezTo>
                      <a:pt x="112" y="525"/>
                      <a:pt x="110" y="525"/>
                      <a:pt x="109" y="523"/>
                    </a:cubicBezTo>
                    <a:cubicBezTo>
                      <a:pt x="109" y="523"/>
                      <a:pt x="109" y="523"/>
                      <a:pt x="109" y="523"/>
                    </a:cubicBezTo>
                    <a:cubicBezTo>
                      <a:pt x="109" y="522"/>
                      <a:pt x="109" y="522"/>
                      <a:pt x="109" y="521"/>
                    </a:cubicBezTo>
                    <a:cubicBezTo>
                      <a:pt x="109" y="521"/>
                      <a:pt x="109" y="521"/>
                      <a:pt x="109" y="521"/>
                    </a:cubicBezTo>
                    <a:cubicBezTo>
                      <a:pt x="110" y="520"/>
                      <a:pt x="110" y="520"/>
                      <a:pt x="111" y="519"/>
                    </a:cubicBezTo>
                    <a:close/>
                    <a:moveTo>
                      <a:pt x="358" y="1"/>
                    </a:moveTo>
                    <a:cubicBezTo>
                      <a:pt x="360" y="0"/>
                      <a:pt x="361" y="1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4"/>
                      <a:pt x="361" y="6"/>
                      <a:pt x="360" y="6"/>
                    </a:cubicBezTo>
                    <a:cubicBezTo>
                      <a:pt x="360" y="6"/>
                      <a:pt x="360" y="6"/>
                      <a:pt x="360" y="6"/>
                    </a:cubicBezTo>
                    <a:cubicBezTo>
                      <a:pt x="358" y="6"/>
                      <a:pt x="357" y="6"/>
                      <a:pt x="356" y="4"/>
                    </a:cubicBezTo>
                    <a:cubicBezTo>
                      <a:pt x="356" y="4"/>
                      <a:pt x="356" y="4"/>
                      <a:pt x="356" y="4"/>
                    </a:cubicBezTo>
                    <a:cubicBezTo>
                      <a:pt x="356" y="3"/>
                      <a:pt x="356" y="3"/>
                      <a:pt x="356" y="2"/>
                    </a:cubicBezTo>
                    <a:cubicBezTo>
                      <a:pt x="356" y="2"/>
                      <a:pt x="356" y="2"/>
                      <a:pt x="356" y="2"/>
                    </a:cubicBezTo>
                    <a:cubicBezTo>
                      <a:pt x="357" y="1"/>
                      <a:pt x="357" y="1"/>
                      <a:pt x="358" y="1"/>
                    </a:cubicBezTo>
                    <a:close/>
                    <a:moveTo>
                      <a:pt x="136" y="507"/>
                    </a:moveTo>
                    <a:cubicBezTo>
                      <a:pt x="136" y="507"/>
                      <a:pt x="136" y="507"/>
                      <a:pt x="136" y="507"/>
                    </a:cubicBezTo>
                    <a:cubicBezTo>
                      <a:pt x="138" y="507"/>
                      <a:pt x="139" y="507"/>
                      <a:pt x="140" y="508"/>
                    </a:cubicBezTo>
                    <a:cubicBezTo>
                      <a:pt x="140" y="508"/>
                      <a:pt x="140" y="508"/>
                      <a:pt x="140" y="508"/>
                    </a:cubicBezTo>
                    <a:cubicBezTo>
                      <a:pt x="141" y="510"/>
                      <a:pt x="140" y="512"/>
                      <a:pt x="139" y="512"/>
                    </a:cubicBezTo>
                    <a:cubicBezTo>
                      <a:pt x="139" y="512"/>
                      <a:pt x="139" y="512"/>
                      <a:pt x="139" y="512"/>
                    </a:cubicBezTo>
                    <a:cubicBezTo>
                      <a:pt x="138" y="513"/>
                      <a:pt x="136" y="512"/>
                      <a:pt x="135" y="511"/>
                    </a:cubicBezTo>
                    <a:cubicBezTo>
                      <a:pt x="135" y="511"/>
                      <a:pt x="135" y="511"/>
                      <a:pt x="135" y="511"/>
                    </a:cubicBezTo>
                    <a:cubicBezTo>
                      <a:pt x="135" y="510"/>
                      <a:pt x="135" y="509"/>
                      <a:pt x="135" y="509"/>
                    </a:cubicBezTo>
                    <a:cubicBezTo>
                      <a:pt x="135" y="509"/>
                      <a:pt x="135" y="509"/>
                      <a:pt x="135" y="509"/>
                    </a:cubicBezTo>
                    <a:cubicBezTo>
                      <a:pt x="135" y="508"/>
                      <a:pt x="136" y="508"/>
                      <a:pt x="136" y="507"/>
                    </a:cubicBezTo>
                    <a:close/>
                    <a:moveTo>
                      <a:pt x="365" y="28"/>
                    </a:moveTo>
                    <a:cubicBezTo>
                      <a:pt x="366" y="28"/>
                      <a:pt x="368" y="29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9" y="32"/>
                      <a:pt x="368" y="33"/>
                      <a:pt x="366" y="3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5" y="34"/>
                      <a:pt x="363" y="33"/>
                      <a:pt x="363" y="32"/>
                    </a:cubicBezTo>
                    <a:cubicBezTo>
                      <a:pt x="363" y="32"/>
                      <a:pt x="363" y="32"/>
                      <a:pt x="363" y="32"/>
                    </a:cubicBezTo>
                    <a:cubicBezTo>
                      <a:pt x="363" y="31"/>
                      <a:pt x="363" y="30"/>
                      <a:pt x="363" y="30"/>
                    </a:cubicBezTo>
                    <a:cubicBezTo>
                      <a:pt x="363" y="30"/>
                      <a:pt x="363" y="30"/>
                      <a:pt x="363" y="30"/>
                    </a:cubicBezTo>
                    <a:cubicBezTo>
                      <a:pt x="363" y="29"/>
                      <a:pt x="364" y="28"/>
                      <a:pt x="365" y="28"/>
                    </a:cubicBezTo>
                    <a:close/>
                    <a:moveTo>
                      <a:pt x="161" y="493"/>
                    </a:moveTo>
                    <a:cubicBezTo>
                      <a:pt x="161" y="493"/>
                      <a:pt x="161" y="493"/>
                      <a:pt x="161" y="493"/>
                    </a:cubicBezTo>
                    <a:cubicBezTo>
                      <a:pt x="162" y="493"/>
                      <a:pt x="164" y="493"/>
                      <a:pt x="165" y="494"/>
                    </a:cubicBezTo>
                    <a:cubicBezTo>
                      <a:pt x="165" y="494"/>
                      <a:pt x="165" y="494"/>
                      <a:pt x="165" y="494"/>
                    </a:cubicBezTo>
                    <a:cubicBezTo>
                      <a:pt x="166" y="496"/>
                      <a:pt x="165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3" y="499"/>
                      <a:pt x="161" y="499"/>
                      <a:pt x="160" y="497"/>
                    </a:cubicBezTo>
                    <a:cubicBezTo>
                      <a:pt x="160" y="497"/>
                      <a:pt x="160" y="497"/>
                      <a:pt x="160" y="497"/>
                    </a:cubicBezTo>
                    <a:cubicBezTo>
                      <a:pt x="160" y="497"/>
                      <a:pt x="159" y="496"/>
                      <a:pt x="160" y="495"/>
                    </a:cubicBezTo>
                    <a:cubicBezTo>
                      <a:pt x="160" y="495"/>
                      <a:pt x="160" y="495"/>
                      <a:pt x="160" y="495"/>
                    </a:cubicBezTo>
                    <a:cubicBezTo>
                      <a:pt x="160" y="494"/>
                      <a:pt x="160" y="494"/>
                      <a:pt x="161" y="493"/>
                    </a:cubicBezTo>
                    <a:close/>
                    <a:moveTo>
                      <a:pt x="370" y="56"/>
                    </a:moveTo>
                    <a:cubicBezTo>
                      <a:pt x="372" y="56"/>
                      <a:pt x="373" y="57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60"/>
                      <a:pt x="372" y="62"/>
                      <a:pt x="371" y="62"/>
                    </a:cubicBezTo>
                    <a:cubicBezTo>
                      <a:pt x="371" y="62"/>
                      <a:pt x="371" y="62"/>
                      <a:pt x="371" y="62"/>
                    </a:cubicBezTo>
                    <a:cubicBezTo>
                      <a:pt x="369" y="62"/>
                      <a:pt x="368" y="61"/>
                      <a:pt x="368" y="59"/>
                    </a:cubicBezTo>
                    <a:cubicBezTo>
                      <a:pt x="368" y="59"/>
                      <a:pt x="368" y="59"/>
                      <a:pt x="368" y="59"/>
                    </a:cubicBezTo>
                    <a:cubicBezTo>
                      <a:pt x="367" y="59"/>
                      <a:pt x="368" y="58"/>
                      <a:pt x="368" y="58"/>
                    </a:cubicBezTo>
                    <a:cubicBezTo>
                      <a:pt x="368" y="58"/>
                      <a:pt x="368" y="58"/>
                      <a:pt x="368" y="58"/>
                    </a:cubicBezTo>
                    <a:cubicBezTo>
                      <a:pt x="368" y="57"/>
                      <a:pt x="369" y="56"/>
                      <a:pt x="370" y="56"/>
                    </a:cubicBezTo>
                    <a:close/>
                    <a:moveTo>
                      <a:pt x="185" y="478"/>
                    </a:moveTo>
                    <a:cubicBezTo>
                      <a:pt x="185" y="478"/>
                      <a:pt x="185" y="478"/>
                      <a:pt x="185" y="478"/>
                    </a:cubicBezTo>
                    <a:cubicBezTo>
                      <a:pt x="186" y="477"/>
                      <a:pt x="188" y="477"/>
                      <a:pt x="189" y="479"/>
                    </a:cubicBezTo>
                    <a:cubicBezTo>
                      <a:pt x="189" y="479"/>
                      <a:pt x="189" y="479"/>
                      <a:pt x="189" y="479"/>
                    </a:cubicBezTo>
                    <a:cubicBezTo>
                      <a:pt x="190" y="480"/>
                      <a:pt x="189" y="482"/>
                      <a:pt x="188" y="483"/>
                    </a:cubicBezTo>
                    <a:cubicBezTo>
                      <a:pt x="188" y="483"/>
                      <a:pt x="188" y="483"/>
                      <a:pt x="188" y="483"/>
                    </a:cubicBezTo>
                    <a:cubicBezTo>
                      <a:pt x="187" y="484"/>
                      <a:pt x="185" y="483"/>
                      <a:pt x="184" y="482"/>
                    </a:cubicBezTo>
                    <a:cubicBezTo>
                      <a:pt x="184" y="482"/>
                      <a:pt x="184" y="482"/>
                      <a:pt x="184" y="482"/>
                    </a:cubicBezTo>
                    <a:cubicBezTo>
                      <a:pt x="183" y="481"/>
                      <a:pt x="183" y="480"/>
                      <a:pt x="184" y="479"/>
                    </a:cubicBezTo>
                    <a:cubicBezTo>
                      <a:pt x="184" y="479"/>
                      <a:pt x="184" y="479"/>
                      <a:pt x="184" y="479"/>
                    </a:cubicBezTo>
                    <a:cubicBezTo>
                      <a:pt x="184" y="479"/>
                      <a:pt x="184" y="478"/>
                      <a:pt x="185" y="478"/>
                    </a:cubicBezTo>
                    <a:close/>
                    <a:moveTo>
                      <a:pt x="373" y="84"/>
                    </a:moveTo>
                    <a:cubicBezTo>
                      <a:pt x="375" y="84"/>
                      <a:pt x="376" y="85"/>
                      <a:pt x="376" y="87"/>
                    </a:cubicBezTo>
                    <a:cubicBezTo>
                      <a:pt x="376" y="87"/>
                      <a:pt x="376" y="87"/>
                      <a:pt x="376" y="87"/>
                    </a:cubicBezTo>
                    <a:cubicBezTo>
                      <a:pt x="376" y="89"/>
                      <a:pt x="375" y="90"/>
                      <a:pt x="374" y="90"/>
                    </a:cubicBezTo>
                    <a:cubicBezTo>
                      <a:pt x="374" y="90"/>
                      <a:pt x="374" y="90"/>
                      <a:pt x="374" y="90"/>
                    </a:cubicBezTo>
                    <a:cubicBezTo>
                      <a:pt x="372" y="90"/>
                      <a:pt x="371" y="89"/>
                      <a:pt x="371" y="87"/>
                    </a:cubicBezTo>
                    <a:cubicBezTo>
                      <a:pt x="371" y="87"/>
                      <a:pt x="371" y="87"/>
                      <a:pt x="371" y="87"/>
                    </a:cubicBezTo>
                    <a:cubicBezTo>
                      <a:pt x="371" y="87"/>
                      <a:pt x="371" y="86"/>
                      <a:pt x="371" y="86"/>
                    </a:cubicBezTo>
                    <a:cubicBezTo>
                      <a:pt x="371" y="86"/>
                      <a:pt x="371" y="86"/>
                      <a:pt x="371" y="86"/>
                    </a:cubicBezTo>
                    <a:cubicBezTo>
                      <a:pt x="371" y="85"/>
                      <a:pt x="372" y="84"/>
                      <a:pt x="373" y="84"/>
                    </a:cubicBezTo>
                    <a:close/>
                    <a:moveTo>
                      <a:pt x="207" y="461"/>
                    </a:moveTo>
                    <a:cubicBezTo>
                      <a:pt x="207" y="461"/>
                      <a:pt x="207" y="461"/>
                      <a:pt x="207" y="461"/>
                    </a:cubicBezTo>
                    <a:cubicBezTo>
                      <a:pt x="209" y="460"/>
                      <a:pt x="210" y="460"/>
                      <a:pt x="211" y="462"/>
                    </a:cubicBezTo>
                    <a:cubicBezTo>
                      <a:pt x="211" y="462"/>
                      <a:pt x="211" y="462"/>
                      <a:pt x="211" y="462"/>
                    </a:cubicBezTo>
                    <a:cubicBezTo>
                      <a:pt x="212" y="463"/>
                      <a:pt x="212" y="465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0" y="467"/>
                      <a:pt x="208" y="466"/>
                      <a:pt x="207" y="465"/>
                    </a:cubicBezTo>
                    <a:cubicBezTo>
                      <a:pt x="207" y="465"/>
                      <a:pt x="207" y="465"/>
                      <a:pt x="207" y="465"/>
                    </a:cubicBezTo>
                    <a:cubicBezTo>
                      <a:pt x="206" y="464"/>
                      <a:pt x="206" y="463"/>
                      <a:pt x="207" y="462"/>
                    </a:cubicBezTo>
                    <a:cubicBezTo>
                      <a:pt x="207" y="462"/>
                      <a:pt x="207" y="462"/>
                      <a:pt x="207" y="462"/>
                    </a:cubicBezTo>
                    <a:cubicBezTo>
                      <a:pt x="207" y="462"/>
                      <a:pt x="207" y="461"/>
                      <a:pt x="207" y="461"/>
                    </a:cubicBezTo>
                    <a:close/>
                    <a:moveTo>
                      <a:pt x="375" y="113"/>
                    </a:moveTo>
                    <a:cubicBezTo>
                      <a:pt x="376" y="113"/>
                      <a:pt x="377" y="114"/>
                      <a:pt x="377" y="116"/>
                    </a:cubicBezTo>
                    <a:cubicBezTo>
                      <a:pt x="377" y="116"/>
                      <a:pt x="377" y="116"/>
                      <a:pt x="377" y="116"/>
                    </a:cubicBezTo>
                    <a:cubicBezTo>
                      <a:pt x="377" y="117"/>
                      <a:pt x="376" y="119"/>
                      <a:pt x="375" y="119"/>
                    </a:cubicBezTo>
                    <a:cubicBezTo>
                      <a:pt x="375" y="119"/>
                      <a:pt x="375" y="119"/>
                      <a:pt x="375" y="119"/>
                    </a:cubicBezTo>
                    <a:cubicBezTo>
                      <a:pt x="373" y="119"/>
                      <a:pt x="372" y="117"/>
                      <a:pt x="372" y="116"/>
                    </a:cubicBezTo>
                    <a:cubicBezTo>
                      <a:pt x="372" y="116"/>
                      <a:pt x="372" y="116"/>
                      <a:pt x="372" y="116"/>
                    </a:cubicBezTo>
                    <a:cubicBezTo>
                      <a:pt x="372" y="115"/>
                      <a:pt x="372" y="115"/>
                      <a:pt x="372" y="114"/>
                    </a:cubicBezTo>
                    <a:cubicBezTo>
                      <a:pt x="372" y="114"/>
                      <a:pt x="372" y="114"/>
                      <a:pt x="372" y="114"/>
                    </a:cubicBezTo>
                    <a:cubicBezTo>
                      <a:pt x="372" y="114"/>
                      <a:pt x="373" y="113"/>
                      <a:pt x="375" y="113"/>
                    </a:cubicBezTo>
                    <a:close/>
                    <a:moveTo>
                      <a:pt x="229" y="443"/>
                    </a:moveTo>
                    <a:cubicBezTo>
                      <a:pt x="230" y="442"/>
                      <a:pt x="232" y="442"/>
                      <a:pt x="233" y="443"/>
                    </a:cubicBezTo>
                    <a:cubicBezTo>
                      <a:pt x="233" y="443"/>
                      <a:pt x="233" y="443"/>
                      <a:pt x="233" y="443"/>
                    </a:cubicBezTo>
                    <a:cubicBezTo>
                      <a:pt x="234" y="444"/>
                      <a:pt x="234" y="446"/>
                      <a:pt x="233" y="447"/>
                    </a:cubicBezTo>
                    <a:cubicBezTo>
                      <a:pt x="233" y="447"/>
                      <a:pt x="233" y="447"/>
                      <a:pt x="233" y="447"/>
                    </a:cubicBezTo>
                    <a:cubicBezTo>
                      <a:pt x="232" y="448"/>
                      <a:pt x="230" y="448"/>
                      <a:pt x="229" y="447"/>
                    </a:cubicBezTo>
                    <a:cubicBezTo>
                      <a:pt x="229" y="447"/>
                      <a:pt x="229" y="447"/>
                      <a:pt x="229" y="447"/>
                    </a:cubicBezTo>
                    <a:cubicBezTo>
                      <a:pt x="228" y="446"/>
                      <a:pt x="228" y="445"/>
                      <a:pt x="228" y="444"/>
                    </a:cubicBezTo>
                    <a:cubicBezTo>
                      <a:pt x="228" y="444"/>
                      <a:pt x="228" y="444"/>
                      <a:pt x="228" y="444"/>
                    </a:cubicBezTo>
                    <a:cubicBezTo>
                      <a:pt x="228" y="443"/>
                      <a:pt x="229" y="443"/>
                      <a:pt x="229" y="443"/>
                    </a:cubicBezTo>
                    <a:close/>
                    <a:moveTo>
                      <a:pt x="374" y="141"/>
                    </a:moveTo>
                    <a:cubicBezTo>
                      <a:pt x="376" y="141"/>
                      <a:pt x="377" y="143"/>
                      <a:pt x="377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7" y="146"/>
                      <a:pt x="375" y="147"/>
                      <a:pt x="374" y="147"/>
                    </a:cubicBezTo>
                    <a:cubicBezTo>
                      <a:pt x="374" y="147"/>
                      <a:pt x="374" y="147"/>
                      <a:pt x="374" y="147"/>
                    </a:cubicBezTo>
                    <a:cubicBezTo>
                      <a:pt x="372" y="147"/>
                      <a:pt x="371" y="145"/>
                      <a:pt x="371" y="144"/>
                    </a:cubicBezTo>
                    <a:cubicBezTo>
                      <a:pt x="371" y="144"/>
                      <a:pt x="371" y="144"/>
                      <a:pt x="371" y="144"/>
                    </a:cubicBezTo>
                    <a:cubicBezTo>
                      <a:pt x="371" y="144"/>
                      <a:pt x="371" y="143"/>
                      <a:pt x="371" y="143"/>
                    </a:cubicBezTo>
                    <a:cubicBezTo>
                      <a:pt x="371" y="143"/>
                      <a:pt x="371" y="143"/>
                      <a:pt x="371" y="143"/>
                    </a:cubicBezTo>
                    <a:cubicBezTo>
                      <a:pt x="372" y="142"/>
                      <a:pt x="373" y="141"/>
                      <a:pt x="374" y="141"/>
                    </a:cubicBezTo>
                    <a:close/>
                    <a:moveTo>
                      <a:pt x="249" y="423"/>
                    </a:moveTo>
                    <a:cubicBezTo>
                      <a:pt x="250" y="422"/>
                      <a:pt x="252" y="422"/>
                      <a:pt x="253" y="423"/>
                    </a:cubicBezTo>
                    <a:cubicBezTo>
                      <a:pt x="253" y="423"/>
                      <a:pt x="253" y="423"/>
                      <a:pt x="253" y="423"/>
                    </a:cubicBezTo>
                    <a:cubicBezTo>
                      <a:pt x="254" y="424"/>
                      <a:pt x="254" y="426"/>
                      <a:pt x="25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52" y="428"/>
                      <a:pt x="250" y="428"/>
                      <a:pt x="249" y="427"/>
                    </a:cubicBezTo>
                    <a:cubicBezTo>
                      <a:pt x="249" y="427"/>
                      <a:pt x="249" y="427"/>
                      <a:pt x="249" y="427"/>
                    </a:cubicBezTo>
                    <a:cubicBezTo>
                      <a:pt x="248" y="426"/>
                      <a:pt x="248" y="425"/>
                      <a:pt x="249" y="424"/>
                    </a:cubicBezTo>
                    <a:cubicBezTo>
                      <a:pt x="249" y="424"/>
                      <a:pt x="249" y="424"/>
                      <a:pt x="249" y="424"/>
                    </a:cubicBezTo>
                    <a:cubicBezTo>
                      <a:pt x="249" y="424"/>
                      <a:pt x="249" y="423"/>
                      <a:pt x="249" y="423"/>
                    </a:cubicBezTo>
                    <a:close/>
                    <a:moveTo>
                      <a:pt x="372" y="170"/>
                    </a:moveTo>
                    <a:cubicBezTo>
                      <a:pt x="373" y="170"/>
                      <a:pt x="374" y="171"/>
                      <a:pt x="374" y="173"/>
                    </a:cubicBezTo>
                    <a:cubicBezTo>
                      <a:pt x="374" y="173"/>
                      <a:pt x="374" y="173"/>
                      <a:pt x="374" y="173"/>
                    </a:cubicBezTo>
                    <a:cubicBezTo>
                      <a:pt x="374" y="174"/>
                      <a:pt x="373" y="175"/>
                      <a:pt x="371" y="175"/>
                    </a:cubicBezTo>
                    <a:cubicBezTo>
                      <a:pt x="371" y="175"/>
                      <a:pt x="371" y="175"/>
                      <a:pt x="371" y="175"/>
                    </a:cubicBezTo>
                    <a:cubicBezTo>
                      <a:pt x="370" y="175"/>
                      <a:pt x="368" y="174"/>
                      <a:pt x="369" y="172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69" y="172"/>
                      <a:pt x="369" y="172"/>
                      <a:pt x="369" y="171"/>
                    </a:cubicBezTo>
                    <a:cubicBezTo>
                      <a:pt x="369" y="171"/>
                      <a:pt x="369" y="171"/>
                      <a:pt x="369" y="171"/>
                    </a:cubicBezTo>
                    <a:cubicBezTo>
                      <a:pt x="369" y="170"/>
                      <a:pt x="371" y="169"/>
                      <a:pt x="372" y="170"/>
                    </a:cubicBezTo>
                    <a:close/>
                    <a:moveTo>
                      <a:pt x="268" y="402"/>
                    </a:moveTo>
                    <a:cubicBezTo>
                      <a:pt x="269" y="401"/>
                      <a:pt x="271" y="401"/>
                      <a:pt x="272" y="402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273" y="403"/>
                      <a:pt x="274" y="405"/>
                      <a:pt x="273" y="406"/>
                    </a:cubicBezTo>
                    <a:cubicBezTo>
                      <a:pt x="273" y="406"/>
                      <a:pt x="273" y="406"/>
                      <a:pt x="273" y="406"/>
                    </a:cubicBezTo>
                    <a:cubicBezTo>
                      <a:pt x="272" y="407"/>
                      <a:pt x="270" y="407"/>
                      <a:pt x="269" y="406"/>
                    </a:cubicBezTo>
                    <a:cubicBezTo>
                      <a:pt x="269" y="406"/>
                      <a:pt x="269" y="406"/>
                      <a:pt x="269" y="406"/>
                    </a:cubicBezTo>
                    <a:cubicBezTo>
                      <a:pt x="268" y="405"/>
                      <a:pt x="267" y="404"/>
                      <a:pt x="268" y="403"/>
                    </a:cubicBezTo>
                    <a:cubicBezTo>
                      <a:pt x="268" y="403"/>
                      <a:pt x="268" y="403"/>
                      <a:pt x="268" y="403"/>
                    </a:cubicBezTo>
                    <a:cubicBezTo>
                      <a:pt x="268" y="403"/>
                      <a:pt x="268" y="402"/>
                      <a:pt x="268" y="402"/>
                    </a:cubicBezTo>
                    <a:close/>
                    <a:moveTo>
                      <a:pt x="368" y="198"/>
                    </a:moveTo>
                    <a:cubicBezTo>
                      <a:pt x="369" y="198"/>
                      <a:pt x="370" y="200"/>
                      <a:pt x="370" y="201"/>
                    </a:cubicBezTo>
                    <a:cubicBezTo>
                      <a:pt x="370" y="201"/>
                      <a:pt x="370" y="201"/>
                      <a:pt x="370" y="201"/>
                    </a:cubicBezTo>
                    <a:cubicBezTo>
                      <a:pt x="370" y="203"/>
                      <a:pt x="368" y="204"/>
                      <a:pt x="367" y="203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65" y="203"/>
                      <a:pt x="364" y="202"/>
                      <a:pt x="364" y="200"/>
                    </a:cubicBezTo>
                    <a:cubicBezTo>
                      <a:pt x="364" y="200"/>
                      <a:pt x="364" y="200"/>
                      <a:pt x="364" y="200"/>
                    </a:cubicBezTo>
                    <a:cubicBezTo>
                      <a:pt x="364" y="200"/>
                      <a:pt x="364" y="200"/>
                      <a:pt x="365" y="199"/>
                    </a:cubicBezTo>
                    <a:cubicBezTo>
                      <a:pt x="365" y="199"/>
                      <a:pt x="365" y="199"/>
                      <a:pt x="365" y="199"/>
                    </a:cubicBezTo>
                    <a:cubicBezTo>
                      <a:pt x="365" y="198"/>
                      <a:pt x="366" y="198"/>
                      <a:pt x="368" y="198"/>
                    </a:cubicBezTo>
                    <a:close/>
                    <a:moveTo>
                      <a:pt x="286" y="380"/>
                    </a:moveTo>
                    <a:cubicBezTo>
                      <a:pt x="287" y="379"/>
                      <a:pt x="289" y="378"/>
                      <a:pt x="290" y="379"/>
                    </a:cubicBezTo>
                    <a:cubicBezTo>
                      <a:pt x="290" y="379"/>
                      <a:pt x="290" y="379"/>
                      <a:pt x="290" y="379"/>
                    </a:cubicBezTo>
                    <a:cubicBezTo>
                      <a:pt x="291" y="380"/>
                      <a:pt x="291" y="382"/>
                      <a:pt x="290" y="383"/>
                    </a:cubicBezTo>
                    <a:cubicBezTo>
                      <a:pt x="290" y="383"/>
                      <a:pt x="290" y="383"/>
                      <a:pt x="290" y="383"/>
                    </a:cubicBezTo>
                    <a:cubicBezTo>
                      <a:pt x="289" y="385"/>
                      <a:pt x="288" y="385"/>
                      <a:pt x="286" y="384"/>
                    </a:cubicBezTo>
                    <a:cubicBezTo>
                      <a:pt x="286" y="384"/>
                      <a:pt x="286" y="384"/>
                      <a:pt x="286" y="384"/>
                    </a:cubicBezTo>
                    <a:cubicBezTo>
                      <a:pt x="285" y="383"/>
                      <a:pt x="285" y="382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lose/>
                    <a:moveTo>
                      <a:pt x="362" y="226"/>
                    </a:moveTo>
                    <a:cubicBezTo>
                      <a:pt x="363" y="226"/>
                      <a:pt x="364" y="228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3" y="231"/>
                      <a:pt x="362" y="231"/>
                      <a:pt x="360" y="231"/>
                    </a:cubicBezTo>
                    <a:cubicBezTo>
                      <a:pt x="360" y="231"/>
                      <a:pt x="360" y="231"/>
                      <a:pt x="360" y="231"/>
                    </a:cubicBezTo>
                    <a:cubicBezTo>
                      <a:pt x="359" y="231"/>
                      <a:pt x="358" y="229"/>
                      <a:pt x="358" y="228"/>
                    </a:cubicBezTo>
                    <a:cubicBezTo>
                      <a:pt x="358" y="228"/>
                      <a:pt x="358" y="228"/>
                      <a:pt x="358" y="228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9" y="226"/>
                      <a:pt x="360" y="225"/>
                      <a:pt x="362" y="226"/>
                    </a:cubicBezTo>
                    <a:close/>
                    <a:moveTo>
                      <a:pt x="302" y="357"/>
                    </a:move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3" y="355"/>
                      <a:pt x="304" y="355"/>
                      <a:pt x="306" y="356"/>
                    </a:cubicBezTo>
                    <a:cubicBezTo>
                      <a:pt x="306" y="356"/>
                      <a:pt x="306" y="356"/>
                      <a:pt x="306" y="356"/>
                    </a:cubicBezTo>
                    <a:cubicBezTo>
                      <a:pt x="307" y="357"/>
                      <a:pt x="308" y="358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6" y="361"/>
                      <a:pt x="304" y="361"/>
                      <a:pt x="303" y="361"/>
                    </a:cubicBezTo>
                    <a:cubicBezTo>
                      <a:pt x="303" y="361"/>
                      <a:pt x="303" y="361"/>
                      <a:pt x="303" y="361"/>
                    </a:cubicBezTo>
                    <a:cubicBezTo>
                      <a:pt x="302" y="360"/>
                      <a:pt x="301" y="358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lose/>
                    <a:moveTo>
                      <a:pt x="354" y="253"/>
                    </a:moveTo>
                    <a:cubicBezTo>
                      <a:pt x="355" y="253"/>
                      <a:pt x="356" y="255"/>
                      <a:pt x="356" y="257"/>
                    </a:cubicBezTo>
                    <a:cubicBezTo>
                      <a:pt x="356" y="257"/>
                      <a:pt x="356" y="257"/>
                      <a:pt x="356" y="257"/>
                    </a:cubicBezTo>
                    <a:cubicBezTo>
                      <a:pt x="355" y="258"/>
                      <a:pt x="354" y="259"/>
                      <a:pt x="352" y="258"/>
                    </a:cubicBezTo>
                    <a:cubicBezTo>
                      <a:pt x="352" y="258"/>
                      <a:pt x="352" y="258"/>
                      <a:pt x="352" y="258"/>
                    </a:cubicBezTo>
                    <a:cubicBezTo>
                      <a:pt x="351" y="258"/>
                      <a:pt x="350" y="256"/>
                      <a:pt x="350" y="255"/>
                    </a:cubicBezTo>
                    <a:cubicBezTo>
                      <a:pt x="350" y="255"/>
                      <a:pt x="350" y="255"/>
                      <a:pt x="350" y="255"/>
                    </a:cubicBezTo>
                    <a:cubicBezTo>
                      <a:pt x="350" y="255"/>
                      <a:pt x="350" y="255"/>
                      <a:pt x="350" y="254"/>
                    </a:cubicBezTo>
                    <a:cubicBezTo>
                      <a:pt x="350" y="254"/>
                      <a:pt x="350" y="254"/>
                      <a:pt x="350" y="254"/>
                    </a:cubicBezTo>
                    <a:cubicBezTo>
                      <a:pt x="351" y="253"/>
                      <a:pt x="353" y="253"/>
                      <a:pt x="354" y="253"/>
                    </a:cubicBezTo>
                    <a:close/>
                    <a:moveTo>
                      <a:pt x="316" y="332"/>
                    </a:moveTo>
                    <a:cubicBezTo>
                      <a:pt x="317" y="331"/>
                      <a:pt x="319" y="331"/>
                      <a:pt x="320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2" y="332"/>
                      <a:pt x="322" y="334"/>
                      <a:pt x="321" y="335"/>
                    </a:cubicBezTo>
                    <a:cubicBezTo>
                      <a:pt x="321" y="335"/>
                      <a:pt x="321" y="335"/>
                      <a:pt x="321" y="335"/>
                    </a:cubicBezTo>
                    <a:cubicBezTo>
                      <a:pt x="321" y="337"/>
                      <a:pt x="319" y="337"/>
                      <a:pt x="318" y="336"/>
                    </a:cubicBezTo>
                    <a:cubicBezTo>
                      <a:pt x="318" y="336"/>
                      <a:pt x="318" y="336"/>
                      <a:pt x="318" y="336"/>
                    </a:cubicBezTo>
                    <a:cubicBezTo>
                      <a:pt x="316" y="336"/>
                      <a:pt x="316" y="334"/>
                      <a:pt x="316" y="333"/>
                    </a:cubicBezTo>
                    <a:cubicBezTo>
                      <a:pt x="316" y="333"/>
                      <a:pt x="316" y="333"/>
                      <a:pt x="316" y="333"/>
                    </a:cubicBezTo>
                    <a:cubicBezTo>
                      <a:pt x="316" y="333"/>
                      <a:pt x="316" y="332"/>
                      <a:pt x="316" y="332"/>
                    </a:cubicBezTo>
                    <a:close/>
                    <a:moveTo>
                      <a:pt x="344" y="280"/>
                    </a:moveTo>
                    <a:cubicBezTo>
                      <a:pt x="346" y="280"/>
                      <a:pt x="347" y="282"/>
                      <a:pt x="346" y="283"/>
                    </a:cubicBezTo>
                    <a:cubicBezTo>
                      <a:pt x="346" y="283"/>
                      <a:pt x="346" y="283"/>
                      <a:pt x="346" y="283"/>
                    </a:cubicBezTo>
                    <a:cubicBezTo>
                      <a:pt x="345" y="285"/>
                      <a:pt x="344" y="286"/>
                      <a:pt x="342" y="285"/>
                    </a:cubicBezTo>
                    <a:cubicBezTo>
                      <a:pt x="342" y="285"/>
                      <a:pt x="342" y="285"/>
                      <a:pt x="342" y="285"/>
                    </a:cubicBezTo>
                    <a:cubicBezTo>
                      <a:pt x="341" y="284"/>
                      <a:pt x="340" y="283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0"/>
                      <a:pt x="343" y="279"/>
                      <a:pt x="344" y="280"/>
                    </a:cubicBezTo>
                    <a:close/>
                    <a:moveTo>
                      <a:pt x="329" y="307"/>
                    </a:move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30" y="306"/>
                      <a:pt x="332" y="305"/>
                      <a:pt x="333" y="306"/>
                    </a:cubicBezTo>
                    <a:cubicBezTo>
                      <a:pt x="333" y="306"/>
                      <a:pt x="333" y="306"/>
                      <a:pt x="333" y="306"/>
                    </a:cubicBezTo>
                    <a:cubicBezTo>
                      <a:pt x="335" y="307"/>
                      <a:pt x="335" y="308"/>
                      <a:pt x="334" y="310"/>
                    </a:cubicBezTo>
                    <a:cubicBezTo>
                      <a:pt x="334" y="310"/>
                      <a:pt x="334" y="310"/>
                      <a:pt x="334" y="310"/>
                    </a:cubicBezTo>
                    <a:cubicBezTo>
                      <a:pt x="334" y="311"/>
                      <a:pt x="332" y="312"/>
                      <a:pt x="331" y="311"/>
                    </a:cubicBezTo>
                    <a:cubicBezTo>
                      <a:pt x="331" y="311"/>
                      <a:pt x="331" y="311"/>
                      <a:pt x="331" y="311"/>
                    </a:cubicBezTo>
                    <a:cubicBezTo>
                      <a:pt x="329" y="310"/>
                      <a:pt x="329" y="309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7791450" y="3519488"/>
                <a:ext cx="36513" cy="31750"/>
              </a:xfrm>
              <a:custGeom>
                <a:rect b="b" l="l" r="r" t="t"/>
                <a:pathLst>
                  <a:path extrusionOk="0" h="9" w="10">
                    <a:moveTo>
                      <a:pt x="3" y="8"/>
                    </a:moveTo>
                    <a:cubicBezTo>
                      <a:pt x="1" y="7"/>
                      <a:pt x="0" y="5"/>
                      <a:pt x="1" y="3"/>
                    </a:cubicBezTo>
                    <a:cubicBezTo>
                      <a:pt x="2" y="0"/>
                      <a:pt x="4" y="0"/>
                      <a:pt x="7" y="0"/>
                    </a:cubicBezTo>
                    <a:cubicBezTo>
                      <a:pt x="9" y="1"/>
                      <a:pt x="10" y="4"/>
                      <a:pt x="9" y="6"/>
                    </a:cubicBezTo>
                    <a:cubicBezTo>
                      <a:pt x="8" y="8"/>
                      <a:pt x="5" y="9"/>
                      <a:pt x="3" y="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9293225" y="1465263"/>
                <a:ext cx="34925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 rot="5400000">
              <a:off x="8066279" y="-1979299"/>
              <a:ext cx="3234854" cy="3234854"/>
              <a:chOff x="5668963" y="-114300"/>
              <a:chExt cx="3783012" cy="3783012"/>
            </a:xfrm>
          </p:grpSpPr>
          <p:sp>
            <p:nvSpPr>
              <p:cNvPr id="220" name="Google Shape;220;p9"/>
              <p:cNvSpPr/>
              <p:nvPr/>
            </p:nvSpPr>
            <p:spPr>
              <a:xfrm>
                <a:off x="5668963" y="-114300"/>
                <a:ext cx="3783012" cy="3783012"/>
              </a:xfrm>
              <a:custGeom>
                <a:rect b="b" l="l" r="r" t="t"/>
                <a:pathLst>
                  <a:path extrusionOk="0" h="1064" w="1064">
                    <a:moveTo>
                      <a:pt x="337" y="957"/>
                    </a:moveTo>
                    <a:cubicBezTo>
                      <a:pt x="103" y="850"/>
                      <a:pt x="0" y="572"/>
                      <a:pt x="107" y="338"/>
                    </a:cubicBezTo>
                    <a:cubicBezTo>
                      <a:pt x="215" y="103"/>
                      <a:pt x="492" y="0"/>
                      <a:pt x="726" y="107"/>
                    </a:cubicBezTo>
                    <a:cubicBezTo>
                      <a:pt x="961" y="215"/>
                      <a:pt x="1064" y="492"/>
                      <a:pt x="957" y="727"/>
                    </a:cubicBezTo>
                    <a:cubicBezTo>
                      <a:pt x="849" y="961"/>
                      <a:pt x="572" y="1064"/>
                      <a:pt x="337" y="9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6015038" y="231775"/>
                <a:ext cx="3092450" cy="3092450"/>
              </a:xfrm>
              <a:custGeom>
                <a:rect b="b" l="l" r="r" t="t"/>
                <a:pathLst>
                  <a:path extrusionOk="0" h="870" w="870">
                    <a:moveTo>
                      <a:pt x="276" y="783"/>
                    </a:moveTo>
                    <a:cubicBezTo>
                      <a:pt x="84" y="695"/>
                      <a:pt x="0" y="468"/>
                      <a:pt x="87" y="276"/>
                    </a:cubicBezTo>
                    <a:cubicBezTo>
                      <a:pt x="175" y="84"/>
                      <a:pt x="402" y="0"/>
                      <a:pt x="594" y="88"/>
                    </a:cubicBezTo>
                    <a:cubicBezTo>
                      <a:pt x="786" y="176"/>
                      <a:pt x="870" y="402"/>
                      <a:pt x="782" y="594"/>
                    </a:cubicBezTo>
                    <a:cubicBezTo>
                      <a:pt x="694" y="786"/>
                      <a:pt x="468" y="870"/>
                      <a:pt x="276" y="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6135688" y="2840038"/>
                <a:ext cx="34925" cy="36513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4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6153150" y="2859088"/>
                <a:ext cx="1657350" cy="720725"/>
              </a:xfrm>
              <a:custGeom>
                <a:rect b="b" l="l" r="r" t="t"/>
                <a:pathLst>
                  <a:path extrusionOk="0" h="203" w="466">
                    <a:moveTo>
                      <a:pt x="466" y="190"/>
                    </a:moveTo>
                    <a:cubicBezTo>
                      <a:pt x="374" y="203"/>
                      <a:pt x="278" y="191"/>
                      <a:pt x="188" y="150"/>
                    </a:cubicBezTo>
                    <a:cubicBezTo>
                      <a:pt x="111" y="115"/>
                      <a:pt x="48" y="6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6153150" y="369888"/>
                <a:ext cx="2816225" cy="2819400"/>
              </a:xfrm>
              <a:custGeom>
                <a:rect b="b" l="l" r="r" t="t"/>
                <a:pathLst>
                  <a:path extrusionOk="0" h="793" w="792">
                    <a:moveTo>
                      <a:pt x="251" y="713"/>
                    </a:moveTo>
                    <a:cubicBezTo>
                      <a:pt x="76" y="632"/>
                      <a:pt x="0" y="426"/>
                      <a:pt x="80" y="251"/>
                    </a:cubicBezTo>
                    <a:cubicBezTo>
                      <a:pt x="160" y="77"/>
                      <a:pt x="366" y="0"/>
                      <a:pt x="541" y="80"/>
                    </a:cubicBezTo>
                    <a:cubicBezTo>
                      <a:pt x="715" y="160"/>
                      <a:pt x="792" y="366"/>
                      <a:pt x="712" y="541"/>
                    </a:cubicBezTo>
                    <a:cubicBezTo>
                      <a:pt x="632" y="716"/>
                      <a:pt x="426" y="793"/>
                      <a:pt x="251" y="7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6210300" y="438150"/>
                <a:ext cx="2782888" cy="2644775"/>
              </a:xfrm>
              <a:custGeom>
                <a:rect b="b" l="l" r="r" t="t"/>
                <a:pathLst>
                  <a:path extrusionOk="0" h="744" w="783">
                    <a:moveTo>
                      <a:pt x="593" y="0"/>
                    </a:moveTo>
                    <a:cubicBezTo>
                      <a:pt x="687" y="55"/>
                      <a:pt x="756" y="146"/>
                      <a:pt x="783" y="250"/>
                    </a:cubicBezTo>
                    <a:cubicBezTo>
                      <a:pt x="633" y="288"/>
                      <a:pt x="633" y="288"/>
                      <a:pt x="633" y="288"/>
                    </a:cubicBezTo>
                    <a:cubicBezTo>
                      <a:pt x="617" y="224"/>
                      <a:pt x="574" y="167"/>
                      <a:pt x="516" y="134"/>
                    </a:cubicBezTo>
                    <a:lnTo>
                      <a:pt x="593" y="0"/>
                    </a:lnTo>
                    <a:close/>
                    <a:moveTo>
                      <a:pt x="0" y="513"/>
                    </a:moveTo>
                    <a:cubicBezTo>
                      <a:pt x="145" y="461"/>
                      <a:pt x="145" y="461"/>
                      <a:pt x="145" y="461"/>
                    </a:cubicBezTo>
                    <a:cubicBezTo>
                      <a:pt x="168" y="525"/>
                      <a:pt x="214" y="576"/>
                      <a:pt x="276" y="604"/>
                    </a:cubicBezTo>
                    <a:cubicBezTo>
                      <a:pt x="277" y="604"/>
                      <a:pt x="277" y="604"/>
                      <a:pt x="277" y="604"/>
                    </a:cubicBezTo>
                    <a:cubicBezTo>
                      <a:pt x="213" y="744"/>
                      <a:pt x="213" y="744"/>
                      <a:pt x="213" y="744"/>
                    </a:cubicBezTo>
                    <a:cubicBezTo>
                      <a:pt x="212" y="744"/>
                      <a:pt x="212" y="744"/>
                      <a:pt x="212" y="744"/>
                    </a:cubicBezTo>
                    <a:cubicBezTo>
                      <a:pt x="112" y="698"/>
                      <a:pt x="37" y="616"/>
                      <a:pt x="0" y="5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7048500" y="57150"/>
                <a:ext cx="36513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6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7065963" y="-39688"/>
                <a:ext cx="2244726" cy="1522413"/>
              </a:xfrm>
              <a:custGeom>
                <a:rect b="b" l="l" r="r" t="t"/>
                <a:pathLst>
                  <a:path extrusionOk="0" h="428" w="631">
                    <a:moveTo>
                      <a:pt x="0" y="32"/>
                    </a:moveTo>
                    <a:cubicBezTo>
                      <a:pt x="111" y="0"/>
                      <a:pt x="234" y="6"/>
                      <a:pt x="347" y="58"/>
                    </a:cubicBezTo>
                    <a:cubicBezTo>
                      <a:pt x="503" y="129"/>
                      <a:pt x="604" y="271"/>
                      <a:pt x="631" y="4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7788275" y="1354138"/>
                <a:ext cx="1341438" cy="1981200"/>
              </a:xfrm>
              <a:custGeom>
                <a:rect b="b" l="l" r="r" t="t"/>
                <a:pathLst>
                  <a:path extrusionOk="0" h="557" w="377">
                    <a:moveTo>
                      <a:pt x="3" y="551"/>
                    </a:moveTo>
                    <a:cubicBezTo>
                      <a:pt x="4" y="551"/>
                      <a:pt x="6" y="552"/>
                      <a:pt x="6" y="554"/>
                    </a:cubicBezTo>
                    <a:cubicBezTo>
                      <a:pt x="6" y="554"/>
                      <a:pt x="6" y="554"/>
                      <a:pt x="6" y="554"/>
                    </a:cubicBezTo>
                    <a:cubicBezTo>
                      <a:pt x="6" y="555"/>
                      <a:pt x="5" y="557"/>
                      <a:pt x="3" y="557"/>
                    </a:cubicBezTo>
                    <a:cubicBezTo>
                      <a:pt x="3" y="557"/>
                      <a:pt x="3" y="557"/>
                      <a:pt x="3" y="557"/>
                    </a:cubicBezTo>
                    <a:cubicBezTo>
                      <a:pt x="2" y="557"/>
                      <a:pt x="0" y="556"/>
                      <a:pt x="0" y="554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54"/>
                      <a:pt x="0" y="553"/>
                      <a:pt x="0" y="553"/>
                    </a:cubicBezTo>
                    <a:cubicBezTo>
                      <a:pt x="0" y="553"/>
                      <a:pt x="0" y="553"/>
                      <a:pt x="0" y="553"/>
                    </a:cubicBezTo>
                    <a:cubicBezTo>
                      <a:pt x="1" y="552"/>
                      <a:pt x="2" y="551"/>
                      <a:pt x="3" y="551"/>
                    </a:cubicBezTo>
                    <a:close/>
                    <a:moveTo>
                      <a:pt x="30" y="546"/>
                    </a:moveTo>
                    <a:cubicBezTo>
                      <a:pt x="32" y="546"/>
                      <a:pt x="33" y="547"/>
                      <a:pt x="34" y="548"/>
                    </a:cubicBezTo>
                    <a:cubicBezTo>
                      <a:pt x="34" y="548"/>
                      <a:pt x="34" y="548"/>
                      <a:pt x="34" y="548"/>
                    </a:cubicBezTo>
                    <a:cubicBezTo>
                      <a:pt x="34" y="550"/>
                      <a:pt x="33" y="551"/>
                      <a:pt x="32" y="551"/>
                    </a:cubicBezTo>
                    <a:cubicBezTo>
                      <a:pt x="32" y="551"/>
                      <a:pt x="32" y="551"/>
                      <a:pt x="32" y="551"/>
                    </a:cubicBezTo>
                    <a:cubicBezTo>
                      <a:pt x="30" y="552"/>
                      <a:pt x="28" y="551"/>
                      <a:pt x="28" y="549"/>
                    </a:cubicBezTo>
                    <a:cubicBezTo>
                      <a:pt x="28" y="549"/>
                      <a:pt x="28" y="549"/>
                      <a:pt x="28" y="549"/>
                    </a:cubicBezTo>
                    <a:cubicBezTo>
                      <a:pt x="28" y="549"/>
                      <a:pt x="28" y="548"/>
                      <a:pt x="28" y="548"/>
                    </a:cubicBezTo>
                    <a:cubicBezTo>
                      <a:pt x="28" y="548"/>
                      <a:pt x="28" y="548"/>
                      <a:pt x="28" y="548"/>
                    </a:cubicBezTo>
                    <a:cubicBezTo>
                      <a:pt x="29" y="547"/>
                      <a:pt x="29" y="546"/>
                      <a:pt x="30" y="546"/>
                    </a:cubicBezTo>
                    <a:close/>
                    <a:moveTo>
                      <a:pt x="58" y="539"/>
                    </a:moveTo>
                    <a:cubicBezTo>
                      <a:pt x="58" y="539"/>
                      <a:pt x="58" y="539"/>
                      <a:pt x="58" y="539"/>
                    </a:cubicBezTo>
                    <a:cubicBezTo>
                      <a:pt x="59" y="538"/>
                      <a:pt x="61" y="539"/>
                      <a:pt x="61" y="541"/>
                    </a:cubicBezTo>
                    <a:cubicBezTo>
                      <a:pt x="61" y="541"/>
                      <a:pt x="61" y="541"/>
                      <a:pt x="61" y="541"/>
                    </a:cubicBezTo>
                    <a:cubicBezTo>
                      <a:pt x="62" y="542"/>
                      <a:pt x="61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9" y="544"/>
                      <a:pt x="59" y="544"/>
                      <a:pt x="59" y="544"/>
                    </a:cubicBezTo>
                    <a:cubicBezTo>
                      <a:pt x="58" y="545"/>
                      <a:pt x="56" y="544"/>
                      <a:pt x="56" y="542"/>
                    </a:cubicBezTo>
                    <a:cubicBezTo>
                      <a:pt x="56" y="542"/>
                      <a:pt x="56" y="542"/>
                      <a:pt x="56" y="542"/>
                    </a:cubicBezTo>
                    <a:cubicBezTo>
                      <a:pt x="56" y="542"/>
                      <a:pt x="56" y="541"/>
                      <a:pt x="56" y="540"/>
                    </a:cubicBezTo>
                    <a:cubicBezTo>
                      <a:pt x="56" y="540"/>
                      <a:pt x="56" y="540"/>
                      <a:pt x="56" y="540"/>
                    </a:cubicBezTo>
                    <a:cubicBezTo>
                      <a:pt x="56" y="540"/>
                      <a:pt x="57" y="539"/>
                      <a:pt x="58" y="539"/>
                    </a:cubicBezTo>
                    <a:close/>
                    <a:moveTo>
                      <a:pt x="85" y="530"/>
                    </a:moveTo>
                    <a:cubicBezTo>
                      <a:pt x="86" y="529"/>
                      <a:pt x="88" y="530"/>
                      <a:pt x="88" y="532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89" y="533"/>
                      <a:pt x="88" y="535"/>
                      <a:pt x="86" y="535"/>
                    </a:cubicBezTo>
                    <a:cubicBezTo>
                      <a:pt x="86" y="535"/>
                      <a:pt x="86" y="535"/>
                      <a:pt x="86" y="535"/>
                    </a:cubicBezTo>
                    <a:cubicBezTo>
                      <a:pt x="85" y="536"/>
                      <a:pt x="83" y="535"/>
                      <a:pt x="83" y="534"/>
                    </a:cubicBezTo>
                    <a:cubicBezTo>
                      <a:pt x="83" y="534"/>
                      <a:pt x="83" y="534"/>
                      <a:pt x="83" y="534"/>
                    </a:cubicBezTo>
                    <a:cubicBezTo>
                      <a:pt x="83" y="533"/>
                      <a:pt x="83" y="532"/>
                      <a:pt x="83" y="532"/>
                    </a:cubicBezTo>
                    <a:cubicBezTo>
                      <a:pt x="83" y="532"/>
                      <a:pt x="83" y="532"/>
                      <a:pt x="83" y="532"/>
                    </a:cubicBezTo>
                    <a:cubicBezTo>
                      <a:pt x="83" y="531"/>
                      <a:pt x="84" y="530"/>
                      <a:pt x="85" y="530"/>
                    </a:cubicBezTo>
                    <a:close/>
                    <a:moveTo>
                      <a:pt x="111" y="519"/>
                    </a:moveTo>
                    <a:cubicBezTo>
                      <a:pt x="112" y="519"/>
                      <a:pt x="114" y="520"/>
                      <a:pt x="115" y="521"/>
                    </a:cubicBezTo>
                    <a:cubicBezTo>
                      <a:pt x="115" y="521"/>
                      <a:pt x="115" y="521"/>
                      <a:pt x="115" y="521"/>
                    </a:cubicBezTo>
                    <a:cubicBezTo>
                      <a:pt x="115" y="522"/>
                      <a:pt x="115" y="524"/>
                      <a:pt x="113" y="525"/>
                    </a:cubicBezTo>
                    <a:cubicBezTo>
                      <a:pt x="113" y="525"/>
                      <a:pt x="113" y="525"/>
                      <a:pt x="113" y="525"/>
                    </a:cubicBezTo>
                    <a:cubicBezTo>
                      <a:pt x="112" y="525"/>
                      <a:pt x="110" y="525"/>
                      <a:pt x="109" y="523"/>
                    </a:cubicBezTo>
                    <a:cubicBezTo>
                      <a:pt x="109" y="523"/>
                      <a:pt x="109" y="523"/>
                      <a:pt x="109" y="523"/>
                    </a:cubicBezTo>
                    <a:cubicBezTo>
                      <a:pt x="109" y="522"/>
                      <a:pt x="109" y="522"/>
                      <a:pt x="109" y="521"/>
                    </a:cubicBezTo>
                    <a:cubicBezTo>
                      <a:pt x="109" y="521"/>
                      <a:pt x="109" y="521"/>
                      <a:pt x="109" y="521"/>
                    </a:cubicBezTo>
                    <a:cubicBezTo>
                      <a:pt x="110" y="520"/>
                      <a:pt x="110" y="520"/>
                      <a:pt x="111" y="519"/>
                    </a:cubicBezTo>
                    <a:close/>
                    <a:moveTo>
                      <a:pt x="358" y="1"/>
                    </a:moveTo>
                    <a:cubicBezTo>
                      <a:pt x="360" y="0"/>
                      <a:pt x="361" y="1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4"/>
                      <a:pt x="361" y="6"/>
                      <a:pt x="360" y="6"/>
                    </a:cubicBezTo>
                    <a:cubicBezTo>
                      <a:pt x="360" y="6"/>
                      <a:pt x="360" y="6"/>
                      <a:pt x="360" y="6"/>
                    </a:cubicBezTo>
                    <a:cubicBezTo>
                      <a:pt x="358" y="6"/>
                      <a:pt x="357" y="6"/>
                      <a:pt x="356" y="4"/>
                    </a:cubicBezTo>
                    <a:cubicBezTo>
                      <a:pt x="356" y="4"/>
                      <a:pt x="356" y="4"/>
                      <a:pt x="356" y="4"/>
                    </a:cubicBezTo>
                    <a:cubicBezTo>
                      <a:pt x="356" y="3"/>
                      <a:pt x="356" y="3"/>
                      <a:pt x="356" y="2"/>
                    </a:cubicBezTo>
                    <a:cubicBezTo>
                      <a:pt x="356" y="2"/>
                      <a:pt x="356" y="2"/>
                      <a:pt x="356" y="2"/>
                    </a:cubicBezTo>
                    <a:cubicBezTo>
                      <a:pt x="357" y="1"/>
                      <a:pt x="357" y="1"/>
                      <a:pt x="358" y="1"/>
                    </a:cubicBezTo>
                    <a:close/>
                    <a:moveTo>
                      <a:pt x="136" y="507"/>
                    </a:moveTo>
                    <a:cubicBezTo>
                      <a:pt x="136" y="507"/>
                      <a:pt x="136" y="507"/>
                      <a:pt x="136" y="507"/>
                    </a:cubicBezTo>
                    <a:cubicBezTo>
                      <a:pt x="138" y="507"/>
                      <a:pt x="139" y="507"/>
                      <a:pt x="140" y="508"/>
                    </a:cubicBezTo>
                    <a:cubicBezTo>
                      <a:pt x="140" y="508"/>
                      <a:pt x="140" y="508"/>
                      <a:pt x="140" y="508"/>
                    </a:cubicBezTo>
                    <a:cubicBezTo>
                      <a:pt x="141" y="510"/>
                      <a:pt x="140" y="512"/>
                      <a:pt x="139" y="512"/>
                    </a:cubicBezTo>
                    <a:cubicBezTo>
                      <a:pt x="139" y="512"/>
                      <a:pt x="139" y="512"/>
                      <a:pt x="139" y="512"/>
                    </a:cubicBezTo>
                    <a:cubicBezTo>
                      <a:pt x="138" y="513"/>
                      <a:pt x="136" y="512"/>
                      <a:pt x="135" y="511"/>
                    </a:cubicBezTo>
                    <a:cubicBezTo>
                      <a:pt x="135" y="511"/>
                      <a:pt x="135" y="511"/>
                      <a:pt x="135" y="511"/>
                    </a:cubicBezTo>
                    <a:cubicBezTo>
                      <a:pt x="135" y="510"/>
                      <a:pt x="135" y="509"/>
                      <a:pt x="135" y="509"/>
                    </a:cubicBezTo>
                    <a:cubicBezTo>
                      <a:pt x="135" y="509"/>
                      <a:pt x="135" y="509"/>
                      <a:pt x="135" y="509"/>
                    </a:cubicBezTo>
                    <a:cubicBezTo>
                      <a:pt x="135" y="508"/>
                      <a:pt x="136" y="508"/>
                      <a:pt x="136" y="507"/>
                    </a:cubicBezTo>
                    <a:close/>
                    <a:moveTo>
                      <a:pt x="365" y="28"/>
                    </a:moveTo>
                    <a:cubicBezTo>
                      <a:pt x="366" y="28"/>
                      <a:pt x="368" y="29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8" y="30"/>
                      <a:pt x="368" y="30"/>
                      <a:pt x="368" y="30"/>
                    </a:cubicBezTo>
                    <a:cubicBezTo>
                      <a:pt x="369" y="32"/>
                      <a:pt x="368" y="33"/>
                      <a:pt x="366" y="3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5" y="34"/>
                      <a:pt x="363" y="33"/>
                      <a:pt x="363" y="32"/>
                    </a:cubicBezTo>
                    <a:cubicBezTo>
                      <a:pt x="363" y="32"/>
                      <a:pt x="363" y="32"/>
                      <a:pt x="363" y="32"/>
                    </a:cubicBezTo>
                    <a:cubicBezTo>
                      <a:pt x="363" y="31"/>
                      <a:pt x="363" y="30"/>
                      <a:pt x="363" y="30"/>
                    </a:cubicBezTo>
                    <a:cubicBezTo>
                      <a:pt x="363" y="30"/>
                      <a:pt x="363" y="30"/>
                      <a:pt x="363" y="30"/>
                    </a:cubicBezTo>
                    <a:cubicBezTo>
                      <a:pt x="363" y="29"/>
                      <a:pt x="364" y="28"/>
                      <a:pt x="365" y="28"/>
                    </a:cubicBezTo>
                    <a:close/>
                    <a:moveTo>
                      <a:pt x="161" y="493"/>
                    </a:moveTo>
                    <a:cubicBezTo>
                      <a:pt x="161" y="493"/>
                      <a:pt x="161" y="493"/>
                      <a:pt x="161" y="493"/>
                    </a:cubicBezTo>
                    <a:cubicBezTo>
                      <a:pt x="162" y="493"/>
                      <a:pt x="164" y="493"/>
                      <a:pt x="165" y="494"/>
                    </a:cubicBezTo>
                    <a:cubicBezTo>
                      <a:pt x="165" y="494"/>
                      <a:pt x="165" y="494"/>
                      <a:pt x="165" y="494"/>
                    </a:cubicBezTo>
                    <a:cubicBezTo>
                      <a:pt x="166" y="496"/>
                      <a:pt x="165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4" y="498"/>
                      <a:pt x="164" y="498"/>
                      <a:pt x="164" y="498"/>
                    </a:cubicBezTo>
                    <a:cubicBezTo>
                      <a:pt x="163" y="499"/>
                      <a:pt x="161" y="499"/>
                      <a:pt x="160" y="497"/>
                    </a:cubicBezTo>
                    <a:cubicBezTo>
                      <a:pt x="160" y="497"/>
                      <a:pt x="160" y="497"/>
                      <a:pt x="160" y="497"/>
                    </a:cubicBezTo>
                    <a:cubicBezTo>
                      <a:pt x="160" y="497"/>
                      <a:pt x="159" y="496"/>
                      <a:pt x="160" y="495"/>
                    </a:cubicBezTo>
                    <a:cubicBezTo>
                      <a:pt x="160" y="495"/>
                      <a:pt x="160" y="495"/>
                      <a:pt x="160" y="495"/>
                    </a:cubicBezTo>
                    <a:cubicBezTo>
                      <a:pt x="160" y="494"/>
                      <a:pt x="160" y="494"/>
                      <a:pt x="161" y="493"/>
                    </a:cubicBezTo>
                    <a:close/>
                    <a:moveTo>
                      <a:pt x="370" y="56"/>
                    </a:moveTo>
                    <a:cubicBezTo>
                      <a:pt x="372" y="56"/>
                      <a:pt x="373" y="57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59"/>
                      <a:pt x="373" y="59"/>
                      <a:pt x="373" y="59"/>
                    </a:cubicBezTo>
                    <a:cubicBezTo>
                      <a:pt x="373" y="60"/>
                      <a:pt x="372" y="62"/>
                      <a:pt x="371" y="62"/>
                    </a:cubicBezTo>
                    <a:cubicBezTo>
                      <a:pt x="371" y="62"/>
                      <a:pt x="371" y="62"/>
                      <a:pt x="371" y="62"/>
                    </a:cubicBezTo>
                    <a:cubicBezTo>
                      <a:pt x="369" y="62"/>
                      <a:pt x="368" y="61"/>
                      <a:pt x="368" y="59"/>
                    </a:cubicBezTo>
                    <a:cubicBezTo>
                      <a:pt x="368" y="59"/>
                      <a:pt x="368" y="59"/>
                      <a:pt x="368" y="59"/>
                    </a:cubicBezTo>
                    <a:cubicBezTo>
                      <a:pt x="367" y="59"/>
                      <a:pt x="368" y="58"/>
                      <a:pt x="368" y="58"/>
                    </a:cubicBezTo>
                    <a:cubicBezTo>
                      <a:pt x="368" y="58"/>
                      <a:pt x="368" y="58"/>
                      <a:pt x="368" y="58"/>
                    </a:cubicBezTo>
                    <a:cubicBezTo>
                      <a:pt x="368" y="57"/>
                      <a:pt x="369" y="56"/>
                      <a:pt x="370" y="56"/>
                    </a:cubicBezTo>
                    <a:close/>
                    <a:moveTo>
                      <a:pt x="185" y="478"/>
                    </a:moveTo>
                    <a:cubicBezTo>
                      <a:pt x="185" y="478"/>
                      <a:pt x="185" y="478"/>
                      <a:pt x="185" y="478"/>
                    </a:cubicBezTo>
                    <a:cubicBezTo>
                      <a:pt x="186" y="477"/>
                      <a:pt x="188" y="477"/>
                      <a:pt x="189" y="479"/>
                    </a:cubicBezTo>
                    <a:cubicBezTo>
                      <a:pt x="189" y="479"/>
                      <a:pt x="189" y="479"/>
                      <a:pt x="189" y="479"/>
                    </a:cubicBezTo>
                    <a:cubicBezTo>
                      <a:pt x="190" y="480"/>
                      <a:pt x="189" y="482"/>
                      <a:pt x="188" y="483"/>
                    </a:cubicBezTo>
                    <a:cubicBezTo>
                      <a:pt x="188" y="483"/>
                      <a:pt x="188" y="483"/>
                      <a:pt x="188" y="483"/>
                    </a:cubicBezTo>
                    <a:cubicBezTo>
                      <a:pt x="187" y="484"/>
                      <a:pt x="185" y="483"/>
                      <a:pt x="184" y="482"/>
                    </a:cubicBezTo>
                    <a:cubicBezTo>
                      <a:pt x="184" y="482"/>
                      <a:pt x="184" y="482"/>
                      <a:pt x="184" y="482"/>
                    </a:cubicBezTo>
                    <a:cubicBezTo>
                      <a:pt x="183" y="481"/>
                      <a:pt x="183" y="480"/>
                      <a:pt x="184" y="479"/>
                    </a:cubicBezTo>
                    <a:cubicBezTo>
                      <a:pt x="184" y="479"/>
                      <a:pt x="184" y="479"/>
                      <a:pt x="184" y="479"/>
                    </a:cubicBezTo>
                    <a:cubicBezTo>
                      <a:pt x="184" y="479"/>
                      <a:pt x="184" y="478"/>
                      <a:pt x="185" y="478"/>
                    </a:cubicBezTo>
                    <a:close/>
                    <a:moveTo>
                      <a:pt x="373" y="84"/>
                    </a:moveTo>
                    <a:cubicBezTo>
                      <a:pt x="375" y="84"/>
                      <a:pt x="376" y="85"/>
                      <a:pt x="376" y="87"/>
                    </a:cubicBezTo>
                    <a:cubicBezTo>
                      <a:pt x="376" y="87"/>
                      <a:pt x="376" y="87"/>
                      <a:pt x="376" y="87"/>
                    </a:cubicBezTo>
                    <a:cubicBezTo>
                      <a:pt x="376" y="89"/>
                      <a:pt x="375" y="90"/>
                      <a:pt x="374" y="90"/>
                    </a:cubicBezTo>
                    <a:cubicBezTo>
                      <a:pt x="374" y="90"/>
                      <a:pt x="374" y="90"/>
                      <a:pt x="374" y="90"/>
                    </a:cubicBezTo>
                    <a:cubicBezTo>
                      <a:pt x="372" y="90"/>
                      <a:pt x="371" y="89"/>
                      <a:pt x="371" y="87"/>
                    </a:cubicBezTo>
                    <a:cubicBezTo>
                      <a:pt x="371" y="87"/>
                      <a:pt x="371" y="87"/>
                      <a:pt x="371" y="87"/>
                    </a:cubicBezTo>
                    <a:cubicBezTo>
                      <a:pt x="371" y="87"/>
                      <a:pt x="371" y="86"/>
                      <a:pt x="371" y="86"/>
                    </a:cubicBezTo>
                    <a:cubicBezTo>
                      <a:pt x="371" y="86"/>
                      <a:pt x="371" y="86"/>
                      <a:pt x="371" y="86"/>
                    </a:cubicBezTo>
                    <a:cubicBezTo>
                      <a:pt x="371" y="85"/>
                      <a:pt x="372" y="84"/>
                      <a:pt x="373" y="84"/>
                    </a:cubicBezTo>
                    <a:close/>
                    <a:moveTo>
                      <a:pt x="207" y="461"/>
                    </a:moveTo>
                    <a:cubicBezTo>
                      <a:pt x="207" y="461"/>
                      <a:pt x="207" y="461"/>
                      <a:pt x="207" y="461"/>
                    </a:cubicBezTo>
                    <a:cubicBezTo>
                      <a:pt x="209" y="460"/>
                      <a:pt x="210" y="460"/>
                      <a:pt x="211" y="462"/>
                    </a:cubicBezTo>
                    <a:cubicBezTo>
                      <a:pt x="211" y="462"/>
                      <a:pt x="211" y="462"/>
                      <a:pt x="211" y="462"/>
                    </a:cubicBezTo>
                    <a:cubicBezTo>
                      <a:pt x="212" y="463"/>
                      <a:pt x="212" y="465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1" y="466"/>
                      <a:pt x="211" y="466"/>
                      <a:pt x="211" y="466"/>
                    </a:cubicBezTo>
                    <a:cubicBezTo>
                      <a:pt x="210" y="467"/>
                      <a:pt x="208" y="466"/>
                      <a:pt x="207" y="465"/>
                    </a:cubicBezTo>
                    <a:cubicBezTo>
                      <a:pt x="207" y="465"/>
                      <a:pt x="207" y="465"/>
                      <a:pt x="207" y="465"/>
                    </a:cubicBezTo>
                    <a:cubicBezTo>
                      <a:pt x="206" y="464"/>
                      <a:pt x="206" y="463"/>
                      <a:pt x="207" y="462"/>
                    </a:cubicBezTo>
                    <a:cubicBezTo>
                      <a:pt x="207" y="462"/>
                      <a:pt x="207" y="462"/>
                      <a:pt x="207" y="462"/>
                    </a:cubicBezTo>
                    <a:cubicBezTo>
                      <a:pt x="207" y="462"/>
                      <a:pt x="207" y="461"/>
                      <a:pt x="207" y="461"/>
                    </a:cubicBezTo>
                    <a:close/>
                    <a:moveTo>
                      <a:pt x="375" y="113"/>
                    </a:moveTo>
                    <a:cubicBezTo>
                      <a:pt x="376" y="113"/>
                      <a:pt x="377" y="114"/>
                      <a:pt x="377" y="116"/>
                    </a:cubicBezTo>
                    <a:cubicBezTo>
                      <a:pt x="377" y="116"/>
                      <a:pt x="377" y="116"/>
                      <a:pt x="377" y="116"/>
                    </a:cubicBezTo>
                    <a:cubicBezTo>
                      <a:pt x="377" y="117"/>
                      <a:pt x="376" y="119"/>
                      <a:pt x="375" y="119"/>
                    </a:cubicBezTo>
                    <a:cubicBezTo>
                      <a:pt x="375" y="119"/>
                      <a:pt x="375" y="119"/>
                      <a:pt x="375" y="119"/>
                    </a:cubicBezTo>
                    <a:cubicBezTo>
                      <a:pt x="373" y="119"/>
                      <a:pt x="372" y="117"/>
                      <a:pt x="372" y="116"/>
                    </a:cubicBezTo>
                    <a:cubicBezTo>
                      <a:pt x="372" y="116"/>
                      <a:pt x="372" y="116"/>
                      <a:pt x="372" y="116"/>
                    </a:cubicBezTo>
                    <a:cubicBezTo>
                      <a:pt x="372" y="115"/>
                      <a:pt x="372" y="115"/>
                      <a:pt x="372" y="114"/>
                    </a:cubicBezTo>
                    <a:cubicBezTo>
                      <a:pt x="372" y="114"/>
                      <a:pt x="372" y="114"/>
                      <a:pt x="372" y="114"/>
                    </a:cubicBezTo>
                    <a:cubicBezTo>
                      <a:pt x="372" y="114"/>
                      <a:pt x="373" y="113"/>
                      <a:pt x="375" y="113"/>
                    </a:cubicBezTo>
                    <a:close/>
                    <a:moveTo>
                      <a:pt x="229" y="443"/>
                    </a:moveTo>
                    <a:cubicBezTo>
                      <a:pt x="230" y="442"/>
                      <a:pt x="232" y="442"/>
                      <a:pt x="233" y="443"/>
                    </a:cubicBezTo>
                    <a:cubicBezTo>
                      <a:pt x="233" y="443"/>
                      <a:pt x="233" y="443"/>
                      <a:pt x="233" y="443"/>
                    </a:cubicBezTo>
                    <a:cubicBezTo>
                      <a:pt x="234" y="444"/>
                      <a:pt x="234" y="446"/>
                      <a:pt x="233" y="447"/>
                    </a:cubicBezTo>
                    <a:cubicBezTo>
                      <a:pt x="233" y="447"/>
                      <a:pt x="233" y="447"/>
                      <a:pt x="233" y="447"/>
                    </a:cubicBezTo>
                    <a:cubicBezTo>
                      <a:pt x="232" y="448"/>
                      <a:pt x="230" y="448"/>
                      <a:pt x="229" y="447"/>
                    </a:cubicBezTo>
                    <a:cubicBezTo>
                      <a:pt x="229" y="447"/>
                      <a:pt x="229" y="447"/>
                      <a:pt x="229" y="447"/>
                    </a:cubicBezTo>
                    <a:cubicBezTo>
                      <a:pt x="228" y="446"/>
                      <a:pt x="228" y="445"/>
                      <a:pt x="228" y="444"/>
                    </a:cubicBezTo>
                    <a:cubicBezTo>
                      <a:pt x="228" y="444"/>
                      <a:pt x="228" y="444"/>
                      <a:pt x="228" y="444"/>
                    </a:cubicBezTo>
                    <a:cubicBezTo>
                      <a:pt x="228" y="443"/>
                      <a:pt x="229" y="443"/>
                      <a:pt x="229" y="443"/>
                    </a:cubicBezTo>
                    <a:close/>
                    <a:moveTo>
                      <a:pt x="374" y="141"/>
                    </a:moveTo>
                    <a:cubicBezTo>
                      <a:pt x="376" y="141"/>
                      <a:pt x="377" y="143"/>
                      <a:pt x="377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7" y="146"/>
                      <a:pt x="375" y="147"/>
                      <a:pt x="374" y="147"/>
                    </a:cubicBezTo>
                    <a:cubicBezTo>
                      <a:pt x="374" y="147"/>
                      <a:pt x="374" y="147"/>
                      <a:pt x="374" y="147"/>
                    </a:cubicBezTo>
                    <a:cubicBezTo>
                      <a:pt x="372" y="147"/>
                      <a:pt x="371" y="145"/>
                      <a:pt x="371" y="144"/>
                    </a:cubicBezTo>
                    <a:cubicBezTo>
                      <a:pt x="371" y="144"/>
                      <a:pt x="371" y="144"/>
                      <a:pt x="371" y="144"/>
                    </a:cubicBezTo>
                    <a:cubicBezTo>
                      <a:pt x="371" y="144"/>
                      <a:pt x="371" y="143"/>
                      <a:pt x="371" y="143"/>
                    </a:cubicBezTo>
                    <a:cubicBezTo>
                      <a:pt x="371" y="143"/>
                      <a:pt x="371" y="143"/>
                      <a:pt x="371" y="143"/>
                    </a:cubicBezTo>
                    <a:cubicBezTo>
                      <a:pt x="372" y="142"/>
                      <a:pt x="373" y="141"/>
                      <a:pt x="374" y="141"/>
                    </a:cubicBezTo>
                    <a:close/>
                    <a:moveTo>
                      <a:pt x="249" y="423"/>
                    </a:moveTo>
                    <a:cubicBezTo>
                      <a:pt x="250" y="422"/>
                      <a:pt x="252" y="422"/>
                      <a:pt x="253" y="423"/>
                    </a:cubicBezTo>
                    <a:cubicBezTo>
                      <a:pt x="253" y="423"/>
                      <a:pt x="253" y="423"/>
                      <a:pt x="253" y="423"/>
                    </a:cubicBezTo>
                    <a:cubicBezTo>
                      <a:pt x="254" y="424"/>
                      <a:pt x="254" y="426"/>
                      <a:pt x="25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52" y="428"/>
                      <a:pt x="250" y="428"/>
                      <a:pt x="249" y="427"/>
                    </a:cubicBezTo>
                    <a:cubicBezTo>
                      <a:pt x="249" y="427"/>
                      <a:pt x="249" y="427"/>
                      <a:pt x="249" y="427"/>
                    </a:cubicBezTo>
                    <a:cubicBezTo>
                      <a:pt x="248" y="426"/>
                      <a:pt x="248" y="425"/>
                      <a:pt x="249" y="424"/>
                    </a:cubicBezTo>
                    <a:cubicBezTo>
                      <a:pt x="249" y="424"/>
                      <a:pt x="249" y="424"/>
                      <a:pt x="249" y="424"/>
                    </a:cubicBezTo>
                    <a:cubicBezTo>
                      <a:pt x="249" y="424"/>
                      <a:pt x="249" y="423"/>
                      <a:pt x="249" y="423"/>
                    </a:cubicBezTo>
                    <a:close/>
                    <a:moveTo>
                      <a:pt x="372" y="170"/>
                    </a:moveTo>
                    <a:cubicBezTo>
                      <a:pt x="373" y="170"/>
                      <a:pt x="374" y="171"/>
                      <a:pt x="374" y="173"/>
                    </a:cubicBezTo>
                    <a:cubicBezTo>
                      <a:pt x="374" y="173"/>
                      <a:pt x="374" y="173"/>
                      <a:pt x="374" y="173"/>
                    </a:cubicBezTo>
                    <a:cubicBezTo>
                      <a:pt x="374" y="174"/>
                      <a:pt x="373" y="175"/>
                      <a:pt x="371" y="175"/>
                    </a:cubicBezTo>
                    <a:cubicBezTo>
                      <a:pt x="371" y="175"/>
                      <a:pt x="371" y="175"/>
                      <a:pt x="371" y="175"/>
                    </a:cubicBezTo>
                    <a:cubicBezTo>
                      <a:pt x="370" y="175"/>
                      <a:pt x="368" y="174"/>
                      <a:pt x="369" y="172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69" y="172"/>
                      <a:pt x="369" y="172"/>
                      <a:pt x="369" y="171"/>
                    </a:cubicBezTo>
                    <a:cubicBezTo>
                      <a:pt x="369" y="171"/>
                      <a:pt x="369" y="171"/>
                      <a:pt x="369" y="171"/>
                    </a:cubicBezTo>
                    <a:cubicBezTo>
                      <a:pt x="369" y="170"/>
                      <a:pt x="371" y="169"/>
                      <a:pt x="372" y="170"/>
                    </a:cubicBezTo>
                    <a:close/>
                    <a:moveTo>
                      <a:pt x="268" y="402"/>
                    </a:moveTo>
                    <a:cubicBezTo>
                      <a:pt x="269" y="401"/>
                      <a:pt x="271" y="401"/>
                      <a:pt x="272" y="402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273" y="403"/>
                      <a:pt x="274" y="405"/>
                      <a:pt x="273" y="406"/>
                    </a:cubicBezTo>
                    <a:cubicBezTo>
                      <a:pt x="273" y="406"/>
                      <a:pt x="273" y="406"/>
                      <a:pt x="273" y="406"/>
                    </a:cubicBezTo>
                    <a:cubicBezTo>
                      <a:pt x="272" y="407"/>
                      <a:pt x="270" y="407"/>
                      <a:pt x="269" y="406"/>
                    </a:cubicBezTo>
                    <a:cubicBezTo>
                      <a:pt x="269" y="406"/>
                      <a:pt x="269" y="406"/>
                      <a:pt x="269" y="406"/>
                    </a:cubicBezTo>
                    <a:cubicBezTo>
                      <a:pt x="268" y="405"/>
                      <a:pt x="267" y="404"/>
                      <a:pt x="268" y="403"/>
                    </a:cubicBezTo>
                    <a:cubicBezTo>
                      <a:pt x="268" y="403"/>
                      <a:pt x="268" y="403"/>
                      <a:pt x="268" y="403"/>
                    </a:cubicBezTo>
                    <a:cubicBezTo>
                      <a:pt x="268" y="403"/>
                      <a:pt x="268" y="402"/>
                      <a:pt x="268" y="402"/>
                    </a:cubicBezTo>
                    <a:close/>
                    <a:moveTo>
                      <a:pt x="368" y="198"/>
                    </a:moveTo>
                    <a:cubicBezTo>
                      <a:pt x="369" y="198"/>
                      <a:pt x="370" y="200"/>
                      <a:pt x="370" y="201"/>
                    </a:cubicBezTo>
                    <a:cubicBezTo>
                      <a:pt x="370" y="201"/>
                      <a:pt x="370" y="201"/>
                      <a:pt x="370" y="201"/>
                    </a:cubicBezTo>
                    <a:cubicBezTo>
                      <a:pt x="370" y="203"/>
                      <a:pt x="368" y="204"/>
                      <a:pt x="367" y="203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65" y="203"/>
                      <a:pt x="364" y="202"/>
                      <a:pt x="364" y="200"/>
                    </a:cubicBezTo>
                    <a:cubicBezTo>
                      <a:pt x="364" y="200"/>
                      <a:pt x="364" y="200"/>
                      <a:pt x="364" y="200"/>
                    </a:cubicBezTo>
                    <a:cubicBezTo>
                      <a:pt x="364" y="200"/>
                      <a:pt x="364" y="200"/>
                      <a:pt x="365" y="199"/>
                    </a:cubicBezTo>
                    <a:cubicBezTo>
                      <a:pt x="365" y="199"/>
                      <a:pt x="365" y="199"/>
                      <a:pt x="365" y="199"/>
                    </a:cubicBezTo>
                    <a:cubicBezTo>
                      <a:pt x="365" y="198"/>
                      <a:pt x="366" y="198"/>
                      <a:pt x="368" y="198"/>
                    </a:cubicBezTo>
                    <a:close/>
                    <a:moveTo>
                      <a:pt x="286" y="380"/>
                    </a:moveTo>
                    <a:cubicBezTo>
                      <a:pt x="287" y="379"/>
                      <a:pt x="289" y="378"/>
                      <a:pt x="290" y="379"/>
                    </a:cubicBezTo>
                    <a:cubicBezTo>
                      <a:pt x="290" y="379"/>
                      <a:pt x="290" y="379"/>
                      <a:pt x="290" y="379"/>
                    </a:cubicBezTo>
                    <a:cubicBezTo>
                      <a:pt x="291" y="380"/>
                      <a:pt x="291" y="382"/>
                      <a:pt x="290" y="383"/>
                    </a:cubicBezTo>
                    <a:cubicBezTo>
                      <a:pt x="290" y="383"/>
                      <a:pt x="290" y="383"/>
                      <a:pt x="290" y="383"/>
                    </a:cubicBezTo>
                    <a:cubicBezTo>
                      <a:pt x="289" y="385"/>
                      <a:pt x="288" y="385"/>
                      <a:pt x="286" y="384"/>
                    </a:cubicBezTo>
                    <a:cubicBezTo>
                      <a:pt x="286" y="384"/>
                      <a:pt x="286" y="384"/>
                      <a:pt x="286" y="384"/>
                    </a:cubicBezTo>
                    <a:cubicBezTo>
                      <a:pt x="285" y="383"/>
                      <a:pt x="285" y="382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ubicBezTo>
                      <a:pt x="286" y="380"/>
                      <a:pt x="286" y="380"/>
                      <a:pt x="286" y="380"/>
                    </a:cubicBezTo>
                    <a:close/>
                    <a:moveTo>
                      <a:pt x="362" y="226"/>
                    </a:moveTo>
                    <a:cubicBezTo>
                      <a:pt x="363" y="226"/>
                      <a:pt x="364" y="228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4" y="229"/>
                      <a:pt x="364" y="229"/>
                      <a:pt x="364" y="229"/>
                    </a:cubicBezTo>
                    <a:cubicBezTo>
                      <a:pt x="363" y="231"/>
                      <a:pt x="362" y="231"/>
                      <a:pt x="360" y="231"/>
                    </a:cubicBezTo>
                    <a:cubicBezTo>
                      <a:pt x="360" y="231"/>
                      <a:pt x="360" y="231"/>
                      <a:pt x="360" y="231"/>
                    </a:cubicBezTo>
                    <a:cubicBezTo>
                      <a:pt x="359" y="231"/>
                      <a:pt x="358" y="229"/>
                      <a:pt x="358" y="228"/>
                    </a:cubicBezTo>
                    <a:cubicBezTo>
                      <a:pt x="358" y="228"/>
                      <a:pt x="358" y="228"/>
                      <a:pt x="358" y="228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8" y="227"/>
                      <a:pt x="358" y="227"/>
                      <a:pt x="358" y="227"/>
                    </a:cubicBezTo>
                    <a:cubicBezTo>
                      <a:pt x="359" y="226"/>
                      <a:pt x="360" y="225"/>
                      <a:pt x="362" y="226"/>
                    </a:cubicBezTo>
                    <a:close/>
                    <a:moveTo>
                      <a:pt x="302" y="357"/>
                    </a:move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3" y="355"/>
                      <a:pt x="304" y="355"/>
                      <a:pt x="306" y="356"/>
                    </a:cubicBezTo>
                    <a:cubicBezTo>
                      <a:pt x="306" y="356"/>
                      <a:pt x="306" y="356"/>
                      <a:pt x="306" y="356"/>
                    </a:cubicBezTo>
                    <a:cubicBezTo>
                      <a:pt x="307" y="357"/>
                      <a:pt x="308" y="358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6" y="361"/>
                      <a:pt x="304" y="361"/>
                      <a:pt x="303" y="361"/>
                    </a:cubicBezTo>
                    <a:cubicBezTo>
                      <a:pt x="303" y="361"/>
                      <a:pt x="303" y="361"/>
                      <a:pt x="303" y="361"/>
                    </a:cubicBezTo>
                    <a:cubicBezTo>
                      <a:pt x="302" y="360"/>
                      <a:pt x="301" y="358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ubicBezTo>
                      <a:pt x="302" y="357"/>
                      <a:pt x="302" y="357"/>
                      <a:pt x="302" y="357"/>
                    </a:cubicBezTo>
                    <a:close/>
                    <a:moveTo>
                      <a:pt x="354" y="253"/>
                    </a:moveTo>
                    <a:cubicBezTo>
                      <a:pt x="355" y="253"/>
                      <a:pt x="356" y="255"/>
                      <a:pt x="356" y="257"/>
                    </a:cubicBezTo>
                    <a:cubicBezTo>
                      <a:pt x="356" y="257"/>
                      <a:pt x="356" y="257"/>
                      <a:pt x="356" y="257"/>
                    </a:cubicBezTo>
                    <a:cubicBezTo>
                      <a:pt x="355" y="258"/>
                      <a:pt x="354" y="259"/>
                      <a:pt x="352" y="258"/>
                    </a:cubicBezTo>
                    <a:cubicBezTo>
                      <a:pt x="352" y="258"/>
                      <a:pt x="352" y="258"/>
                      <a:pt x="352" y="258"/>
                    </a:cubicBezTo>
                    <a:cubicBezTo>
                      <a:pt x="351" y="258"/>
                      <a:pt x="350" y="256"/>
                      <a:pt x="350" y="255"/>
                    </a:cubicBezTo>
                    <a:cubicBezTo>
                      <a:pt x="350" y="255"/>
                      <a:pt x="350" y="255"/>
                      <a:pt x="350" y="255"/>
                    </a:cubicBezTo>
                    <a:cubicBezTo>
                      <a:pt x="350" y="255"/>
                      <a:pt x="350" y="255"/>
                      <a:pt x="350" y="254"/>
                    </a:cubicBezTo>
                    <a:cubicBezTo>
                      <a:pt x="350" y="254"/>
                      <a:pt x="350" y="254"/>
                      <a:pt x="350" y="254"/>
                    </a:cubicBezTo>
                    <a:cubicBezTo>
                      <a:pt x="351" y="253"/>
                      <a:pt x="353" y="253"/>
                      <a:pt x="354" y="253"/>
                    </a:cubicBezTo>
                    <a:close/>
                    <a:moveTo>
                      <a:pt x="316" y="332"/>
                    </a:moveTo>
                    <a:cubicBezTo>
                      <a:pt x="317" y="331"/>
                      <a:pt x="319" y="331"/>
                      <a:pt x="320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2" y="332"/>
                      <a:pt x="322" y="334"/>
                      <a:pt x="321" y="335"/>
                    </a:cubicBezTo>
                    <a:cubicBezTo>
                      <a:pt x="321" y="335"/>
                      <a:pt x="321" y="335"/>
                      <a:pt x="321" y="335"/>
                    </a:cubicBezTo>
                    <a:cubicBezTo>
                      <a:pt x="321" y="337"/>
                      <a:pt x="319" y="337"/>
                      <a:pt x="318" y="336"/>
                    </a:cubicBezTo>
                    <a:cubicBezTo>
                      <a:pt x="318" y="336"/>
                      <a:pt x="318" y="336"/>
                      <a:pt x="318" y="336"/>
                    </a:cubicBezTo>
                    <a:cubicBezTo>
                      <a:pt x="316" y="336"/>
                      <a:pt x="316" y="334"/>
                      <a:pt x="316" y="333"/>
                    </a:cubicBezTo>
                    <a:cubicBezTo>
                      <a:pt x="316" y="333"/>
                      <a:pt x="316" y="333"/>
                      <a:pt x="316" y="333"/>
                    </a:cubicBezTo>
                    <a:cubicBezTo>
                      <a:pt x="316" y="333"/>
                      <a:pt x="316" y="332"/>
                      <a:pt x="316" y="332"/>
                    </a:cubicBezTo>
                    <a:close/>
                    <a:moveTo>
                      <a:pt x="344" y="280"/>
                    </a:moveTo>
                    <a:cubicBezTo>
                      <a:pt x="346" y="280"/>
                      <a:pt x="347" y="282"/>
                      <a:pt x="346" y="283"/>
                    </a:cubicBezTo>
                    <a:cubicBezTo>
                      <a:pt x="346" y="283"/>
                      <a:pt x="346" y="283"/>
                      <a:pt x="346" y="283"/>
                    </a:cubicBezTo>
                    <a:cubicBezTo>
                      <a:pt x="345" y="285"/>
                      <a:pt x="344" y="286"/>
                      <a:pt x="342" y="285"/>
                    </a:cubicBezTo>
                    <a:cubicBezTo>
                      <a:pt x="342" y="285"/>
                      <a:pt x="342" y="285"/>
                      <a:pt x="342" y="285"/>
                    </a:cubicBezTo>
                    <a:cubicBezTo>
                      <a:pt x="341" y="284"/>
                      <a:pt x="340" y="283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1"/>
                      <a:pt x="341" y="281"/>
                      <a:pt x="341" y="281"/>
                    </a:cubicBezTo>
                    <a:cubicBezTo>
                      <a:pt x="341" y="280"/>
                      <a:pt x="343" y="279"/>
                      <a:pt x="344" y="280"/>
                    </a:cubicBezTo>
                    <a:close/>
                    <a:moveTo>
                      <a:pt x="329" y="307"/>
                    </a:move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30" y="306"/>
                      <a:pt x="332" y="305"/>
                      <a:pt x="333" y="306"/>
                    </a:cubicBezTo>
                    <a:cubicBezTo>
                      <a:pt x="333" y="306"/>
                      <a:pt x="333" y="306"/>
                      <a:pt x="333" y="306"/>
                    </a:cubicBezTo>
                    <a:cubicBezTo>
                      <a:pt x="335" y="307"/>
                      <a:pt x="335" y="308"/>
                      <a:pt x="334" y="310"/>
                    </a:cubicBezTo>
                    <a:cubicBezTo>
                      <a:pt x="334" y="310"/>
                      <a:pt x="334" y="310"/>
                      <a:pt x="334" y="310"/>
                    </a:cubicBezTo>
                    <a:cubicBezTo>
                      <a:pt x="334" y="311"/>
                      <a:pt x="332" y="312"/>
                      <a:pt x="331" y="311"/>
                    </a:cubicBezTo>
                    <a:cubicBezTo>
                      <a:pt x="331" y="311"/>
                      <a:pt x="331" y="311"/>
                      <a:pt x="331" y="311"/>
                    </a:cubicBezTo>
                    <a:cubicBezTo>
                      <a:pt x="329" y="310"/>
                      <a:pt x="329" y="309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ubicBezTo>
                      <a:pt x="329" y="307"/>
                      <a:pt x="329" y="307"/>
                      <a:pt x="329" y="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7791450" y="3519488"/>
                <a:ext cx="36513" cy="31750"/>
              </a:xfrm>
              <a:custGeom>
                <a:rect b="b" l="l" r="r" t="t"/>
                <a:pathLst>
                  <a:path extrusionOk="0" h="9" w="10">
                    <a:moveTo>
                      <a:pt x="3" y="8"/>
                    </a:moveTo>
                    <a:cubicBezTo>
                      <a:pt x="1" y="7"/>
                      <a:pt x="0" y="5"/>
                      <a:pt x="1" y="3"/>
                    </a:cubicBezTo>
                    <a:cubicBezTo>
                      <a:pt x="2" y="0"/>
                      <a:pt x="4" y="0"/>
                      <a:pt x="7" y="0"/>
                    </a:cubicBezTo>
                    <a:cubicBezTo>
                      <a:pt x="9" y="1"/>
                      <a:pt x="10" y="4"/>
                      <a:pt x="9" y="6"/>
                    </a:cubicBezTo>
                    <a:cubicBezTo>
                      <a:pt x="8" y="8"/>
                      <a:pt x="5" y="9"/>
                      <a:pt x="3" y="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9293225" y="1465263"/>
                <a:ext cx="34925" cy="34925"/>
              </a:xfrm>
              <a:custGeom>
                <a:rect b="b" l="l" r="r" t="t"/>
                <a:pathLst>
                  <a:path extrusionOk="0" h="10" w="10">
                    <a:moveTo>
                      <a:pt x="3" y="9"/>
                    </a:move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5"/>
                      <a:pt x="9" y="7"/>
                    </a:cubicBezTo>
                    <a:cubicBezTo>
                      <a:pt x="8" y="9"/>
                      <a:pt x="5" y="10"/>
                      <a:pt x="3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●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○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■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●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○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■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●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○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■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23"/>
          <p:cNvGrpSpPr/>
          <p:nvPr/>
        </p:nvGrpSpPr>
        <p:grpSpPr>
          <a:xfrm>
            <a:off x="4862513" y="389238"/>
            <a:ext cx="4478775" cy="5306263"/>
            <a:chOff x="4862513" y="389238"/>
            <a:chExt cx="4478775" cy="5306263"/>
          </a:xfrm>
        </p:grpSpPr>
        <p:grpSp>
          <p:nvGrpSpPr>
            <p:cNvPr id="585" name="Google Shape;585;p23"/>
            <p:cNvGrpSpPr/>
            <p:nvPr/>
          </p:nvGrpSpPr>
          <p:grpSpPr>
            <a:xfrm>
              <a:off x="7733150" y="389238"/>
              <a:ext cx="1608138" cy="1635125"/>
              <a:chOff x="2867025" y="1508125"/>
              <a:chExt cx="1608138" cy="1635125"/>
            </a:xfrm>
          </p:grpSpPr>
          <p:sp>
            <p:nvSpPr>
              <p:cNvPr id="586" name="Google Shape;586;p23"/>
              <p:cNvSpPr/>
              <p:nvPr/>
            </p:nvSpPr>
            <p:spPr>
              <a:xfrm>
                <a:off x="3105150" y="2093913"/>
                <a:ext cx="1355725" cy="860425"/>
              </a:xfrm>
              <a:custGeom>
                <a:rect b="b" l="l" r="r" t="t"/>
                <a:pathLst>
                  <a:path extrusionOk="0" h="242" w="381">
                    <a:moveTo>
                      <a:pt x="0" y="242"/>
                    </a:moveTo>
                    <a:cubicBezTo>
                      <a:pt x="51" y="202"/>
                      <a:pt x="103" y="162"/>
                      <a:pt x="155" y="122"/>
                    </a:cubicBezTo>
                    <a:cubicBezTo>
                      <a:pt x="158" y="96"/>
                      <a:pt x="158" y="96"/>
                      <a:pt x="158" y="96"/>
                    </a:cubicBezTo>
                    <a:cubicBezTo>
                      <a:pt x="264" y="14"/>
                      <a:pt x="264" y="14"/>
                      <a:pt x="264" y="14"/>
                    </a:cubicBezTo>
                    <a:cubicBezTo>
                      <a:pt x="349" y="25"/>
                      <a:pt x="349" y="25"/>
                      <a:pt x="349" y="25"/>
                    </a:cubicBezTo>
                    <a:cubicBezTo>
                      <a:pt x="360" y="17"/>
                      <a:pt x="371" y="8"/>
                      <a:pt x="38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2978150" y="1508125"/>
                <a:ext cx="1044575" cy="1268413"/>
              </a:xfrm>
              <a:custGeom>
                <a:rect b="b" l="l" r="r" t="t"/>
                <a:pathLst>
                  <a:path extrusionOk="0" h="357" w="294">
                    <a:moveTo>
                      <a:pt x="0" y="357"/>
                    </a:moveTo>
                    <a:cubicBezTo>
                      <a:pt x="25" y="337"/>
                      <a:pt x="50" y="318"/>
                      <a:pt x="75" y="299"/>
                    </a:cubicBezTo>
                    <a:cubicBezTo>
                      <a:pt x="80" y="262"/>
                      <a:pt x="85" y="225"/>
                      <a:pt x="89" y="189"/>
                    </a:cubicBezTo>
                    <a:cubicBezTo>
                      <a:pt x="237" y="74"/>
                      <a:pt x="237" y="74"/>
                      <a:pt x="237" y="74"/>
                    </a:cubicBezTo>
                    <a:cubicBezTo>
                      <a:pt x="241" y="42"/>
                      <a:pt x="241" y="42"/>
                      <a:pt x="241" y="42"/>
                    </a:cubicBezTo>
                    <a:cubicBezTo>
                      <a:pt x="259" y="28"/>
                      <a:pt x="277" y="14"/>
                      <a:pt x="294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3973513" y="2076450"/>
                <a:ext cx="20638" cy="20638"/>
              </a:xfrm>
              <a:custGeom>
                <a:rect b="b" l="l" r="r" t="t"/>
                <a:pathLst>
                  <a:path extrusionOk="0" h="13" w="13">
                    <a:moveTo>
                      <a:pt x="13" y="0"/>
                    </a:moveTo>
                    <a:lnTo>
                      <a:pt x="0" y="0"/>
                    </a:lnTo>
                    <a:lnTo>
                      <a:pt x="7" y="7"/>
                    </a:lnTo>
                    <a:lnTo>
                      <a:pt x="11" y="13"/>
                    </a:lnTo>
                    <a:lnTo>
                      <a:pt x="13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4186238" y="2578100"/>
                <a:ext cx="17463" cy="17463"/>
              </a:xfrm>
              <a:custGeom>
                <a:rect b="b" l="l" r="r" t="t"/>
                <a:pathLst>
                  <a:path extrusionOk="0" h="5" w="5">
                    <a:moveTo>
                      <a:pt x="1" y="4"/>
                    </a:move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4" y="0"/>
                      <a:pt x="4" y="1"/>
                    </a:cubicBezTo>
                    <a:cubicBezTo>
                      <a:pt x="5" y="2"/>
                      <a:pt x="5" y="4"/>
                      <a:pt x="4" y="5"/>
                    </a:cubicBezTo>
                    <a:cubicBezTo>
                      <a:pt x="3" y="5"/>
                      <a:pt x="1" y="5"/>
                      <a:pt x="1" y="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3621088" y="1781175"/>
                <a:ext cx="22225" cy="17463"/>
              </a:xfrm>
              <a:custGeom>
                <a:rect b="b" l="l" r="r" t="t"/>
                <a:pathLst>
                  <a:path extrusionOk="0" h="5" w="6">
                    <a:moveTo>
                      <a:pt x="1" y="4"/>
                    </a:moveTo>
                    <a:cubicBezTo>
                      <a:pt x="0" y="3"/>
                      <a:pt x="0" y="1"/>
                      <a:pt x="1" y="1"/>
                    </a:cubicBezTo>
                    <a:cubicBezTo>
                      <a:pt x="3" y="0"/>
                      <a:pt x="4" y="0"/>
                      <a:pt x="5" y="1"/>
                    </a:cubicBezTo>
                    <a:cubicBezTo>
                      <a:pt x="6" y="2"/>
                      <a:pt x="5" y="4"/>
                      <a:pt x="4" y="4"/>
                    </a:cubicBezTo>
                    <a:cubicBezTo>
                      <a:pt x="3" y="5"/>
                      <a:pt x="2" y="5"/>
                      <a:pt x="1" y="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4435475" y="2073275"/>
                <a:ext cx="39688" cy="38100"/>
              </a:xfrm>
              <a:custGeom>
                <a:rect b="b" l="l" r="r" t="t"/>
                <a:pathLst>
                  <a:path extrusionOk="0" h="11" w="11">
                    <a:moveTo>
                      <a:pt x="2" y="9"/>
                    </a:moveTo>
                    <a:cubicBezTo>
                      <a:pt x="0" y="7"/>
                      <a:pt x="1" y="4"/>
                      <a:pt x="3" y="2"/>
                    </a:cubicBezTo>
                    <a:cubicBezTo>
                      <a:pt x="5" y="0"/>
                      <a:pt x="8" y="1"/>
                      <a:pt x="10" y="3"/>
                    </a:cubicBezTo>
                    <a:cubicBezTo>
                      <a:pt x="11" y="5"/>
                      <a:pt x="11" y="8"/>
                      <a:pt x="9" y="10"/>
                    </a:cubicBezTo>
                    <a:cubicBezTo>
                      <a:pt x="7" y="11"/>
                      <a:pt x="3" y="11"/>
                      <a:pt x="2" y="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4083050" y="2474913"/>
                <a:ext cx="223838" cy="223838"/>
              </a:xfrm>
              <a:custGeom>
                <a:rect b="b" l="l" r="r" t="t"/>
                <a:pathLst>
                  <a:path extrusionOk="0" h="63" w="63">
                    <a:moveTo>
                      <a:pt x="9" y="49"/>
                    </a:moveTo>
                    <a:cubicBezTo>
                      <a:pt x="0" y="37"/>
                      <a:pt x="2" y="19"/>
                      <a:pt x="14" y="9"/>
                    </a:cubicBezTo>
                    <a:cubicBezTo>
                      <a:pt x="27" y="0"/>
                      <a:pt x="44" y="2"/>
                      <a:pt x="54" y="14"/>
                    </a:cubicBezTo>
                    <a:cubicBezTo>
                      <a:pt x="63" y="27"/>
                      <a:pt x="61" y="44"/>
                      <a:pt x="49" y="54"/>
                    </a:cubicBezTo>
                    <a:cubicBezTo>
                      <a:pt x="36" y="63"/>
                      <a:pt x="19" y="61"/>
                      <a:pt x="9" y="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3709988" y="2019300"/>
                <a:ext cx="22225" cy="17463"/>
              </a:xfrm>
              <a:custGeom>
                <a:rect b="b" l="l" r="r" t="t"/>
                <a:pathLst>
                  <a:path extrusionOk="0" h="5" w="6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3" y="0"/>
                      <a:pt x="4" y="0"/>
                      <a:pt x="5" y="1"/>
                    </a:cubicBezTo>
                    <a:cubicBezTo>
                      <a:pt x="6" y="2"/>
                      <a:pt x="5" y="4"/>
                      <a:pt x="4" y="4"/>
                    </a:cubicBezTo>
                    <a:cubicBezTo>
                      <a:pt x="3" y="5"/>
                      <a:pt x="2" y="5"/>
                      <a:pt x="1" y="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3721100" y="1614488"/>
                <a:ext cx="347663" cy="412750"/>
              </a:xfrm>
              <a:custGeom>
                <a:rect b="b" l="l" r="r" t="t"/>
                <a:pathLst>
                  <a:path extrusionOk="0" h="260" w="219">
                    <a:moveTo>
                      <a:pt x="219" y="0"/>
                    </a:moveTo>
                    <a:lnTo>
                      <a:pt x="143" y="60"/>
                    </a:lnTo>
                    <a:lnTo>
                      <a:pt x="130" y="161"/>
                    </a:lnTo>
                    <a:lnTo>
                      <a:pt x="0" y="260"/>
                    </a:ln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3144838" y="2535238"/>
                <a:ext cx="1049338" cy="504825"/>
              </a:xfrm>
              <a:custGeom>
                <a:rect b="b" l="l" r="r" t="t"/>
                <a:pathLst>
                  <a:path extrusionOk="0" h="142" w="295">
                    <a:moveTo>
                      <a:pt x="0" y="142"/>
                    </a:moveTo>
                    <a:cubicBezTo>
                      <a:pt x="61" y="94"/>
                      <a:pt x="122" y="47"/>
                      <a:pt x="183" y="0"/>
                    </a:cubicBezTo>
                    <a:cubicBezTo>
                      <a:pt x="220" y="5"/>
                      <a:pt x="258" y="10"/>
                      <a:pt x="295" y="15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2867025" y="1795463"/>
                <a:ext cx="757238" cy="852488"/>
              </a:xfrm>
              <a:custGeom>
                <a:rect b="b" l="l" r="r" t="t"/>
                <a:pathLst>
                  <a:path extrusionOk="0" h="240" w="213">
                    <a:moveTo>
                      <a:pt x="0" y="240"/>
                    </a:moveTo>
                    <a:cubicBezTo>
                      <a:pt x="53" y="198"/>
                      <a:pt x="106" y="157"/>
                      <a:pt x="160" y="115"/>
                    </a:cubicBezTo>
                    <a:cubicBezTo>
                      <a:pt x="170" y="33"/>
                      <a:pt x="170" y="33"/>
                      <a:pt x="170" y="33"/>
                    </a:cubicBezTo>
                    <a:cubicBezTo>
                      <a:pt x="185" y="22"/>
                      <a:pt x="199" y="11"/>
                      <a:pt x="213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23"/>
              <p:cNvSpPr/>
              <p:nvPr/>
            </p:nvSpPr>
            <p:spPr>
              <a:xfrm>
                <a:off x="3219450" y="2549525"/>
                <a:ext cx="676275" cy="593725"/>
              </a:xfrm>
              <a:custGeom>
                <a:rect b="b" l="l" r="r" t="t"/>
                <a:pathLst>
                  <a:path extrusionOk="0" h="167" w="190">
                    <a:moveTo>
                      <a:pt x="0" y="167"/>
                    </a:moveTo>
                    <a:cubicBezTo>
                      <a:pt x="62" y="118"/>
                      <a:pt x="125" y="70"/>
                      <a:pt x="187" y="21"/>
                    </a:cubicBezTo>
                    <a:cubicBezTo>
                      <a:pt x="190" y="0"/>
                      <a:pt x="190" y="0"/>
                      <a:pt x="19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23"/>
              <p:cNvSpPr/>
              <p:nvPr/>
            </p:nvSpPr>
            <p:spPr>
              <a:xfrm>
                <a:off x="3052763" y="2087563"/>
                <a:ext cx="931863" cy="785813"/>
              </a:xfrm>
              <a:custGeom>
                <a:rect b="b" l="l" r="r" t="t"/>
                <a:pathLst>
                  <a:path extrusionOk="0" h="221" w="262">
                    <a:moveTo>
                      <a:pt x="0" y="221"/>
                    </a:moveTo>
                    <a:cubicBezTo>
                      <a:pt x="40" y="190"/>
                      <a:pt x="79" y="159"/>
                      <a:pt x="119" y="129"/>
                    </a:cubicBezTo>
                    <a:cubicBezTo>
                      <a:pt x="122" y="108"/>
                      <a:pt x="122" y="108"/>
                      <a:pt x="122" y="108"/>
                    </a:cubicBezTo>
                    <a:cubicBezTo>
                      <a:pt x="168" y="72"/>
                      <a:pt x="215" y="36"/>
                      <a:pt x="262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2927350" y="2282825"/>
                <a:ext cx="25400" cy="17463"/>
              </a:xfrm>
              <a:custGeom>
                <a:rect b="b" l="l" r="r" t="t"/>
                <a:pathLst>
                  <a:path extrusionOk="0" h="11" w="16">
                    <a:moveTo>
                      <a:pt x="7" y="11"/>
                    </a:moveTo>
                    <a:lnTo>
                      <a:pt x="16" y="2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7" y="1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2941638" y="1806575"/>
                <a:ext cx="487363" cy="479425"/>
              </a:xfrm>
              <a:custGeom>
                <a:rect b="b" l="l" r="r" t="t"/>
                <a:pathLst>
                  <a:path extrusionOk="0" h="302" w="307">
                    <a:moveTo>
                      <a:pt x="307" y="0"/>
                    </a:moveTo>
                    <a:lnTo>
                      <a:pt x="7" y="233"/>
                    </a:lnTo>
                    <a:lnTo>
                      <a:pt x="0" y="30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1" name="Google Shape;601;p23"/>
            <p:cNvGrpSpPr/>
            <p:nvPr/>
          </p:nvGrpSpPr>
          <p:grpSpPr>
            <a:xfrm>
              <a:off x="4862513" y="3188838"/>
              <a:ext cx="2744788" cy="2506662"/>
              <a:chOff x="3802063" y="4344988"/>
              <a:chExt cx="2744788" cy="2506662"/>
            </a:xfrm>
          </p:grpSpPr>
          <p:cxnSp>
            <p:nvCxnSpPr>
              <p:cNvPr id="602" name="Google Shape;602;p23"/>
              <p:cNvCxnSpPr/>
              <p:nvPr/>
            </p:nvCxnSpPr>
            <p:spPr>
              <a:xfrm flipH="1">
                <a:off x="4592651" y="4795838"/>
                <a:ext cx="1954200" cy="168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03" name="Google Shape;603;p23"/>
              <p:cNvCxnSpPr/>
              <p:nvPr/>
            </p:nvCxnSpPr>
            <p:spPr>
              <a:xfrm flipH="1">
                <a:off x="4162400" y="5051425"/>
                <a:ext cx="1959000" cy="168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04" name="Google Shape;604;p23"/>
              <p:cNvCxnSpPr/>
              <p:nvPr/>
            </p:nvCxnSpPr>
            <p:spPr>
              <a:xfrm flipH="1">
                <a:off x="4595776" y="4344988"/>
                <a:ext cx="1643100" cy="141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05" name="Google Shape;605;p23"/>
              <p:cNvCxnSpPr/>
              <p:nvPr/>
            </p:nvCxnSpPr>
            <p:spPr>
              <a:xfrm flipH="1">
                <a:off x="4148276" y="4632325"/>
                <a:ext cx="1646100" cy="141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06" name="Google Shape;606;p23"/>
              <p:cNvSpPr/>
              <p:nvPr/>
            </p:nvSpPr>
            <p:spPr>
              <a:xfrm>
                <a:off x="3802063" y="5976938"/>
                <a:ext cx="409575" cy="407988"/>
              </a:xfrm>
              <a:custGeom>
                <a:rect b="b" l="l" r="r" t="t"/>
                <a:pathLst>
                  <a:path extrusionOk="0" h="115" w="115">
                    <a:moveTo>
                      <a:pt x="2" y="61"/>
                    </a:moveTo>
                    <a:cubicBezTo>
                      <a:pt x="4" y="92"/>
                      <a:pt x="30" y="115"/>
                      <a:pt x="61" y="113"/>
                    </a:cubicBezTo>
                    <a:cubicBezTo>
                      <a:pt x="91" y="111"/>
                      <a:pt x="115" y="84"/>
                      <a:pt x="113" y="54"/>
                    </a:cubicBezTo>
                    <a:cubicBezTo>
                      <a:pt x="111" y="23"/>
                      <a:pt x="84" y="0"/>
                      <a:pt x="54" y="2"/>
                    </a:cubicBezTo>
                    <a:cubicBezTo>
                      <a:pt x="23" y="4"/>
                      <a:pt x="0" y="30"/>
                      <a:pt x="2" y="6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3927475" y="6100763"/>
                <a:ext cx="160338" cy="160338"/>
              </a:xfrm>
              <a:custGeom>
                <a:rect b="b" l="l" r="r" t="t"/>
                <a:pathLst>
                  <a:path extrusionOk="0" h="45" w="45">
                    <a:moveTo>
                      <a:pt x="0" y="24"/>
                    </a:moveTo>
                    <a:cubicBezTo>
                      <a:pt x="1" y="36"/>
                      <a:pt x="12" y="45"/>
                      <a:pt x="24" y="44"/>
                    </a:cubicBezTo>
                    <a:cubicBezTo>
                      <a:pt x="36" y="44"/>
                      <a:pt x="45" y="33"/>
                      <a:pt x="44" y="21"/>
                    </a:cubicBezTo>
                    <a:cubicBezTo>
                      <a:pt x="43" y="9"/>
                      <a:pt x="33" y="0"/>
                      <a:pt x="21" y="1"/>
                    </a:cubicBezTo>
                    <a:cubicBezTo>
                      <a:pt x="9" y="1"/>
                      <a:pt x="0" y="12"/>
                      <a:pt x="0" y="2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4090988" y="6762750"/>
                <a:ext cx="42863" cy="38100"/>
              </a:xfrm>
              <a:custGeom>
                <a:rect b="b" l="l" r="r" t="t"/>
                <a:pathLst>
                  <a:path extrusionOk="0" h="11" w="12">
                    <a:moveTo>
                      <a:pt x="1" y="6"/>
                    </a:moveTo>
                    <a:cubicBezTo>
                      <a:pt x="1" y="9"/>
                      <a:pt x="4" y="11"/>
                      <a:pt x="7" y="11"/>
                    </a:cubicBezTo>
                    <a:cubicBezTo>
                      <a:pt x="10" y="11"/>
                      <a:pt x="12" y="8"/>
                      <a:pt x="12" y="5"/>
                    </a:cubicBezTo>
                    <a:cubicBezTo>
                      <a:pt x="12" y="2"/>
                      <a:pt x="9" y="0"/>
                      <a:pt x="6" y="0"/>
                    </a:cubicBezTo>
                    <a:cubicBezTo>
                      <a:pt x="3" y="0"/>
                      <a:pt x="0" y="3"/>
                      <a:pt x="1" y="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4567238" y="5753100"/>
                <a:ext cx="31750" cy="31750"/>
              </a:xfrm>
              <a:custGeom>
                <a:rect b="b" l="l" r="r" t="t"/>
                <a:pathLst>
                  <a:path extrusionOk="0" h="9" w="9">
                    <a:moveTo>
                      <a:pt x="0" y="5"/>
                    </a:moveTo>
                    <a:cubicBezTo>
                      <a:pt x="0" y="8"/>
                      <a:pt x="2" y="9"/>
                      <a:pt x="5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8" y="2"/>
                      <a:pt x="6" y="0"/>
                      <a:pt x="4" y="1"/>
                    </a:cubicBezTo>
                    <a:cubicBezTo>
                      <a:pt x="2" y="1"/>
                      <a:pt x="0" y="3"/>
                      <a:pt x="0" y="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4564063" y="6477000"/>
                <a:ext cx="31750" cy="33338"/>
              </a:xfrm>
              <a:custGeom>
                <a:rect b="b" l="l" r="r" t="t"/>
                <a:pathLst>
                  <a:path extrusionOk="0" h="9" w="9">
                    <a:moveTo>
                      <a:pt x="0" y="5"/>
                    </a:moveTo>
                    <a:cubicBezTo>
                      <a:pt x="0" y="7"/>
                      <a:pt x="2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23"/>
              <p:cNvSpPr/>
              <p:nvPr/>
            </p:nvSpPr>
            <p:spPr>
              <a:xfrm>
                <a:off x="4044950" y="6711950"/>
                <a:ext cx="138113" cy="139700"/>
              </a:xfrm>
              <a:custGeom>
                <a:rect b="b" l="l" r="r" t="t"/>
                <a:pathLst>
                  <a:path extrusionOk="0" h="39" w="39">
                    <a:moveTo>
                      <a:pt x="0" y="21"/>
                    </a:moveTo>
                    <a:cubicBezTo>
                      <a:pt x="1" y="31"/>
                      <a:pt x="10" y="39"/>
                      <a:pt x="20" y="39"/>
                    </a:cubicBezTo>
                    <a:cubicBezTo>
                      <a:pt x="31" y="38"/>
                      <a:pt x="39" y="29"/>
                      <a:pt x="38" y="18"/>
                    </a:cubicBezTo>
                    <a:cubicBezTo>
                      <a:pt x="38" y="8"/>
                      <a:pt x="29" y="0"/>
                      <a:pt x="18" y="0"/>
                    </a:cubicBezTo>
                    <a:cubicBezTo>
                      <a:pt x="7" y="1"/>
                      <a:pt x="0" y="10"/>
                      <a:pt x="0" y="2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12" name="Google Shape;612;p23"/>
          <p:cNvSpPr/>
          <p:nvPr/>
        </p:nvSpPr>
        <p:spPr>
          <a:xfrm>
            <a:off x="5333575" y="954350"/>
            <a:ext cx="3234900" cy="32349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613" name="Google Shape;613;p23"/>
          <p:cNvSpPr txBox="1"/>
          <p:nvPr>
            <p:ph type="ctrTitle"/>
          </p:nvPr>
        </p:nvSpPr>
        <p:spPr>
          <a:xfrm>
            <a:off x="391050" y="2130000"/>
            <a:ext cx="3929700" cy="8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Task2Invoice</a:t>
            </a:r>
            <a:endParaRPr b="0"/>
          </a:p>
        </p:txBody>
      </p:sp>
      <p:sp>
        <p:nvSpPr>
          <p:cNvPr id="614" name="Google Shape;614;p23"/>
          <p:cNvSpPr txBox="1"/>
          <p:nvPr>
            <p:ph idx="1" type="subTitle"/>
          </p:nvPr>
        </p:nvSpPr>
        <p:spPr>
          <a:xfrm>
            <a:off x="713225" y="3673889"/>
            <a:ext cx="39297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Lettuce cook for you</a:t>
            </a:r>
            <a:endParaRPr/>
          </a:p>
        </p:txBody>
      </p:sp>
      <p:pic>
        <p:nvPicPr>
          <p:cNvPr id="615" name="Google Shape;615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673" r="28660" t="0"/>
          <a:stretch/>
        </p:blipFill>
        <p:spPr>
          <a:xfrm>
            <a:off x="5471077" y="1091850"/>
            <a:ext cx="2959800" cy="2959800"/>
          </a:xfrm>
          <a:prstGeom prst="ellipse">
            <a:avLst/>
          </a:prstGeom>
        </p:spPr>
      </p:pic>
      <p:cxnSp>
        <p:nvCxnSpPr>
          <p:cNvPr id="616" name="Google Shape;616;p23"/>
          <p:cNvCxnSpPr/>
          <p:nvPr/>
        </p:nvCxnSpPr>
        <p:spPr>
          <a:xfrm>
            <a:off x="0" y="3554525"/>
            <a:ext cx="4711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4"/>
          <p:cNvSpPr/>
          <p:nvPr/>
        </p:nvSpPr>
        <p:spPr>
          <a:xfrm>
            <a:off x="5647475" y="1394927"/>
            <a:ext cx="649800" cy="6498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4"/>
          <p:cNvSpPr/>
          <p:nvPr/>
        </p:nvSpPr>
        <p:spPr>
          <a:xfrm>
            <a:off x="5647475" y="2536427"/>
            <a:ext cx="649800" cy="6498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4"/>
          <p:cNvSpPr/>
          <p:nvPr/>
        </p:nvSpPr>
        <p:spPr>
          <a:xfrm>
            <a:off x="5647475" y="3677927"/>
            <a:ext cx="649800" cy="6498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4"/>
          <p:cNvSpPr/>
          <p:nvPr/>
        </p:nvSpPr>
        <p:spPr>
          <a:xfrm>
            <a:off x="2846575" y="1394927"/>
            <a:ext cx="649800" cy="6498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4"/>
          <p:cNvSpPr/>
          <p:nvPr/>
        </p:nvSpPr>
        <p:spPr>
          <a:xfrm>
            <a:off x="2846575" y="2536427"/>
            <a:ext cx="649800" cy="6498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4"/>
          <p:cNvSpPr/>
          <p:nvPr/>
        </p:nvSpPr>
        <p:spPr>
          <a:xfrm>
            <a:off x="2846575" y="3677927"/>
            <a:ext cx="649800" cy="6498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628" name="Google Shape;628;p24"/>
          <p:cNvSpPr txBox="1"/>
          <p:nvPr/>
        </p:nvSpPr>
        <p:spPr>
          <a:xfrm>
            <a:off x="723900" y="1280248"/>
            <a:ext cx="1757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Genezio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629" name="Google Shape;629;p24"/>
          <p:cNvSpPr txBox="1"/>
          <p:nvPr/>
        </p:nvSpPr>
        <p:spPr>
          <a:xfrm>
            <a:off x="723900" y="2421699"/>
            <a:ext cx="1757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Stripe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630" name="Google Shape;630;p24"/>
          <p:cNvSpPr txBox="1"/>
          <p:nvPr/>
        </p:nvSpPr>
        <p:spPr>
          <a:xfrm>
            <a:off x="723900" y="3563224"/>
            <a:ext cx="1757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OpenAI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631" name="Google Shape;631;p24"/>
          <p:cNvSpPr txBox="1"/>
          <p:nvPr/>
        </p:nvSpPr>
        <p:spPr>
          <a:xfrm>
            <a:off x="6619450" y="1280248"/>
            <a:ext cx="1757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JIRA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632" name="Google Shape;632;p24"/>
          <p:cNvSpPr txBox="1"/>
          <p:nvPr/>
        </p:nvSpPr>
        <p:spPr>
          <a:xfrm>
            <a:off x="6619450" y="2421699"/>
            <a:ext cx="1757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ANAF API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633" name="Google Shape;633;p24"/>
          <p:cNvSpPr txBox="1"/>
          <p:nvPr/>
        </p:nvSpPr>
        <p:spPr>
          <a:xfrm>
            <a:off x="6619450" y="3563224"/>
            <a:ext cx="1757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React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634" name="Google Shape;634;p24"/>
          <p:cNvSpPr txBox="1"/>
          <p:nvPr/>
        </p:nvSpPr>
        <p:spPr>
          <a:xfrm>
            <a:off x="723900" y="1751399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Development &amp; Deployment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635" name="Google Shape;635;p24"/>
          <p:cNvSpPr txBox="1"/>
          <p:nvPr/>
        </p:nvSpPr>
        <p:spPr>
          <a:xfrm>
            <a:off x="723900" y="2892921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Payments matched to invoices sent on 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email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636" name="Google Shape;636;p24"/>
          <p:cNvSpPr txBox="1"/>
          <p:nvPr/>
        </p:nvSpPr>
        <p:spPr>
          <a:xfrm>
            <a:off x="723900" y="4034446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AI generated description of invoices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637" name="Google Shape;637;p24"/>
          <p:cNvSpPr txBox="1"/>
          <p:nvPr/>
        </p:nvSpPr>
        <p:spPr>
          <a:xfrm>
            <a:off x="6619450" y="1751399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Task management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638" name="Google Shape;638;p24"/>
          <p:cNvSpPr txBox="1"/>
          <p:nvPr/>
        </p:nvSpPr>
        <p:spPr>
          <a:xfrm>
            <a:off x="6619450" y="2892921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XML validity and PDF converter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639" name="Google Shape;639;p24"/>
          <p:cNvSpPr txBox="1"/>
          <p:nvPr/>
        </p:nvSpPr>
        <p:spPr>
          <a:xfrm>
            <a:off x="6619450" y="4034446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Front-end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grpSp>
        <p:nvGrpSpPr>
          <p:cNvPr id="640" name="Google Shape;640;p24"/>
          <p:cNvGrpSpPr/>
          <p:nvPr/>
        </p:nvGrpSpPr>
        <p:grpSpPr>
          <a:xfrm>
            <a:off x="5802749" y="1550196"/>
            <a:ext cx="339253" cy="339253"/>
            <a:chOff x="1492675" y="2027925"/>
            <a:chExt cx="481825" cy="481825"/>
          </a:xfrm>
        </p:grpSpPr>
        <p:sp>
          <p:nvSpPr>
            <p:cNvPr id="641" name="Google Shape;641;p24"/>
            <p:cNvSpPr/>
            <p:nvPr/>
          </p:nvSpPr>
          <p:spPr>
            <a:xfrm>
              <a:off x="1719425" y="21700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83235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160650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1492675" y="2425025"/>
              <a:ext cx="481825" cy="84725"/>
            </a:xfrm>
            <a:custGeom>
              <a:rect b="b" l="l" r="r" t="t"/>
              <a:pathLst>
                <a:path extrusionOk="0" h="3389" w="19273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1492675" y="2027925"/>
              <a:ext cx="481825" cy="368000"/>
            </a:xfrm>
            <a:custGeom>
              <a:rect b="b" l="l" r="r" t="t"/>
              <a:pathLst>
                <a:path extrusionOk="0" h="14720" w="19273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46" name="Google Shape;646;p24"/>
          <p:cNvSpPr/>
          <p:nvPr/>
        </p:nvSpPr>
        <p:spPr>
          <a:xfrm>
            <a:off x="3868216" y="1440918"/>
            <a:ext cx="1407579" cy="2685758"/>
          </a:xfrm>
          <a:custGeom>
            <a:rect b="b" l="l" r="r" t="t"/>
            <a:pathLst>
              <a:path extrusionOk="0" h="161331" w="84552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7" name="Google Shape;647;p24"/>
          <p:cNvGrpSpPr/>
          <p:nvPr/>
        </p:nvGrpSpPr>
        <p:grpSpPr>
          <a:xfrm>
            <a:off x="3796102" y="1286552"/>
            <a:ext cx="1551654" cy="3149588"/>
            <a:chOff x="5186401" y="494525"/>
            <a:chExt cx="1834973" cy="3724678"/>
          </a:xfrm>
        </p:grpSpPr>
        <p:sp>
          <p:nvSpPr>
            <p:cNvPr id="648" name="Google Shape;648;p24"/>
            <p:cNvSpPr/>
            <p:nvPr/>
          </p:nvSpPr>
          <p:spPr>
            <a:xfrm>
              <a:off x="5186401" y="494525"/>
              <a:ext cx="1834973" cy="3724678"/>
            </a:xfrm>
            <a:custGeom>
              <a:rect b="b" l="l" r="r" t="t"/>
              <a:pathLst>
                <a:path extrusionOk="0" h="189190" w="93205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5890455" y="3969678"/>
              <a:ext cx="458108" cy="154724"/>
            </a:xfrm>
            <a:custGeom>
              <a:rect b="b" l="l" r="r" t="t"/>
              <a:pathLst>
                <a:path extrusionOk="0" h="7859" w="23269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50" name="Google Shape;650;p24"/>
          <p:cNvPicPr preferRelativeResize="0"/>
          <p:nvPr/>
        </p:nvPicPr>
        <p:blipFill rotWithShape="1">
          <a:blip r:embed="rId3">
            <a:alphaModFix/>
          </a:blip>
          <a:srcRect b="27457" l="44198" r="40912" t="0"/>
          <a:stretch/>
        </p:blipFill>
        <p:spPr>
          <a:xfrm>
            <a:off x="3868224" y="1440921"/>
            <a:ext cx="1407612" cy="2685913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51" name="Google Shape;651;p24"/>
          <p:cNvCxnSpPr>
            <a:stCxn id="628" idx="3"/>
            <a:endCxn id="624" idx="1"/>
          </p:cNvCxnSpPr>
          <p:nvPr/>
        </p:nvCxnSpPr>
        <p:spPr>
          <a:xfrm>
            <a:off x="2481000" y="1515898"/>
            <a:ext cx="365700" cy="2040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24"/>
          <p:cNvCxnSpPr>
            <a:stCxn id="629" idx="3"/>
            <a:endCxn id="625" idx="1"/>
          </p:cNvCxnSpPr>
          <p:nvPr/>
        </p:nvCxnSpPr>
        <p:spPr>
          <a:xfrm>
            <a:off x="2481000" y="2657349"/>
            <a:ext cx="365700" cy="2040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24"/>
          <p:cNvCxnSpPr>
            <a:stCxn id="630" idx="3"/>
            <a:endCxn id="626" idx="1"/>
          </p:cNvCxnSpPr>
          <p:nvPr/>
        </p:nvCxnSpPr>
        <p:spPr>
          <a:xfrm>
            <a:off x="2481000" y="3798874"/>
            <a:ext cx="365700" cy="2040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24"/>
          <p:cNvCxnSpPr>
            <a:stCxn id="631" idx="1"/>
            <a:endCxn id="621" idx="3"/>
          </p:cNvCxnSpPr>
          <p:nvPr/>
        </p:nvCxnSpPr>
        <p:spPr>
          <a:xfrm flipH="1">
            <a:off x="6297250" y="1515898"/>
            <a:ext cx="322200" cy="2040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24"/>
          <p:cNvCxnSpPr>
            <a:stCxn id="632" idx="1"/>
            <a:endCxn id="622" idx="3"/>
          </p:cNvCxnSpPr>
          <p:nvPr/>
        </p:nvCxnSpPr>
        <p:spPr>
          <a:xfrm flipH="1">
            <a:off x="6297250" y="2657349"/>
            <a:ext cx="322200" cy="2040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24"/>
          <p:cNvCxnSpPr>
            <a:stCxn id="633" idx="1"/>
            <a:endCxn id="623" idx="3"/>
          </p:cNvCxnSpPr>
          <p:nvPr/>
        </p:nvCxnSpPr>
        <p:spPr>
          <a:xfrm flipH="1">
            <a:off x="6297250" y="3798874"/>
            <a:ext cx="322200" cy="2040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57" name="Google Shape;657;p24"/>
          <p:cNvGrpSpPr/>
          <p:nvPr/>
        </p:nvGrpSpPr>
        <p:grpSpPr>
          <a:xfrm>
            <a:off x="3004986" y="3833196"/>
            <a:ext cx="339253" cy="339253"/>
            <a:chOff x="1492675" y="2027925"/>
            <a:chExt cx="481825" cy="481825"/>
          </a:xfrm>
        </p:grpSpPr>
        <p:sp>
          <p:nvSpPr>
            <p:cNvPr id="658" name="Google Shape;658;p24"/>
            <p:cNvSpPr/>
            <p:nvPr/>
          </p:nvSpPr>
          <p:spPr>
            <a:xfrm>
              <a:off x="1719425" y="21700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183235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160650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1492675" y="2425025"/>
              <a:ext cx="481825" cy="84725"/>
            </a:xfrm>
            <a:custGeom>
              <a:rect b="b" l="l" r="r" t="t"/>
              <a:pathLst>
                <a:path extrusionOk="0" h="3389" w="19273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1492675" y="2027925"/>
              <a:ext cx="481825" cy="368000"/>
            </a:xfrm>
            <a:custGeom>
              <a:rect b="b" l="l" r="r" t="t"/>
              <a:pathLst>
                <a:path extrusionOk="0" h="14720" w="19273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3" name="Google Shape;663;p24"/>
          <p:cNvGrpSpPr/>
          <p:nvPr/>
        </p:nvGrpSpPr>
        <p:grpSpPr>
          <a:xfrm>
            <a:off x="3004986" y="2691696"/>
            <a:ext cx="339253" cy="339253"/>
            <a:chOff x="1492675" y="2027925"/>
            <a:chExt cx="481825" cy="481825"/>
          </a:xfrm>
        </p:grpSpPr>
        <p:sp>
          <p:nvSpPr>
            <p:cNvPr id="664" name="Google Shape;664;p24"/>
            <p:cNvSpPr/>
            <p:nvPr/>
          </p:nvSpPr>
          <p:spPr>
            <a:xfrm>
              <a:off x="1719425" y="21700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183235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160650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1492675" y="2425025"/>
              <a:ext cx="481825" cy="84725"/>
            </a:xfrm>
            <a:custGeom>
              <a:rect b="b" l="l" r="r" t="t"/>
              <a:pathLst>
                <a:path extrusionOk="0" h="3389" w="19273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1492675" y="2027925"/>
              <a:ext cx="481825" cy="368000"/>
            </a:xfrm>
            <a:custGeom>
              <a:rect b="b" l="l" r="r" t="t"/>
              <a:pathLst>
                <a:path extrusionOk="0" h="14720" w="19273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9" name="Google Shape;669;p24"/>
          <p:cNvGrpSpPr/>
          <p:nvPr/>
        </p:nvGrpSpPr>
        <p:grpSpPr>
          <a:xfrm>
            <a:off x="3004986" y="1550196"/>
            <a:ext cx="339253" cy="339253"/>
            <a:chOff x="1492675" y="2027925"/>
            <a:chExt cx="481825" cy="481825"/>
          </a:xfrm>
        </p:grpSpPr>
        <p:sp>
          <p:nvSpPr>
            <p:cNvPr id="670" name="Google Shape;670;p24"/>
            <p:cNvSpPr/>
            <p:nvPr/>
          </p:nvSpPr>
          <p:spPr>
            <a:xfrm>
              <a:off x="1719425" y="21700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3235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160650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1492675" y="2425025"/>
              <a:ext cx="481825" cy="84725"/>
            </a:xfrm>
            <a:custGeom>
              <a:rect b="b" l="l" r="r" t="t"/>
              <a:pathLst>
                <a:path extrusionOk="0" h="3389" w="19273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492675" y="2027925"/>
              <a:ext cx="481825" cy="368000"/>
            </a:xfrm>
            <a:custGeom>
              <a:rect b="b" l="l" r="r" t="t"/>
              <a:pathLst>
                <a:path extrusionOk="0" h="14720" w="19273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813974" y="2691696"/>
            <a:ext cx="339253" cy="339253"/>
            <a:chOff x="1492675" y="2027925"/>
            <a:chExt cx="481825" cy="481825"/>
          </a:xfrm>
        </p:grpSpPr>
        <p:sp>
          <p:nvSpPr>
            <p:cNvPr id="676" name="Google Shape;676;p24"/>
            <p:cNvSpPr/>
            <p:nvPr/>
          </p:nvSpPr>
          <p:spPr>
            <a:xfrm>
              <a:off x="1719425" y="21700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3235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160650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1492675" y="2425025"/>
              <a:ext cx="481825" cy="84725"/>
            </a:xfrm>
            <a:custGeom>
              <a:rect b="b" l="l" r="r" t="t"/>
              <a:pathLst>
                <a:path extrusionOk="0" h="3389" w="19273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1492675" y="2027925"/>
              <a:ext cx="481825" cy="368000"/>
            </a:xfrm>
            <a:custGeom>
              <a:rect b="b" l="l" r="r" t="t"/>
              <a:pathLst>
                <a:path extrusionOk="0" h="14720" w="19273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1" name="Google Shape;681;p24"/>
          <p:cNvGrpSpPr/>
          <p:nvPr/>
        </p:nvGrpSpPr>
        <p:grpSpPr>
          <a:xfrm>
            <a:off x="5813974" y="3833196"/>
            <a:ext cx="339253" cy="339253"/>
            <a:chOff x="1492675" y="2027925"/>
            <a:chExt cx="481825" cy="481825"/>
          </a:xfrm>
        </p:grpSpPr>
        <p:sp>
          <p:nvSpPr>
            <p:cNvPr id="682" name="Google Shape;682;p24"/>
            <p:cNvSpPr/>
            <p:nvPr/>
          </p:nvSpPr>
          <p:spPr>
            <a:xfrm>
              <a:off x="1719425" y="21700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183235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160650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1492675" y="2425025"/>
              <a:ext cx="481825" cy="84725"/>
            </a:xfrm>
            <a:custGeom>
              <a:rect b="b" l="l" r="r" t="t"/>
              <a:pathLst>
                <a:path extrusionOk="0" h="3389" w="19273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1492675" y="2027925"/>
              <a:ext cx="481825" cy="368000"/>
            </a:xfrm>
            <a:custGeom>
              <a:rect b="b" l="l" r="r" t="t"/>
              <a:pathLst>
                <a:path extrusionOk="0" h="14720" w="19273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7" name="Google Shape;687;p24"/>
          <p:cNvGrpSpPr/>
          <p:nvPr/>
        </p:nvGrpSpPr>
        <p:grpSpPr>
          <a:xfrm>
            <a:off x="4413524" y="4609421"/>
            <a:ext cx="339253" cy="339253"/>
            <a:chOff x="1492675" y="2027925"/>
            <a:chExt cx="481825" cy="481825"/>
          </a:xfrm>
        </p:grpSpPr>
        <p:sp>
          <p:nvSpPr>
            <p:cNvPr id="688" name="Google Shape;688;p24"/>
            <p:cNvSpPr/>
            <p:nvPr/>
          </p:nvSpPr>
          <p:spPr>
            <a:xfrm>
              <a:off x="1719425" y="21700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83235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60650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492675" y="2425025"/>
              <a:ext cx="481825" cy="84725"/>
            </a:xfrm>
            <a:custGeom>
              <a:rect b="b" l="l" r="r" t="t"/>
              <a:pathLst>
                <a:path extrusionOk="0" h="3389" w="19273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492675" y="2027925"/>
              <a:ext cx="481825" cy="368000"/>
            </a:xfrm>
            <a:custGeom>
              <a:rect b="b" l="l" r="r" t="t"/>
              <a:pathLst>
                <a:path extrusionOk="0" h="14720" w="19273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93" name="Google Shape;693;p24"/>
          <p:cNvSpPr txBox="1"/>
          <p:nvPr/>
        </p:nvSpPr>
        <p:spPr>
          <a:xfrm>
            <a:off x="4130525" y="4550023"/>
            <a:ext cx="1757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NodeJS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694" name="Google Shape;694;p24"/>
          <p:cNvSpPr txBox="1"/>
          <p:nvPr/>
        </p:nvSpPr>
        <p:spPr>
          <a:xfrm>
            <a:off x="5802750" y="4615525"/>
            <a:ext cx="8562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Back-end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700" name="Google Shape;700;p25"/>
          <p:cNvSpPr/>
          <p:nvPr/>
        </p:nvSpPr>
        <p:spPr>
          <a:xfrm>
            <a:off x="1522825" y="1361700"/>
            <a:ext cx="176400" cy="176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5"/>
          <p:cNvSpPr/>
          <p:nvPr/>
        </p:nvSpPr>
        <p:spPr>
          <a:xfrm>
            <a:off x="3486725" y="1361700"/>
            <a:ext cx="176400" cy="176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5"/>
          <p:cNvSpPr/>
          <p:nvPr/>
        </p:nvSpPr>
        <p:spPr>
          <a:xfrm>
            <a:off x="5450625" y="1361700"/>
            <a:ext cx="176400" cy="176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5"/>
          <p:cNvSpPr/>
          <p:nvPr/>
        </p:nvSpPr>
        <p:spPr>
          <a:xfrm>
            <a:off x="7414525" y="1361700"/>
            <a:ext cx="176400" cy="176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5"/>
          <p:cNvSpPr txBox="1"/>
          <p:nvPr/>
        </p:nvSpPr>
        <p:spPr>
          <a:xfrm flipH="1">
            <a:off x="696625" y="1862575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Complete tasks in JIRA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705" name="Google Shape;705;p25"/>
          <p:cNvSpPr txBox="1"/>
          <p:nvPr/>
        </p:nvSpPr>
        <p:spPr>
          <a:xfrm flipH="1">
            <a:off x="2660525" y="1862575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Set the period of tasks you want to get an invoice for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(JIRA API)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706" name="Google Shape;706;p25"/>
          <p:cNvSpPr txBox="1"/>
          <p:nvPr/>
        </p:nvSpPr>
        <p:spPr>
          <a:xfrm flipH="1">
            <a:off x="4624425" y="1862575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Set an 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invoice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number and customer’s CIF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707" name="Google Shape;707;p25"/>
          <p:cNvSpPr txBox="1"/>
          <p:nvPr/>
        </p:nvSpPr>
        <p:spPr>
          <a:xfrm flipH="1">
            <a:off x="6588325" y="1862575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Generate the XML file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Also a description will be generated via Open AI based on our specific invoice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cxnSp>
        <p:nvCxnSpPr>
          <p:cNvPr id="708" name="Google Shape;708;p25"/>
          <p:cNvCxnSpPr>
            <a:stCxn id="700" idx="3"/>
            <a:endCxn id="701" idx="1"/>
          </p:cNvCxnSpPr>
          <p:nvPr/>
        </p:nvCxnSpPr>
        <p:spPr>
          <a:xfrm>
            <a:off x="1699225" y="1449900"/>
            <a:ext cx="1787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25"/>
          <p:cNvCxnSpPr>
            <a:stCxn id="701" idx="3"/>
            <a:endCxn id="702" idx="1"/>
          </p:cNvCxnSpPr>
          <p:nvPr/>
        </p:nvCxnSpPr>
        <p:spPr>
          <a:xfrm>
            <a:off x="3663125" y="1449900"/>
            <a:ext cx="1787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25"/>
          <p:cNvCxnSpPr>
            <a:stCxn id="702" idx="3"/>
            <a:endCxn id="703" idx="1"/>
          </p:cNvCxnSpPr>
          <p:nvPr/>
        </p:nvCxnSpPr>
        <p:spPr>
          <a:xfrm>
            <a:off x="5627025" y="1449900"/>
            <a:ext cx="1787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25"/>
          <p:cNvCxnSpPr>
            <a:stCxn id="700" idx="2"/>
            <a:endCxn id="704" idx="0"/>
          </p:cNvCxnSpPr>
          <p:nvPr/>
        </p:nvCxnSpPr>
        <p:spPr>
          <a:xfrm>
            <a:off x="1611025" y="1538100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25"/>
          <p:cNvCxnSpPr>
            <a:stCxn id="701" idx="2"/>
            <a:endCxn id="705" idx="0"/>
          </p:cNvCxnSpPr>
          <p:nvPr/>
        </p:nvCxnSpPr>
        <p:spPr>
          <a:xfrm>
            <a:off x="3574925" y="1538100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25"/>
          <p:cNvCxnSpPr>
            <a:stCxn id="702" idx="2"/>
            <a:endCxn id="706" idx="0"/>
          </p:cNvCxnSpPr>
          <p:nvPr/>
        </p:nvCxnSpPr>
        <p:spPr>
          <a:xfrm>
            <a:off x="5538825" y="1538100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25"/>
          <p:cNvCxnSpPr>
            <a:stCxn id="703" idx="2"/>
            <a:endCxn id="707" idx="0"/>
          </p:cNvCxnSpPr>
          <p:nvPr/>
        </p:nvCxnSpPr>
        <p:spPr>
          <a:xfrm>
            <a:off x="7502725" y="1538100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5" name="Google Shape;715;p25"/>
          <p:cNvSpPr/>
          <p:nvPr/>
        </p:nvSpPr>
        <p:spPr>
          <a:xfrm>
            <a:off x="1522825" y="3196150"/>
            <a:ext cx="176400" cy="176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5"/>
          <p:cNvSpPr/>
          <p:nvPr/>
        </p:nvSpPr>
        <p:spPr>
          <a:xfrm>
            <a:off x="3486725" y="3196150"/>
            <a:ext cx="176400" cy="176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5"/>
          <p:cNvSpPr/>
          <p:nvPr/>
        </p:nvSpPr>
        <p:spPr>
          <a:xfrm>
            <a:off x="5450625" y="3196150"/>
            <a:ext cx="176400" cy="176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5"/>
          <p:cNvSpPr txBox="1"/>
          <p:nvPr/>
        </p:nvSpPr>
        <p:spPr>
          <a:xfrm flipH="1">
            <a:off x="696625" y="3697025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Download the PDF file generated based on the E Factura compatible XML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(ANAF API)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719" name="Google Shape;719;p25"/>
          <p:cNvSpPr txBox="1"/>
          <p:nvPr/>
        </p:nvSpPr>
        <p:spPr>
          <a:xfrm flipH="1">
            <a:off x="2660525" y="3697025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Send the invoice on customer’s email and also a Stripe payment 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(Stripe API)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720" name="Google Shape;720;p25"/>
          <p:cNvSpPr txBox="1"/>
          <p:nvPr/>
        </p:nvSpPr>
        <p:spPr>
          <a:xfrm flipH="1">
            <a:off x="4624425" y="3697025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Time and money saved</a:t>
            </a:r>
            <a:endParaRPr b="1"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cxnSp>
        <p:nvCxnSpPr>
          <p:cNvPr id="721" name="Google Shape;721;p25"/>
          <p:cNvCxnSpPr>
            <a:stCxn id="715" idx="3"/>
            <a:endCxn id="716" idx="1"/>
          </p:cNvCxnSpPr>
          <p:nvPr/>
        </p:nvCxnSpPr>
        <p:spPr>
          <a:xfrm>
            <a:off x="1699225" y="3284350"/>
            <a:ext cx="1787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25"/>
          <p:cNvCxnSpPr>
            <a:stCxn id="716" idx="3"/>
            <a:endCxn id="717" idx="1"/>
          </p:cNvCxnSpPr>
          <p:nvPr/>
        </p:nvCxnSpPr>
        <p:spPr>
          <a:xfrm>
            <a:off x="3663125" y="3284350"/>
            <a:ext cx="1787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25"/>
          <p:cNvCxnSpPr>
            <a:stCxn id="715" idx="2"/>
            <a:endCxn id="718" idx="0"/>
          </p:cNvCxnSpPr>
          <p:nvPr/>
        </p:nvCxnSpPr>
        <p:spPr>
          <a:xfrm>
            <a:off x="1611025" y="3372550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25"/>
          <p:cNvCxnSpPr>
            <a:stCxn id="716" idx="2"/>
            <a:endCxn id="719" idx="0"/>
          </p:cNvCxnSpPr>
          <p:nvPr/>
        </p:nvCxnSpPr>
        <p:spPr>
          <a:xfrm>
            <a:off x="3574925" y="3372550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25"/>
          <p:cNvCxnSpPr>
            <a:stCxn id="717" idx="2"/>
            <a:endCxn id="720" idx="0"/>
          </p:cNvCxnSpPr>
          <p:nvPr/>
        </p:nvCxnSpPr>
        <p:spPr>
          <a:xfrm>
            <a:off x="5538825" y="3372550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25"/>
          <p:cNvCxnSpPr>
            <a:stCxn id="703" idx="3"/>
            <a:endCxn id="715" idx="1"/>
          </p:cNvCxnSpPr>
          <p:nvPr/>
        </p:nvCxnSpPr>
        <p:spPr>
          <a:xfrm flipH="1">
            <a:off x="1522825" y="1449900"/>
            <a:ext cx="6068100" cy="1834500"/>
          </a:xfrm>
          <a:prstGeom prst="bentConnector5">
            <a:avLst>
              <a:gd fmla="val -18315" name="adj1"/>
              <a:gd fmla="val 85751" name="adj2"/>
              <a:gd fmla="val 117454" name="adj3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7"/>
          <p:cNvSpPr txBox="1"/>
          <p:nvPr>
            <p:ph type="title"/>
          </p:nvPr>
        </p:nvSpPr>
        <p:spPr>
          <a:xfrm>
            <a:off x="2103750" y="2042400"/>
            <a:ext cx="49365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</a:t>
            </a:r>
            <a:endParaRPr sz="7200"/>
          </a:p>
        </p:txBody>
      </p:sp>
      <p:sp>
        <p:nvSpPr>
          <p:cNvPr id="737" name="Google Shape;737;p27"/>
          <p:cNvSpPr/>
          <p:nvPr/>
        </p:nvSpPr>
        <p:spPr>
          <a:xfrm>
            <a:off x="696325" y="3612025"/>
            <a:ext cx="4333500" cy="577200"/>
          </a:xfrm>
          <a:prstGeom prst="rect">
            <a:avLst/>
          </a:prstGeom>
          <a:solidFill>
            <a:srgbClr val="EDEDEF"/>
          </a:solidFill>
          <a:ln cap="flat" cmpd="sng" w="9525">
            <a:solidFill>
              <a:srgbClr val="EDED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ign Inspiration Pitch Deck by Slidesgo">
  <a:themeElements>
    <a:clrScheme name="Simple Light">
      <a:dk1>
        <a:srgbClr val="1E4174"/>
      </a:dk1>
      <a:lt1>
        <a:srgbClr val="EDEDEF"/>
      </a:lt1>
      <a:dk2>
        <a:srgbClr val="FFFFFF"/>
      </a:dk2>
      <a:lt2>
        <a:srgbClr val="AFAFCC"/>
      </a:lt2>
      <a:accent1>
        <a:srgbClr val="7575AA"/>
      </a:accent1>
      <a:accent2>
        <a:srgbClr val="4E48AB"/>
      </a:accent2>
      <a:accent3>
        <a:srgbClr val="E065B1"/>
      </a:accent3>
      <a:accent4>
        <a:srgbClr val="FFFFFF"/>
      </a:accent4>
      <a:accent5>
        <a:srgbClr val="FFFFFF"/>
      </a:accent5>
      <a:accent6>
        <a:srgbClr val="FFFFFF"/>
      </a:accent6>
      <a:hlink>
        <a:srgbClr val="1E41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