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Генератор ребусов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8992" y="3929066"/>
            <a:ext cx="4772036" cy="1752600"/>
          </a:xfrm>
        </p:spPr>
        <p:txBody>
          <a:bodyPr>
            <a:noAutofit/>
          </a:bodyPr>
          <a:lstStyle/>
          <a:p>
            <a:r>
              <a:rPr lang="ru-RU" sz="1800" dirty="0" smtClean="0"/>
              <a:t>подготовили: Герасимов А.</a:t>
            </a:r>
          </a:p>
          <a:p>
            <a:r>
              <a:rPr lang="ru-RU" sz="1800" dirty="0" smtClean="0"/>
              <a:t> </a:t>
            </a:r>
            <a:r>
              <a:rPr lang="ru-RU" sz="1800" dirty="0" smtClean="0"/>
              <a:t>	        </a:t>
            </a:r>
            <a:r>
              <a:rPr lang="ru-RU" sz="1800" dirty="0" err="1" smtClean="0"/>
              <a:t>Манайчук</a:t>
            </a:r>
            <a:r>
              <a:rPr lang="ru-RU" sz="1800" dirty="0" smtClean="0"/>
              <a:t> Н.</a:t>
            </a:r>
          </a:p>
          <a:p>
            <a:r>
              <a:rPr lang="ru-RU" sz="1800" dirty="0" smtClean="0"/>
              <a:t>	    Соболь В.</a:t>
            </a:r>
            <a:endParaRPr lang="be-BY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 и ресурсы: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Clipart Library – openclipart.org</a:t>
            </a:r>
          </a:p>
          <a:p>
            <a:r>
              <a:rPr lang="en-US" dirty="0" smtClean="0"/>
              <a:t>MSDN</a:t>
            </a:r>
            <a:r>
              <a:rPr lang="ru-RU" dirty="0" smtClean="0"/>
              <a:t> – справка по </a:t>
            </a:r>
            <a:r>
              <a:rPr lang="en-US" dirty="0" smtClean="0"/>
              <a:t>c# - msdn.microsoft.com</a:t>
            </a:r>
          </a:p>
          <a:p>
            <a:r>
              <a:rPr lang="ru-RU" dirty="0" smtClean="0"/>
              <a:t>Книга </a:t>
            </a:r>
            <a:r>
              <a:rPr lang="ru-RU" dirty="0" err="1" smtClean="0"/>
              <a:t>Фаронова</a:t>
            </a:r>
            <a:r>
              <a:rPr lang="ru-RU" dirty="0" smtClean="0"/>
              <a:t> В.В. «Программирование на языке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Сайт с правилами ребусов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litsite.ru</a:t>
            </a:r>
            <a:endParaRPr lang="be-B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be-BY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2500306"/>
            <a:ext cx="2667000" cy="2667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Нам понадобился словарь, и мы написали программу на </a:t>
            </a:r>
            <a:r>
              <a:rPr lang="en-US" dirty="0" smtClean="0"/>
              <a:t>Pascal</a:t>
            </a:r>
            <a:r>
              <a:rPr lang="ru-RU" dirty="0" smtClean="0"/>
              <a:t>, которая его сгенерировала. Получилось следующее:</a:t>
            </a:r>
          </a:p>
          <a:p>
            <a:pPr>
              <a:buNone/>
            </a:pPr>
            <a:endParaRPr lang="be-BY" dirty="0"/>
          </a:p>
        </p:txBody>
      </p:sp>
      <p:pic>
        <p:nvPicPr>
          <p:cNvPr id="4" name="Рисунок 3" descr="Untitled-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571876"/>
            <a:ext cx="61087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Исходный словарь состоял из 50 слов</a:t>
            </a:r>
            <a:r>
              <a:rPr lang="be-BY" dirty="0" smtClean="0"/>
              <a:t> и соответствующих картинок</a:t>
            </a:r>
          </a:p>
          <a:p>
            <a:r>
              <a:rPr lang="ru-RU" dirty="0" smtClean="0"/>
              <a:t>Из них получилось более 100 тысяч вариантов буквосочетаний ( а именно 119014)</a:t>
            </a:r>
          </a:p>
          <a:p>
            <a:r>
              <a:rPr lang="ru-RU" dirty="0" smtClean="0"/>
              <a:t>Сам словарь занял 8 мегабайт</a:t>
            </a:r>
          </a:p>
          <a:p>
            <a:r>
              <a:rPr lang="ru-RU" dirty="0" smtClean="0"/>
              <a:t>А программа, генерирующая уместилась в </a:t>
            </a:r>
            <a:r>
              <a:rPr lang="en-US" dirty="0" smtClean="0"/>
              <a:t>N </a:t>
            </a:r>
            <a:r>
              <a:rPr lang="ru-RU" dirty="0" smtClean="0"/>
              <a:t>строк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слова случайным образом</a:t>
            </a:r>
          </a:p>
          <a:p>
            <a:r>
              <a:rPr lang="ru-RU" dirty="0" smtClean="0"/>
              <a:t>Поиск соответствий в словаре</a:t>
            </a:r>
          </a:p>
          <a:p>
            <a:r>
              <a:rPr lang="ru-RU" dirty="0" smtClean="0"/>
              <a:t>При наличии соответствий вывести изображение, иначе </a:t>
            </a:r>
            <a:r>
              <a:rPr lang="ru-RU" dirty="0" err="1" smtClean="0"/>
              <a:t>переразбить</a:t>
            </a:r>
            <a:r>
              <a:rPr lang="ru-RU" dirty="0" smtClean="0"/>
              <a:t> слово.</a:t>
            </a:r>
            <a:endParaRPr lang="be-B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Слово:           самолет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сам			</a:t>
            </a:r>
            <a:r>
              <a:rPr lang="ru-RU" dirty="0" err="1" smtClean="0"/>
              <a:t>олет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be-BY" dirty="0"/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2536017" y="2178835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6200000" flipH="1">
            <a:off x="4179091" y="2178835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rebus (10)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786190"/>
            <a:ext cx="1571636" cy="2286016"/>
          </a:xfrm>
          <a:prstGeom prst="rect">
            <a:avLst/>
          </a:prstGeom>
        </p:spPr>
      </p:pic>
      <p:pic>
        <p:nvPicPr>
          <p:cNvPr id="16" name="Рисунок 15" descr="rebus (10)2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857628"/>
            <a:ext cx="1643074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программы: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Генератор словаря написан</a:t>
            </a:r>
            <a:r>
              <a:rPr lang="en-US" dirty="0" smtClean="0"/>
              <a:t> Free Pascal</a:t>
            </a:r>
          </a:p>
          <a:p>
            <a:r>
              <a:rPr lang="ru-RU" dirty="0" smtClean="0"/>
              <a:t>Сам генератор ребусов выполнен как </a:t>
            </a:r>
            <a:r>
              <a:rPr lang="en-US" dirty="0" smtClean="0"/>
              <a:t>Web-</a:t>
            </a:r>
            <a:r>
              <a:rPr lang="ru-RU" dirty="0" smtClean="0"/>
              <a:t>приложение на</a:t>
            </a:r>
            <a:r>
              <a:rPr lang="en-US" dirty="0" smtClean="0"/>
              <a:t> c# </a:t>
            </a:r>
            <a:r>
              <a:rPr lang="ru-RU" dirty="0" smtClean="0"/>
              <a:t>(</a:t>
            </a:r>
            <a:r>
              <a:rPr lang="en-US" dirty="0" smtClean="0"/>
              <a:t>asp.net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Visual Studio</a:t>
            </a:r>
            <a:endParaRPr lang="ru-RU" dirty="0" smtClean="0"/>
          </a:p>
          <a:p>
            <a:r>
              <a:rPr lang="ru-RU" dirty="0" smtClean="0"/>
              <a:t>Картинки были взяты с </a:t>
            </a:r>
            <a:r>
              <a:rPr lang="en-US" dirty="0" smtClean="0"/>
              <a:t>Open Clipart Library</a:t>
            </a:r>
            <a:endParaRPr lang="ru-RU" dirty="0" smtClean="0"/>
          </a:p>
          <a:p>
            <a:endParaRPr lang="en-US" dirty="0" smtClean="0"/>
          </a:p>
          <a:p>
            <a:endParaRPr lang="be-B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для запуска: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 </a:t>
            </a:r>
            <a:r>
              <a:rPr lang="en-US" dirty="0" smtClean="0"/>
              <a:t>Windows XP </a:t>
            </a:r>
            <a:r>
              <a:rPr lang="ru-RU" dirty="0" smtClean="0"/>
              <a:t>или выше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.NET Framework 4.0</a:t>
            </a:r>
          </a:p>
          <a:p>
            <a:r>
              <a:rPr lang="ru-RU" dirty="0" smtClean="0"/>
              <a:t>Приложение </a:t>
            </a:r>
            <a:r>
              <a:rPr lang="en-US" dirty="0" smtClean="0"/>
              <a:t>IIS (Internet Information Server)</a:t>
            </a:r>
            <a:endParaRPr lang="be-B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развитию проекта: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словаря</a:t>
            </a:r>
          </a:p>
          <a:p>
            <a:r>
              <a:rPr lang="ru-RU" dirty="0" smtClean="0"/>
              <a:t>Добавление новых правил для генерации</a:t>
            </a:r>
          </a:p>
          <a:p>
            <a:r>
              <a:rPr lang="ru-RU" dirty="0" smtClean="0"/>
              <a:t>Очистка словаря от заведомо ненужных буквосочетаний (</a:t>
            </a:r>
            <a:r>
              <a:rPr lang="ru-RU" dirty="0" err="1" smtClean="0"/>
              <a:t>щщб</a:t>
            </a:r>
            <a:r>
              <a:rPr lang="ru-RU" dirty="0" smtClean="0"/>
              <a:t> и тому подобные)</a:t>
            </a:r>
          </a:p>
          <a:p>
            <a:r>
              <a:rPr lang="ru-RU" dirty="0" smtClean="0"/>
              <a:t>Улучшение интерфейса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187</Words>
  <PresentationFormat>Экран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Генератор ребусов</vt:lpstr>
      <vt:lpstr>Цель:</vt:lpstr>
      <vt:lpstr>Детали реализации:</vt:lpstr>
      <vt:lpstr>Словарь</vt:lpstr>
      <vt:lpstr>Алгоритм</vt:lpstr>
      <vt:lpstr>Пример:</vt:lpstr>
      <vt:lpstr>Используемые программы:</vt:lpstr>
      <vt:lpstr>Что нужно для запуска:</vt:lpstr>
      <vt:lpstr>Планы по развитию проекта:</vt:lpstr>
      <vt:lpstr>Литература и ресурсы: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ребусов</dc:title>
  <dc:creator>vlad</dc:creator>
  <cp:lastModifiedBy>vlad</cp:lastModifiedBy>
  <cp:revision>10</cp:revision>
  <dcterms:created xsi:type="dcterms:W3CDTF">2012-03-11T19:06:34Z</dcterms:created>
  <dcterms:modified xsi:type="dcterms:W3CDTF">2012-03-11T19:52:37Z</dcterms:modified>
</cp:coreProperties>
</file>