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12.03.2012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Генератор ребусов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28992" y="3929066"/>
            <a:ext cx="4772036" cy="1752600"/>
          </a:xfrm>
        </p:spPr>
        <p:txBody>
          <a:bodyPr>
            <a:noAutofit/>
          </a:bodyPr>
          <a:lstStyle/>
          <a:p>
            <a:r>
              <a:rPr lang="ru-RU" sz="1800" dirty="0" smtClean="0"/>
              <a:t>подготовили: Герасимов А.</a:t>
            </a:r>
            <a:r>
              <a:rPr lang="en-US" sz="1800" dirty="0" smtClean="0"/>
              <a:t> 10 </a:t>
            </a:r>
            <a:r>
              <a:rPr lang="ru-RU" sz="1800" dirty="0" smtClean="0"/>
              <a:t>«А»</a:t>
            </a:r>
          </a:p>
          <a:p>
            <a:r>
              <a:rPr lang="ru-RU" sz="1800" dirty="0" smtClean="0"/>
              <a:t> 	        </a:t>
            </a:r>
            <a:r>
              <a:rPr lang="ru-RU" sz="1800" dirty="0" err="1" smtClean="0"/>
              <a:t>Манайчук</a:t>
            </a:r>
            <a:r>
              <a:rPr lang="ru-RU" sz="1800" dirty="0" smtClean="0"/>
              <a:t> Н. 10 «А»</a:t>
            </a:r>
          </a:p>
          <a:p>
            <a:r>
              <a:rPr lang="ru-RU" sz="1800" dirty="0" smtClean="0"/>
              <a:t>	 Соболь В. 9 «В»</a:t>
            </a:r>
            <a:endParaRPr lang="en-US" sz="1800" dirty="0"/>
          </a:p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31840" y="404664"/>
            <a:ext cx="307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ГУО «Гимназия №1 г. Бреста»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6237312"/>
            <a:ext cx="172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</a:t>
            </a:r>
            <a:r>
              <a:rPr lang="ru-RU" dirty="0" smtClean="0"/>
              <a:t>. Брест, 2012 г.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5110304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уководитель: </a:t>
            </a:r>
            <a:r>
              <a:rPr lang="ru-RU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Терещук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В.А.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    Слово:           самолет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		сам			</a:t>
            </a:r>
            <a:r>
              <a:rPr lang="ru-RU" dirty="0" err="1" smtClean="0"/>
              <a:t>олет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be-BY" dirty="0"/>
          </a:p>
        </p:txBody>
      </p:sp>
      <p:cxnSp>
        <p:nvCxnSpPr>
          <p:cNvPr id="6" name="Прямая со стрелкой 5"/>
          <p:cNvCxnSpPr/>
          <p:nvPr/>
        </p:nvCxnSpPr>
        <p:spPr>
          <a:xfrm rot="5400000">
            <a:off x="2536017" y="2178835"/>
            <a:ext cx="142876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16200000" flipH="1">
            <a:off x="4179091" y="2178835"/>
            <a:ext cx="142876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 descr="rebus (10)1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3786190"/>
            <a:ext cx="1571636" cy="2286016"/>
          </a:xfrm>
          <a:prstGeom prst="rect">
            <a:avLst/>
          </a:prstGeom>
        </p:spPr>
      </p:pic>
      <p:pic>
        <p:nvPicPr>
          <p:cNvPr id="16" name="Рисунок 15" descr="rebus (10)22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3857628"/>
            <a:ext cx="1643074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программы: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Генератор словаря написан с помощью</a:t>
            </a:r>
            <a:r>
              <a:rPr lang="en-US" dirty="0" smtClean="0"/>
              <a:t> Free Pascal</a:t>
            </a:r>
          </a:p>
          <a:p>
            <a:r>
              <a:rPr lang="ru-RU" dirty="0" smtClean="0"/>
              <a:t>Сам генератор ребусов выполнен как </a:t>
            </a:r>
            <a:r>
              <a:rPr lang="en-US" dirty="0" smtClean="0"/>
              <a:t>Web-</a:t>
            </a:r>
            <a:r>
              <a:rPr lang="ru-RU" dirty="0" smtClean="0"/>
              <a:t>приложение на</a:t>
            </a:r>
            <a:r>
              <a:rPr lang="en-US" dirty="0" smtClean="0"/>
              <a:t> c# </a:t>
            </a:r>
            <a:r>
              <a:rPr lang="ru-RU" dirty="0" smtClean="0"/>
              <a:t>(</a:t>
            </a:r>
            <a:r>
              <a:rPr lang="en-US" dirty="0" smtClean="0"/>
              <a:t>asp.net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Visual Studio</a:t>
            </a:r>
            <a:endParaRPr lang="ru-RU" dirty="0" smtClean="0"/>
          </a:p>
          <a:p>
            <a:r>
              <a:rPr lang="ru-RU" dirty="0" smtClean="0"/>
              <a:t>Картинки были взяты с </a:t>
            </a:r>
            <a:r>
              <a:rPr lang="en-US" dirty="0" smtClean="0"/>
              <a:t>Open Clipart Library</a:t>
            </a:r>
            <a:endParaRPr lang="ru-RU" dirty="0" smtClean="0"/>
          </a:p>
          <a:p>
            <a:endParaRPr lang="en-US" dirty="0" smtClean="0"/>
          </a:p>
          <a:p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нужно для запуска: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 </a:t>
            </a:r>
            <a:r>
              <a:rPr lang="en-US" dirty="0" smtClean="0"/>
              <a:t>Windows XP </a:t>
            </a:r>
            <a:r>
              <a:rPr lang="ru-RU" dirty="0" smtClean="0"/>
              <a:t>или выше</a:t>
            </a:r>
          </a:p>
          <a:p>
            <a:r>
              <a:rPr lang="ru-RU" dirty="0" smtClean="0"/>
              <a:t>Библиотека </a:t>
            </a:r>
            <a:r>
              <a:rPr lang="en-US" dirty="0" smtClean="0"/>
              <a:t>.NET Framework 4.0</a:t>
            </a:r>
          </a:p>
          <a:p>
            <a:r>
              <a:rPr lang="ru-RU" dirty="0" smtClean="0"/>
              <a:t>Приложение </a:t>
            </a:r>
            <a:r>
              <a:rPr lang="en-US" dirty="0" smtClean="0"/>
              <a:t>IIS </a:t>
            </a:r>
            <a:r>
              <a:rPr lang="ru-RU" dirty="0" smtClean="0"/>
              <a:t>7.0 </a:t>
            </a:r>
            <a:r>
              <a:rPr lang="en-US" dirty="0" smtClean="0"/>
              <a:t>(Internet Information Server)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по развитию проекта: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Расширение словаря</a:t>
            </a:r>
          </a:p>
          <a:p>
            <a:r>
              <a:rPr lang="ru-RU" dirty="0" smtClean="0"/>
              <a:t>Добавление новых правил для генерации</a:t>
            </a:r>
          </a:p>
          <a:p>
            <a:r>
              <a:rPr lang="ru-RU" dirty="0" smtClean="0"/>
              <a:t>Очистка словаря от заведомо ненужных буквосочетаний (</a:t>
            </a:r>
            <a:r>
              <a:rPr lang="ru-RU" dirty="0" err="1" smtClean="0"/>
              <a:t>щщб</a:t>
            </a:r>
            <a:r>
              <a:rPr lang="ru-RU" dirty="0" smtClean="0"/>
              <a:t> и тому подобные)</a:t>
            </a:r>
          </a:p>
          <a:p>
            <a:r>
              <a:rPr lang="ru-RU" dirty="0" smtClean="0"/>
              <a:t>Улучшение интерфейса</a:t>
            </a:r>
          </a:p>
          <a:p>
            <a:r>
              <a:rPr lang="ru-RU" dirty="0" smtClean="0"/>
              <a:t>Выложить приложение в открытый доступ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 и ресурсы: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Clipart Library – openclipart.org</a:t>
            </a:r>
          </a:p>
          <a:p>
            <a:r>
              <a:rPr lang="en-US" dirty="0" smtClean="0"/>
              <a:t>MSDN</a:t>
            </a:r>
            <a:r>
              <a:rPr lang="ru-RU" dirty="0" smtClean="0"/>
              <a:t> – справка по </a:t>
            </a:r>
            <a:r>
              <a:rPr lang="en-US" dirty="0" smtClean="0"/>
              <a:t>c# - msdn.microsoft.com</a:t>
            </a:r>
          </a:p>
          <a:p>
            <a:r>
              <a:rPr lang="ru-RU" dirty="0" smtClean="0"/>
              <a:t>Книга </a:t>
            </a:r>
            <a:r>
              <a:rPr lang="ru-RU" dirty="0" err="1" smtClean="0"/>
              <a:t>Фаронова</a:t>
            </a:r>
            <a:r>
              <a:rPr lang="ru-RU" dirty="0" smtClean="0"/>
              <a:t> В.В. «Программирование на языке </a:t>
            </a:r>
            <a:r>
              <a:rPr lang="en-US" dirty="0" smtClean="0"/>
              <a:t>c#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Сайт с правилами ребусов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en-US" dirty="0" smtClean="0"/>
              <a:t>litsite.ru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программу, которая была бы одновременно и полезной, и оригинальной.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составления ребусов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Переворот картинки</a:t>
            </a:r>
            <a:r>
              <a:rPr lang="ru-RU" dirty="0" smtClean="0"/>
              <a:t>: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2143116"/>
            <a:ext cx="3929090" cy="2643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0232" y="5500702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Панда                                                             </a:t>
            </a:r>
            <a:r>
              <a:rPr lang="ru-RU" dirty="0" err="1" smtClean="0"/>
              <a:t>аднап</a:t>
            </a:r>
            <a:endParaRPr lang="be-BY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857488" y="5715016"/>
            <a:ext cx="2857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3920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составления ребусов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ru-RU" dirty="0" smtClean="0"/>
              <a:t>запятых: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comm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2357431"/>
            <a:ext cx="4221401" cy="3000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298" y="5500702"/>
            <a:ext cx="7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Гор</a:t>
            </a:r>
            <a:r>
              <a:rPr lang="ru-RU" dirty="0" smtClean="0"/>
              <a:t>о</a:t>
            </a:r>
            <a:r>
              <a:rPr lang="ru-RU" dirty="0" smtClean="0">
                <a:solidFill>
                  <a:srgbClr val="FF0000"/>
                </a:solidFill>
              </a:rPr>
              <a:t>д</a:t>
            </a:r>
            <a:endParaRPr lang="be-BY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2198" y="5500702"/>
            <a:ext cx="61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о</a:t>
            </a:r>
            <a:endParaRPr lang="be-BY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3571868" y="5715016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908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составления ребусов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Вычеркивание </a:t>
            </a:r>
            <a:r>
              <a:rPr lang="ru-RU" dirty="0" smtClean="0"/>
              <a:t>буквы: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5" name="Рисунок 4" descr="strikeou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2357430"/>
            <a:ext cx="2652710" cy="27146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1538" y="5715016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Горилла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4000496" y="571501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алли</a:t>
            </a:r>
            <a:r>
              <a:rPr lang="ru-RU" dirty="0" err="1" smtClean="0">
                <a:solidFill>
                  <a:srgbClr val="FFC000"/>
                </a:solidFill>
              </a:rPr>
              <a:t>р</a:t>
            </a:r>
            <a:r>
              <a:rPr lang="ru-RU" dirty="0" err="1" smtClean="0"/>
              <a:t>ог</a:t>
            </a:r>
            <a:endParaRPr lang="be-BY" dirty="0"/>
          </a:p>
        </p:txBody>
      </p:sp>
      <p:sp>
        <p:nvSpPr>
          <p:cNvPr id="9" name="TextBox 8"/>
          <p:cNvSpPr txBox="1"/>
          <p:nvPr/>
        </p:nvSpPr>
        <p:spPr>
          <a:xfrm>
            <a:off x="7072330" y="571501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аллиог</a:t>
            </a:r>
            <a:endParaRPr lang="be-BY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143108" y="592933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5143504" y="5929330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8860" y="5643578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/>
              <a:t>переворот</a:t>
            </a:r>
            <a:endParaRPr lang="be-BY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5572132" y="5643578"/>
            <a:ext cx="9717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/>
              <a:t>удаление «</a:t>
            </a:r>
            <a:r>
              <a:rPr lang="ru-RU" sz="1050" dirty="0" err="1" smtClean="0"/>
              <a:t>р</a:t>
            </a:r>
            <a:r>
              <a:rPr lang="ru-RU" sz="1050" dirty="0" smtClean="0"/>
              <a:t>»</a:t>
            </a:r>
            <a:endParaRPr lang="be-BY" sz="1050" dirty="0"/>
          </a:p>
        </p:txBody>
      </p:sp>
    </p:spTree>
    <p:extLst>
      <p:ext uri="{BB962C8B-B14F-4D97-AF65-F5344CB8AC3E}">
        <p14:creationId xmlns:p14="http://schemas.microsoft.com/office/powerpoint/2010/main" xmlns="" val="359421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составления ребусов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Замена </a:t>
            </a:r>
            <a:r>
              <a:rPr lang="ru-RU" dirty="0" smtClean="0"/>
              <a:t>букв: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switch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2428868"/>
            <a:ext cx="2428892" cy="2714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910" y="585789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Машина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3214678" y="585789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rgbClr val="FF0000"/>
                </a:solidFill>
              </a:rPr>
              <a:t>ани</a:t>
            </a:r>
            <a:r>
              <a:rPr lang="ru-RU" dirty="0" err="1" smtClean="0"/>
              <a:t>шам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6000760" y="585789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ш</a:t>
            </a:r>
            <a:r>
              <a:rPr lang="ru-RU" dirty="0" err="1" smtClean="0"/>
              <a:t>ам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8143900" y="585789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сам</a:t>
            </a:r>
            <a:endParaRPr lang="be-BY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1714480" y="607220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214810" y="6072206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715140" y="607220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28794" y="5786454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/>
              <a:t>переворот</a:t>
            </a:r>
            <a:endParaRPr lang="be-BY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500562" y="5786454"/>
            <a:ext cx="11031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/>
              <a:t>3 запятые слева</a:t>
            </a:r>
            <a:endParaRPr lang="be-BY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6715140" y="5786454"/>
            <a:ext cx="12666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/>
              <a:t>Замена «</a:t>
            </a:r>
            <a:r>
              <a:rPr lang="ru-RU" sz="1050" dirty="0" err="1" smtClean="0"/>
              <a:t>ш</a:t>
            </a:r>
            <a:r>
              <a:rPr lang="ru-RU" sz="1050" dirty="0" smtClean="0"/>
              <a:t>» на «с»</a:t>
            </a:r>
            <a:endParaRPr lang="be-BY" sz="1050" dirty="0"/>
          </a:p>
        </p:txBody>
      </p:sp>
    </p:spTree>
    <p:extLst>
      <p:ext uri="{BB962C8B-B14F-4D97-AF65-F5344CB8AC3E}">
        <p14:creationId xmlns:p14="http://schemas.microsoft.com/office/powerpoint/2010/main" xmlns="" val="15849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Детали реализации: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Нам понадобился словарь, и мы написали программу на </a:t>
            </a:r>
            <a:r>
              <a:rPr lang="en-US" dirty="0" smtClean="0"/>
              <a:t>Pascal</a:t>
            </a:r>
            <a:r>
              <a:rPr lang="ru-RU" dirty="0" smtClean="0"/>
              <a:t>, которая его сгенерировала. Получилось следующее:</a:t>
            </a:r>
          </a:p>
          <a:p>
            <a:pPr>
              <a:buNone/>
            </a:pPr>
            <a:endParaRPr lang="be-BY" dirty="0"/>
          </a:p>
        </p:txBody>
      </p:sp>
      <p:pic>
        <p:nvPicPr>
          <p:cNvPr id="5" name="Рисунок 4" descr="scre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3643314"/>
            <a:ext cx="6108700" cy="165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Словарь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Исходный словарь состоял из 55 слов</a:t>
            </a:r>
            <a:r>
              <a:rPr lang="be-BY" dirty="0" smtClean="0"/>
              <a:t> и соответствующих картинок</a:t>
            </a:r>
          </a:p>
          <a:p>
            <a:r>
              <a:rPr lang="ru-RU" dirty="0" smtClean="0"/>
              <a:t>Из них получилось более 100 тысяч вариантов буквосочетаний ( а именно 119014)</a:t>
            </a:r>
          </a:p>
          <a:p>
            <a:r>
              <a:rPr lang="ru-RU" dirty="0" smtClean="0"/>
              <a:t>Сам словарь занял 8 мегабайт</a:t>
            </a:r>
          </a:p>
          <a:p>
            <a:r>
              <a:rPr lang="ru-RU" dirty="0" smtClean="0"/>
              <a:t>А программа, генерирующая</a:t>
            </a:r>
            <a:r>
              <a:rPr lang="en-US" dirty="0" smtClean="0"/>
              <a:t> </a:t>
            </a:r>
            <a:r>
              <a:rPr lang="ru-RU" dirty="0" smtClean="0"/>
              <a:t>словарь, уместилась в </a:t>
            </a:r>
            <a:r>
              <a:rPr lang="ru-RU" dirty="0" smtClean="0"/>
              <a:t>103</a:t>
            </a:r>
            <a:r>
              <a:rPr lang="en-US" dirty="0" smtClean="0"/>
              <a:t> </a:t>
            </a:r>
            <a:r>
              <a:rPr lang="ru-RU" dirty="0" smtClean="0"/>
              <a:t>строк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Разбиение слова случайным образом</a:t>
            </a:r>
          </a:p>
          <a:p>
            <a:r>
              <a:rPr lang="ru-RU" dirty="0" smtClean="0"/>
              <a:t>Поиск соответствий в словаре</a:t>
            </a:r>
          </a:p>
          <a:p>
            <a:r>
              <a:rPr lang="ru-RU" dirty="0" smtClean="0"/>
              <a:t>При наличии соответствий вывод изображения, иначе </a:t>
            </a:r>
            <a:r>
              <a:rPr lang="ru-RU" dirty="0" err="1" smtClean="0"/>
              <a:t>переразбиение</a:t>
            </a:r>
            <a:r>
              <a:rPr lang="ru-RU" smtClean="0"/>
              <a:t> слова.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288</Words>
  <Application>Microsoft Office PowerPoint</Application>
  <PresentationFormat>Экран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Генератор ребусов</vt:lpstr>
      <vt:lpstr>Цель:</vt:lpstr>
      <vt:lpstr>Правила составления ребусов</vt:lpstr>
      <vt:lpstr>Правила составления ребусов</vt:lpstr>
      <vt:lpstr>Правила составления ребусов</vt:lpstr>
      <vt:lpstr>Правила составления ребусов</vt:lpstr>
      <vt:lpstr>Детали реализации:</vt:lpstr>
      <vt:lpstr>Словарь</vt:lpstr>
      <vt:lpstr>Алгоритм</vt:lpstr>
      <vt:lpstr>Пример:</vt:lpstr>
      <vt:lpstr>Используемые программы:</vt:lpstr>
      <vt:lpstr>Что нужно для запуска:</vt:lpstr>
      <vt:lpstr>Планы по развитию проекта:</vt:lpstr>
      <vt:lpstr>Литература и ресурсы: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ребусов</dc:title>
  <dc:creator>vlad</dc:creator>
  <cp:lastModifiedBy>vlad</cp:lastModifiedBy>
  <cp:revision>28</cp:revision>
  <dcterms:created xsi:type="dcterms:W3CDTF">2012-03-11T19:06:34Z</dcterms:created>
  <dcterms:modified xsi:type="dcterms:W3CDTF">2012-03-12T17:45:01Z</dcterms:modified>
</cp:coreProperties>
</file>