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5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1434C-0FFF-4D3E-A419-5E173A5181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8F4BC-4C04-480E-9B94-82C282DE20D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8F4BC-4C04-480E-9B94-82C282DE20D1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72D95D2-69C6-4B64-BD79-CE119F421DC4}" type="datetimeFigureOut">
              <a:rPr lang="ru-RU" smtClean="0"/>
              <a:pPr/>
              <a:t>10.04.2018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E00321A-4497-4CAF-81D9-9DC64852CF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76872"/>
            <a:ext cx="8458200" cy="1470025"/>
          </a:xfrm>
        </p:spPr>
        <p:txBody>
          <a:bodyPr>
            <a:normAutofit/>
          </a:bodyPr>
          <a:lstStyle/>
          <a:p>
            <a:r>
              <a:rPr lang="ru-RU" sz="6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Итоговое задание</a:t>
            </a:r>
            <a:endParaRPr lang="ru-RU" sz="6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323528" y="4149080"/>
            <a:ext cx="2026568" cy="75319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Разработал: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4754" name="Picture 2" descr="http://shutdownday.org/wp-content/uploads/2014/04/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4051" y="5838923"/>
            <a:ext cx="902445" cy="902445"/>
          </a:xfrm>
          <a:prstGeom prst="rect">
            <a:avLst/>
          </a:prstGeom>
          <a:noFill/>
        </p:spPr>
      </p:pic>
      <p:sp>
        <p:nvSpPr>
          <p:cNvPr id="6" name="Подзаголовок 3"/>
          <p:cNvSpPr txBox="1">
            <a:spLocks/>
          </p:cNvSpPr>
          <p:nvPr/>
        </p:nvSpPr>
        <p:spPr>
          <a:xfrm>
            <a:off x="5399584" y="4149080"/>
            <a:ext cx="3744416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В.А</a:t>
            </a:r>
            <a:r>
              <a:rPr lang="ru-RU" sz="2400" dirty="0" smtClean="0"/>
              <a:t>.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Сидоров</a:t>
            </a: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400" dirty="0" smtClean="0"/>
              <a:t>М.А. Романович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911" y="2060848"/>
            <a:ext cx="7687513" cy="305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1.</a:t>
            </a: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5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Отчёты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 Улучшаем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интерфейс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5686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17032"/>
            <a:ext cx="46103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2.1 Облагораживаем интерфейс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2420888"/>
            <a:ext cx="300970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20888"/>
            <a:ext cx="3528392" cy="144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93096"/>
            <a:ext cx="398924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968" y="4445496"/>
            <a:ext cx="398924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2.2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Меняем состав подсистем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44351" y="2249488"/>
            <a:ext cx="6255298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2.3 Рабочий стол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47800" y="3597275"/>
            <a:ext cx="6248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204864"/>
            <a:ext cx="4896544" cy="28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57200" y="489992"/>
            <a:ext cx="8229600" cy="106680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2.4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Командный интерфейс основного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300" b="1" baseline="0" dirty="0" smtClean="0">
                <a:latin typeface="Cambria" pitchFamily="18" charset="0"/>
                <a:ea typeface="+mj-ea"/>
                <a:cs typeface="+mj-cs"/>
              </a:rPr>
              <a:t>раздела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5536" y="3573016"/>
            <a:ext cx="8229600" cy="271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68760"/>
            <a:ext cx="89194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300" b="1" noProof="0" dirty="0" smtClean="0">
                <a:latin typeface="Cambria" pitchFamily="18" charset="0"/>
                <a:ea typeface="+mj-ea"/>
                <a:cs typeface="+mj-cs"/>
              </a:rPr>
              <a:t>2.5 Управляемые формы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196752"/>
            <a:ext cx="804029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09120"/>
            <a:ext cx="775743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300" b="1" dirty="0" smtClean="0">
                <a:latin typeface="Cambria" pitchFamily="18" charset="0"/>
                <a:ea typeface="+mj-ea"/>
                <a:cs typeface="+mj-cs"/>
              </a:rPr>
              <a:t>2.6 Стандартные и обычные реквизиты</a:t>
            </a:r>
            <a:endParaRPr kumimoji="0" lang="ru-RU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651015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2.7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Представления объектов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475392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348880"/>
            <a:ext cx="480446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2.8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Быстрый выбор значений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6912768" cy="3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1.1</a:t>
            </a:r>
            <a:r>
              <a:rPr kumimoji="0" lang="en-US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r>
              <a:rPr lang="ru-RU" sz="3300" b="1" dirty="0" smtClean="0">
                <a:latin typeface="Cambria" pitchFamily="18" charset="0"/>
                <a:ea typeface="+mj-ea"/>
                <a:cs typeface="+mj-cs"/>
              </a:rPr>
              <a:t>Подсистемы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56659" y="1268760"/>
            <a:ext cx="811979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2.9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Настройка отчётов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694" y="1412776"/>
            <a:ext cx="803877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2.10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Варианты отчётов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157192"/>
            <a:ext cx="2095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2539216" cy="34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733256"/>
            <a:ext cx="298318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/>
          <a:srcRect r="62023"/>
          <a:stretch>
            <a:fillRect/>
          </a:stretch>
        </p:blipFill>
        <p:spPr bwMode="auto">
          <a:xfrm>
            <a:off x="3995936" y="1196752"/>
            <a:ext cx="4536504" cy="534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2.11 Функциональные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опции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12976"/>
            <a:ext cx="58674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4320480" cy="180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2.11 Функциональные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опции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5638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7699400" cy="329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3968"/>
            <a:ext cx="8229600" cy="1066800"/>
          </a:xfrm>
        </p:spPr>
        <p:txBody>
          <a:bodyPr>
            <a:normAutofit/>
          </a:bodyPr>
          <a:lstStyle/>
          <a:p>
            <a:r>
              <a:rPr lang="ru-RU" sz="3300" b="1" dirty="0" smtClean="0">
                <a:solidFill>
                  <a:schemeClr val="tx1"/>
                </a:solidFill>
                <a:latin typeface="Cambria" pitchFamily="18" charset="0"/>
              </a:rPr>
              <a:t>1.2 Справочники</a:t>
            </a:r>
            <a:endParaRPr lang="ru-RU" sz="3300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397" y="1628800"/>
            <a:ext cx="862408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1.</a:t>
            </a: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Справочники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249505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196752"/>
            <a:ext cx="2670172" cy="233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573016"/>
            <a:ext cx="6336704" cy="27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1.</a:t>
            </a: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Справочники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302" y="1340768"/>
            <a:ext cx="16954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340768"/>
            <a:ext cx="5814616" cy="292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365104"/>
            <a:ext cx="539949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1.</a:t>
            </a: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Справочники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844824"/>
            <a:ext cx="2988344" cy="362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1.</a:t>
            </a:r>
            <a:r>
              <a:rPr lang="ru-RU" sz="3300" b="1" dirty="0" smtClean="0">
                <a:latin typeface="Cambria" pitchFamily="18" charset="0"/>
                <a:ea typeface="+mj-ea"/>
                <a:cs typeface="+mj-cs"/>
              </a:rPr>
              <a:t>3 Регистр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1914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132856"/>
            <a:ext cx="6084168" cy="153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6334" y="3645024"/>
            <a:ext cx="619766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5152802"/>
            <a:ext cx="6228184" cy="170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1.4</a:t>
            </a:r>
            <a:r>
              <a:rPr kumimoji="0" lang="ru-RU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Документы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1944216" cy="387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988840"/>
            <a:ext cx="5261305" cy="315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789040"/>
            <a:ext cx="45624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27396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1.</a:t>
            </a: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5</a:t>
            </a:r>
            <a:r>
              <a:rPr kumimoji="0" lang="en-US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r>
              <a:rPr lang="ru-RU" sz="3300" b="1" dirty="0" smtClean="0">
                <a:latin typeface="Cambria" pitchFamily="18" charset="0"/>
                <a:ea typeface="+mj-ea"/>
                <a:cs typeface="+mj-cs"/>
              </a:rPr>
              <a:t>Отчёты</a:t>
            </a:r>
            <a:endParaRPr kumimoji="0" lang="ru-RU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Другая 6">
      <a:dk1>
        <a:srgbClr val="000000"/>
      </a:dk1>
      <a:lt1>
        <a:srgbClr val="FFFFFF"/>
      </a:lt1>
      <a:dk2>
        <a:srgbClr val="F4B252"/>
      </a:dk2>
      <a:lt2>
        <a:srgbClr val="FFFFFF"/>
      </a:lt2>
      <a:accent1>
        <a:srgbClr val="6EA0B0"/>
      </a:accent1>
      <a:accent2>
        <a:srgbClr val="C00000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114</TotalTime>
  <Words>84</Words>
  <Application>Microsoft Office PowerPoint</Application>
  <PresentationFormat>Экран (4:3)</PresentationFormat>
  <Paragraphs>29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Городская</vt:lpstr>
      <vt:lpstr>Итоговое задание</vt:lpstr>
      <vt:lpstr>Слайд 2</vt:lpstr>
      <vt:lpstr>1.2 Справочники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Спасибо за внимание!!!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Итоговое задание</dc:title>
  <dc:creator>Сидоров_Романович</dc:creator>
  <cp:lastModifiedBy>Сидоров_Романович</cp:lastModifiedBy>
  <cp:revision>59</cp:revision>
  <dcterms:created xsi:type="dcterms:W3CDTF">2018-04-03T04:53:14Z</dcterms:created>
  <dcterms:modified xsi:type="dcterms:W3CDTF">2018-04-10T03:10:53Z</dcterms:modified>
</cp:coreProperties>
</file>