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80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A8D"/>
    <a:srgbClr val="129481"/>
    <a:srgbClr val="0F2741"/>
    <a:srgbClr val="001736"/>
    <a:srgbClr val="003374"/>
    <a:srgbClr val="C9A093"/>
    <a:srgbClr val="F1F1F1"/>
    <a:srgbClr val="385592"/>
    <a:srgbClr val="3A5896"/>
    <a:srgbClr val="1D3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22"/>
          <a:stretch/>
        </p:blipFill>
        <p:spPr>
          <a:xfrm>
            <a:off x="0" y="0"/>
            <a:ext cx="9144000" cy="121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19269"/>
            <a:ext cx="7839635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0" y="81941"/>
            <a:ext cx="9144000" cy="65508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 казённое профессиональное образовательное учреждение</a:t>
            </a:r>
          </a:p>
          <a:p>
            <a:r>
              <a:rPr lang="ru-RU" sz="15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Прокопьевский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горнотехнический техникум им. В.П.</a:t>
            </a:r>
            <a:r>
              <a:rPr lang="en-US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Романова</a:t>
            </a:r>
            <a:endParaRPr lang="ru-RU" sz="15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812" y="5038274"/>
            <a:ext cx="8781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					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Канакова С.Г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Разработал:						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Маркелов В.А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143002" y="2129127"/>
            <a:ext cx="7031294" cy="1517043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информационной системы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спортивных мероприятий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24406" y="3646170"/>
            <a:ext cx="6858000" cy="4229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ПГТТО.09.02.03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.ПКС1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.ПЗ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21247"/>
            <a:ext cx="78867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628650" y="1477863"/>
            <a:ext cx="8161020" cy="3263504"/>
          </a:xfrm>
        </p:spPr>
        <p:txBody>
          <a:bodyPr>
            <a:noAutofit/>
          </a:bodyPr>
          <a:lstStyle/>
          <a:p>
            <a:pPr marL="0" indent="3556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тестировании 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 «белого ящика» использовалось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3556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заполнении пустых полей выскакивало сообщение об ошибке.</a:t>
            </a:r>
          </a:p>
          <a:p>
            <a:pPr marL="0" indent="3556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введенных данных для правильности входа в систему.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u-RU" sz="1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/>
          <p:nvPr/>
        </p:nvPicPr>
        <p:blipFill rotWithShape="1">
          <a:blip r:embed="rId2"/>
          <a:srcRect l="34908" t="36355" r="35045" b="15285"/>
          <a:stretch/>
        </p:blipFill>
        <p:spPr bwMode="auto">
          <a:xfrm>
            <a:off x="628650" y="4106063"/>
            <a:ext cx="2653320" cy="2040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3"/>
          <a:srcRect l="33268" t="32522" r="32808" b="24264"/>
          <a:stretch/>
        </p:blipFill>
        <p:spPr bwMode="auto">
          <a:xfrm>
            <a:off x="3777453" y="4106063"/>
            <a:ext cx="2710711" cy="204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/>
          <p:nvPr/>
        </p:nvPicPr>
        <p:blipFill rotWithShape="1">
          <a:blip r:embed="rId4"/>
          <a:srcRect b="10029"/>
          <a:stretch/>
        </p:blipFill>
        <p:spPr bwMode="auto">
          <a:xfrm>
            <a:off x="6662379" y="4106065"/>
            <a:ext cx="2292452" cy="2040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Стрелка вправо 1"/>
          <p:cNvSpPr/>
          <p:nvPr/>
        </p:nvSpPr>
        <p:spPr>
          <a:xfrm>
            <a:off x="6291259" y="4833935"/>
            <a:ext cx="518615" cy="4094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1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28650" y="2226471"/>
            <a:ext cx="816102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b="1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3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35" y="2001259"/>
            <a:ext cx="6406729" cy="37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28650" y="2226471"/>
            <a:ext cx="816102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b="1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3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-1" r="185" b="2105"/>
          <a:stretch/>
        </p:blipFill>
        <p:spPr>
          <a:xfrm>
            <a:off x="1477395" y="1946504"/>
            <a:ext cx="6424659" cy="36782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91" y="3407385"/>
            <a:ext cx="1393031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28650" y="2226471"/>
            <a:ext cx="816102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b="1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3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2040"/>
          <a:stretch/>
        </p:blipFill>
        <p:spPr>
          <a:xfrm>
            <a:off x="1238032" y="1971678"/>
            <a:ext cx="6667943" cy="37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28650" y="2226471"/>
            <a:ext cx="816102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b="1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3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58" y="1926485"/>
            <a:ext cx="6714706" cy="38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28650" y="2226471"/>
            <a:ext cx="816102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b="1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3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737310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02" y="1665026"/>
            <a:ext cx="6992885" cy="40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16" y="1846270"/>
            <a:ext cx="6708034" cy="39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28650" y="1534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пользователя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64" y="1956419"/>
            <a:ext cx="6767613" cy="39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28650" y="1948455"/>
            <a:ext cx="7886700" cy="3374172"/>
          </a:xfrm>
        </p:spPr>
        <p:txBody>
          <a:bodyPr>
            <a:noAutofit/>
          </a:bodyPr>
          <a:lstStyle/>
          <a:p>
            <a:pPr marL="0" indent="265503" algn="just">
              <a:lnSpc>
                <a:spcPct val="120000"/>
              </a:lnSpc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егламентирует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назначение разработки, требования к программному продукту и сопроводительную документацию, а также учитываются все стадии разработки, и порядок контроля и приемки информационной системы.</a:t>
            </a:r>
          </a:p>
          <a:p>
            <a:pPr marL="0" indent="265503" algn="just">
              <a:lnSpc>
                <a:spcPct val="120000"/>
              </a:lnSpc>
              <a:buNone/>
            </a:pP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265503" algn="just">
              <a:lnSpc>
                <a:spcPct val="120000"/>
              </a:lnSpc>
              <a:buNone/>
            </a:pPr>
            <a:endParaRPr lang="ru-RU" sz="1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 txBox="1">
            <a:spLocks/>
          </p:cNvSpPr>
          <p:nvPr/>
        </p:nvSpPr>
        <p:spPr>
          <a:xfrm>
            <a:off x="658906" y="403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Объект 2"/>
          <p:cNvSpPr>
            <a:spLocks noGrp="1"/>
          </p:cNvSpPr>
          <p:nvPr>
            <p:ph idx="1"/>
          </p:nvPr>
        </p:nvSpPr>
        <p:spPr>
          <a:xfrm>
            <a:off x="658906" y="1500841"/>
            <a:ext cx="7886700" cy="4351338"/>
          </a:xfrm>
        </p:spPr>
        <p:txBody>
          <a:bodyPr>
            <a:normAutofit/>
          </a:bodyPr>
          <a:lstStyle/>
          <a:p>
            <a:pPr marL="0" indent="3556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составить модель программного продукта, позволяющего автоматизировать работу персонала спортивных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мероприятий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87202" y="6213307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по техническому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обслуживанию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28650" y="1948455"/>
            <a:ext cx="7886700" cy="3374172"/>
          </a:xfrm>
        </p:spPr>
        <p:txBody>
          <a:bodyPr>
            <a:noAutofit/>
          </a:bodyPr>
          <a:lstStyle/>
          <a:p>
            <a:pPr marL="0" indent="265503" algn="just">
              <a:lnSpc>
                <a:spcPct val="120000"/>
              </a:lnSpc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техническому обслуживанию разрабатывается для пользователей программы, а также специалистов, которые занимаются обслуживанием программного обеспечения.</a:t>
            </a:r>
            <a:endParaRPr lang="ru-RU" sz="13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0" y="81941"/>
            <a:ext cx="9144000" cy="65508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 казённое профессиональное образовательное учреждение</a:t>
            </a:r>
          </a:p>
          <a:p>
            <a:r>
              <a:rPr lang="ru-RU" sz="15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Прокопьевский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горнотехнический техникум им. В.П.</a:t>
            </a:r>
            <a:r>
              <a:rPr lang="en-US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Романова</a:t>
            </a:r>
            <a:endParaRPr lang="ru-RU" sz="15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324406" y="3646170"/>
            <a:ext cx="6858000" cy="42291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ПГТТО.09.02.03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.ПКС1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.ПЗ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812" y="4984210"/>
            <a:ext cx="8781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					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Канакова С.Г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Разработал:						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Маркелов В.А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143002" y="2129127"/>
            <a:ext cx="7031294" cy="1517043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информационной системы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спортивных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6591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459" y="-25984"/>
            <a:ext cx="78867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28650" y="1299580"/>
            <a:ext cx="7903509" cy="5169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среду разработки и обосновать этот выбор.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Составить системные требования к разрабатываемой информационной системе.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Выявить основных лиц, взаимодействующих с информационной системой.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Составить диаграмму прецедентов.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Изучить структуру проектируемой информационной системы с помощью составления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CRC-карточек.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Составить структурную схему.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Выявить основной функционал.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работы по средствам диаграммы деятельности.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базу данных с помощью диаграммы «Сущность - связь».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Составить диаграмму классов.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тестовые сценарии для проверки работоспособности информационной системы.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Составить сопутствующую техническую документацию.</a:t>
            </a: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Char char=""/>
            </a:pPr>
            <a:endParaRPr lang="ru-RU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3119" y="0"/>
            <a:ext cx="8610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 разработки – 1С Предприятие</a:t>
            </a:r>
            <a:endParaRPr lang="ru-RU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73" y="2360851"/>
            <a:ext cx="1894061" cy="18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1650" y="250132"/>
            <a:ext cx="7264303" cy="72718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прецедентов</a:t>
            </a:r>
          </a:p>
        </p:txBody>
      </p:sp>
      <p:pic>
        <p:nvPicPr>
          <p:cNvPr id="7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4838" t="5590" r="1875"/>
          <a:stretch/>
        </p:blipFill>
        <p:spPr bwMode="auto">
          <a:xfrm>
            <a:off x="951650" y="1383340"/>
            <a:ext cx="7428588" cy="4948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77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30114" y="523086"/>
            <a:ext cx="8113886" cy="364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Объект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1409360"/>
            <a:ext cx="8305800" cy="45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30114" y="523086"/>
            <a:ext cx="8113886" cy="364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49" y="1239193"/>
            <a:ext cx="6165184" cy="5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5365" y="421963"/>
            <a:ext cx="7550906" cy="5476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</a:t>
            </a:r>
          </a:p>
        </p:txBody>
      </p:sp>
      <p:pic>
        <p:nvPicPr>
          <p:cNvPr id="8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365" y="1327548"/>
            <a:ext cx="7904611" cy="48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70" y="6195196"/>
            <a:ext cx="2057400" cy="273844"/>
          </a:xfrm>
        </p:spPr>
        <p:txBody>
          <a:bodyPr/>
          <a:lstStyle/>
          <a:p>
            <a:fld id="{C14A8F2C-F830-4511-9405-A6FA0A508D99}" type="slidenum">
              <a:rPr lang="ru-RU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28650" y="1325563"/>
            <a:ext cx="816102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тестирования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методом «черного ящика» были выделены две функции:</a:t>
            </a:r>
          </a:p>
          <a:p>
            <a:pPr marL="0" indent="3556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Регистрация/авторизация.</a:t>
            </a:r>
          </a:p>
          <a:p>
            <a:pPr marL="0" indent="3556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Редактирование профиля.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3475768" y="4059541"/>
            <a:ext cx="1840661" cy="135498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63829" y="3762419"/>
            <a:ext cx="3473244" cy="194922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l="-1" r="185" b="2105"/>
          <a:stretch/>
        </p:blipFill>
        <p:spPr>
          <a:xfrm>
            <a:off x="198275" y="3762418"/>
            <a:ext cx="3153789" cy="19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297</Words>
  <Application>Microsoft Office PowerPoint</Application>
  <PresentationFormat>Экран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 Theme</vt:lpstr>
      <vt:lpstr>Презентация PowerPoint</vt:lpstr>
      <vt:lpstr>Презентация PowerPoint</vt:lpstr>
      <vt:lpstr>Задачи</vt:lpstr>
      <vt:lpstr>Презентация PowerPoint</vt:lpstr>
      <vt:lpstr>Диаграмма прецедентов</vt:lpstr>
      <vt:lpstr>Презентация PowerPoint</vt:lpstr>
      <vt:lpstr>Презентация PowerPoint</vt:lpstr>
      <vt:lpstr>ER-Диаграмма</vt:lpstr>
      <vt:lpstr>Презентация PowerPoint</vt:lpstr>
      <vt:lpstr>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Техническое задание</vt:lpstr>
      <vt:lpstr>Руководство по техническому обслуживанию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Vlad</cp:lastModifiedBy>
  <cp:revision>90</cp:revision>
  <dcterms:created xsi:type="dcterms:W3CDTF">2016-11-18T14:12:19Z</dcterms:created>
  <dcterms:modified xsi:type="dcterms:W3CDTF">2018-12-12T05:19:30Z</dcterms:modified>
</cp:coreProperties>
</file>