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A8D"/>
    <a:srgbClr val="129481"/>
    <a:srgbClr val="0F2741"/>
    <a:srgbClr val="001736"/>
    <a:srgbClr val="003374"/>
    <a:srgbClr val="C9A093"/>
    <a:srgbClr val="F1F1F1"/>
    <a:srgbClr val="385592"/>
    <a:srgbClr val="3A5896"/>
    <a:srgbClr val="1D3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33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9E392E-8077-46CF-BC3F-5EEA0A431919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D20E73-8DB9-42AD-BB93-22B137F063B2}">
      <dgm:prSet phldrT="[Текст]" custT="1"/>
      <dgm:spPr/>
      <dgm:t>
        <a:bodyPr/>
        <a:lstStyle/>
        <a:p>
          <a:pPr algn="l"/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Специалист в области информатики, математики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400" dirty="0"/>
        </a:p>
      </dgm:t>
    </dgm:pt>
    <dgm:pt modelId="{16BDBC01-5693-4DD2-9395-E820BBA861F5}" type="parTrans" cxnId="{EBD8AFB4-BB47-4CED-9122-F6F7A35B3369}">
      <dgm:prSet/>
      <dgm:spPr/>
      <dgm:t>
        <a:bodyPr/>
        <a:lstStyle/>
        <a:p>
          <a:endParaRPr lang="ru-RU" sz="4800"/>
        </a:p>
      </dgm:t>
    </dgm:pt>
    <dgm:pt modelId="{005C0822-7F45-4BE0-B722-107942C51EE6}" type="sibTrans" cxnId="{EBD8AFB4-BB47-4CED-9122-F6F7A35B3369}">
      <dgm:prSet/>
      <dgm:spPr/>
      <dgm:t>
        <a:bodyPr/>
        <a:lstStyle/>
        <a:p>
          <a:endParaRPr lang="ru-RU" sz="4800"/>
        </a:p>
      </dgm:t>
    </dgm:pt>
    <dgm:pt modelId="{B8DCFFA1-51B7-4391-8DC0-033F11F39DE8}">
      <dgm:prSet phldrT="[Текст]" custT="1"/>
      <dgm:spPr/>
      <dgm:t>
        <a:bodyPr/>
        <a:lstStyle/>
        <a:p>
          <a:pPr algn="l"/>
          <a:r>
            <a:rPr lang="ru-RU" sz="24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Увлечения: Плавание, фитнес, катание на коньках, программирование в свободное время.</a:t>
          </a:r>
          <a:endParaRPr lang="ru-RU" sz="2400" dirty="0"/>
        </a:p>
      </dgm:t>
    </dgm:pt>
    <dgm:pt modelId="{D7960B98-B6D3-4F60-ABCB-AEBD1880BDD7}" type="parTrans" cxnId="{113B33EE-914E-4273-B556-226A25498B84}">
      <dgm:prSet/>
      <dgm:spPr/>
      <dgm:t>
        <a:bodyPr/>
        <a:lstStyle/>
        <a:p>
          <a:endParaRPr lang="ru-RU" sz="4800"/>
        </a:p>
      </dgm:t>
    </dgm:pt>
    <dgm:pt modelId="{657F0DF6-0076-4A24-8F04-01957E4A1A0F}" type="sibTrans" cxnId="{113B33EE-914E-4273-B556-226A25498B84}">
      <dgm:prSet/>
      <dgm:spPr/>
      <dgm:t>
        <a:bodyPr/>
        <a:lstStyle/>
        <a:p>
          <a:endParaRPr lang="ru-RU" sz="4800"/>
        </a:p>
      </dgm:t>
    </dgm:pt>
    <dgm:pt modelId="{9F535C34-4113-439A-877A-7E667AB545BB}">
      <dgm:prSet phldrT="[Текст]" custT="1"/>
      <dgm:spPr/>
      <dgm:t>
        <a:bodyPr/>
        <a:lstStyle/>
        <a:p>
          <a:pPr algn="l"/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Цель в жизни: Самосовершенствование себя во всей области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IT</a:t>
          </a:r>
          <a:endParaRPr lang="ru-RU" sz="2400" dirty="0"/>
        </a:p>
      </dgm:t>
    </dgm:pt>
    <dgm:pt modelId="{C6BC7AE4-B1F8-485D-BC31-6C4530AE2B76}" type="parTrans" cxnId="{1E9D4397-E685-4A3C-8409-9EB3366EA4C5}">
      <dgm:prSet/>
      <dgm:spPr/>
      <dgm:t>
        <a:bodyPr/>
        <a:lstStyle/>
        <a:p>
          <a:endParaRPr lang="ru-RU" sz="4800"/>
        </a:p>
      </dgm:t>
    </dgm:pt>
    <dgm:pt modelId="{DA90068D-800A-4205-BD4A-6612D0B08ADB}" type="sibTrans" cxnId="{1E9D4397-E685-4A3C-8409-9EB3366EA4C5}">
      <dgm:prSet/>
      <dgm:spPr/>
      <dgm:t>
        <a:bodyPr/>
        <a:lstStyle/>
        <a:p>
          <a:endParaRPr lang="ru-RU" sz="4800"/>
        </a:p>
      </dgm:t>
    </dgm:pt>
    <dgm:pt modelId="{BC4C9AF6-4D81-4B99-B9F1-6B4AB3F46F39}" type="pres">
      <dgm:prSet presAssocID="{919E392E-8077-46CF-BC3F-5EEA0A4319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958C51F-DD47-4F8B-85B4-B4369CD614DD}" type="pres">
      <dgm:prSet presAssocID="{84D20E73-8DB9-42AD-BB93-22B137F063B2}" presName="parentLin" presStyleCnt="0"/>
      <dgm:spPr/>
    </dgm:pt>
    <dgm:pt modelId="{7C23F7B0-7F21-4DF0-BE7D-97FA427AFD8B}" type="pres">
      <dgm:prSet presAssocID="{84D20E73-8DB9-42AD-BB93-22B137F063B2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67EF8975-0DAB-4A17-A75D-8592393CF587}" type="pres">
      <dgm:prSet presAssocID="{84D20E73-8DB9-42AD-BB93-22B137F063B2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654760-A938-40BD-9B3B-317439AE9AAC}" type="pres">
      <dgm:prSet presAssocID="{84D20E73-8DB9-42AD-BB93-22B137F063B2}" presName="negativeSpace" presStyleCnt="0"/>
      <dgm:spPr/>
    </dgm:pt>
    <dgm:pt modelId="{CA9EE387-C048-4F39-B6E0-78E1730368CC}" type="pres">
      <dgm:prSet presAssocID="{84D20E73-8DB9-42AD-BB93-22B137F063B2}" presName="childText" presStyleLbl="conFgAcc1" presStyleIdx="0" presStyleCnt="3">
        <dgm:presLayoutVars>
          <dgm:bulletEnabled val="1"/>
        </dgm:presLayoutVars>
      </dgm:prSet>
      <dgm:spPr/>
    </dgm:pt>
    <dgm:pt modelId="{54ECEF87-2A66-4736-8821-C2886A6FEFEB}" type="pres">
      <dgm:prSet presAssocID="{005C0822-7F45-4BE0-B722-107942C51EE6}" presName="spaceBetweenRectangles" presStyleCnt="0"/>
      <dgm:spPr/>
    </dgm:pt>
    <dgm:pt modelId="{5EBB8F74-5880-414C-947D-7027FA5CFCFA}" type="pres">
      <dgm:prSet presAssocID="{B8DCFFA1-51B7-4391-8DC0-033F11F39DE8}" presName="parentLin" presStyleCnt="0"/>
      <dgm:spPr/>
    </dgm:pt>
    <dgm:pt modelId="{097D4CE1-46C6-436F-829E-8B3DD9ABD052}" type="pres">
      <dgm:prSet presAssocID="{B8DCFFA1-51B7-4391-8DC0-033F11F39DE8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2E2BDF46-BF50-4F99-A37C-B66CE5D5E9C2}" type="pres">
      <dgm:prSet presAssocID="{B8DCFFA1-51B7-4391-8DC0-033F11F39DE8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97E370-B8A9-4497-84AF-FFE154457FB5}" type="pres">
      <dgm:prSet presAssocID="{B8DCFFA1-51B7-4391-8DC0-033F11F39DE8}" presName="negativeSpace" presStyleCnt="0"/>
      <dgm:spPr/>
    </dgm:pt>
    <dgm:pt modelId="{672B8BB9-A926-411F-B323-570B9D4393DB}" type="pres">
      <dgm:prSet presAssocID="{B8DCFFA1-51B7-4391-8DC0-033F11F39DE8}" presName="childText" presStyleLbl="conFgAcc1" presStyleIdx="1" presStyleCnt="3">
        <dgm:presLayoutVars>
          <dgm:bulletEnabled val="1"/>
        </dgm:presLayoutVars>
      </dgm:prSet>
      <dgm:spPr/>
    </dgm:pt>
    <dgm:pt modelId="{26A24656-3BA3-4666-9829-B08D8515C3B2}" type="pres">
      <dgm:prSet presAssocID="{657F0DF6-0076-4A24-8F04-01957E4A1A0F}" presName="spaceBetweenRectangles" presStyleCnt="0"/>
      <dgm:spPr/>
    </dgm:pt>
    <dgm:pt modelId="{774D525F-C0F7-4869-8F12-72DFB0A70D83}" type="pres">
      <dgm:prSet presAssocID="{9F535C34-4113-439A-877A-7E667AB545BB}" presName="parentLin" presStyleCnt="0"/>
      <dgm:spPr/>
    </dgm:pt>
    <dgm:pt modelId="{846D2388-3E5A-4763-92E3-3EE54A26223D}" type="pres">
      <dgm:prSet presAssocID="{9F535C34-4113-439A-877A-7E667AB545BB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761562D9-1D86-4826-A9A0-FC96F7DE9EF3}" type="pres">
      <dgm:prSet presAssocID="{9F535C34-4113-439A-877A-7E667AB545BB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664AB6-B261-4924-BCCA-9236A76F2D4D}" type="pres">
      <dgm:prSet presAssocID="{9F535C34-4113-439A-877A-7E667AB545BB}" presName="negativeSpace" presStyleCnt="0"/>
      <dgm:spPr/>
    </dgm:pt>
    <dgm:pt modelId="{01405E99-3114-4958-8F7F-9CA0DACE473F}" type="pres">
      <dgm:prSet presAssocID="{9F535C34-4113-439A-877A-7E667AB545B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70A9E9A-8A09-40F2-93CA-53CF7F255AA4}" type="presOf" srcId="{9F535C34-4113-439A-877A-7E667AB545BB}" destId="{846D2388-3E5A-4763-92E3-3EE54A26223D}" srcOrd="0" destOrd="0" presId="urn:microsoft.com/office/officeart/2005/8/layout/list1"/>
    <dgm:cxn modelId="{BE4A3125-7605-49D3-B05C-A6FF02D99CB1}" type="presOf" srcId="{9F535C34-4113-439A-877A-7E667AB545BB}" destId="{761562D9-1D86-4826-A9A0-FC96F7DE9EF3}" srcOrd="1" destOrd="0" presId="urn:microsoft.com/office/officeart/2005/8/layout/list1"/>
    <dgm:cxn modelId="{EBD8AFB4-BB47-4CED-9122-F6F7A35B3369}" srcId="{919E392E-8077-46CF-BC3F-5EEA0A431919}" destId="{84D20E73-8DB9-42AD-BB93-22B137F063B2}" srcOrd="0" destOrd="0" parTransId="{16BDBC01-5693-4DD2-9395-E820BBA861F5}" sibTransId="{005C0822-7F45-4BE0-B722-107942C51EE6}"/>
    <dgm:cxn modelId="{1E9D4397-E685-4A3C-8409-9EB3366EA4C5}" srcId="{919E392E-8077-46CF-BC3F-5EEA0A431919}" destId="{9F535C34-4113-439A-877A-7E667AB545BB}" srcOrd="2" destOrd="0" parTransId="{C6BC7AE4-B1F8-485D-BC31-6C4530AE2B76}" sibTransId="{DA90068D-800A-4205-BD4A-6612D0B08ADB}"/>
    <dgm:cxn modelId="{975859EC-E052-4D0C-A183-D4AA73E2FC9B}" type="presOf" srcId="{B8DCFFA1-51B7-4391-8DC0-033F11F39DE8}" destId="{097D4CE1-46C6-436F-829E-8B3DD9ABD052}" srcOrd="0" destOrd="0" presId="urn:microsoft.com/office/officeart/2005/8/layout/list1"/>
    <dgm:cxn modelId="{4D9C0C24-8FFD-469A-916B-64F2FAB35093}" type="presOf" srcId="{84D20E73-8DB9-42AD-BB93-22B137F063B2}" destId="{7C23F7B0-7F21-4DF0-BE7D-97FA427AFD8B}" srcOrd="0" destOrd="0" presId="urn:microsoft.com/office/officeart/2005/8/layout/list1"/>
    <dgm:cxn modelId="{113B33EE-914E-4273-B556-226A25498B84}" srcId="{919E392E-8077-46CF-BC3F-5EEA0A431919}" destId="{B8DCFFA1-51B7-4391-8DC0-033F11F39DE8}" srcOrd="1" destOrd="0" parTransId="{D7960B98-B6D3-4F60-ABCB-AEBD1880BDD7}" sibTransId="{657F0DF6-0076-4A24-8F04-01957E4A1A0F}"/>
    <dgm:cxn modelId="{AC3BD2DB-A308-4C91-A450-1A65578774A5}" type="presOf" srcId="{84D20E73-8DB9-42AD-BB93-22B137F063B2}" destId="{67EF8975-0DAB-4A17-A75D-8592393CF587}" srcOrd="1" destOrd="0" presId="urn:microsoft.com/office/officeart/2005/8/layout/list1"/>
    <dgm:cxn modelId="{9312FFBD-11D7-47C4-B5AD-2F93127901A8}" type="presOf" srcId="{919E392E-8077-46CF-BC3F-5EEA0A431919}" destId="{BC4C9AF6-4D81-4B99-B9F1-6B4AB3F46F39}" srcOrd="0" destOrd="0" presId="urn:microsoft.com/office/officeart/2005/8/layout/list1"/>
    <dgm:cxn modelId="{7B1C349C-6015-40DF-85AF-B17C75E91C94}" type="presOf" srcId="{B8DCFFA1-51B7-4391-8DC0-033F11F39DE8}" destId="{2E2BDF46-BF50-4F99-A37C-B66CE5D5E9C2}" srcOrd="1" destOrd="0" presId="urn:microsoft.com/office/officeart/2005/8/layout/list1"/>
    <dgm:cxn modelId="{EAE1F2FC-6BAD-4001-941D-0CD457746789}" type="presParOf" srcId="{BC4C9AF6-4D81-4B99-B9F1-6B4AB3F46F39}" destId="{1958C51F-DD47-4F8B-85B4-B4369CD614DD}" srcOrd="0" destOrd="0" presId="urn:microsoft.com/office/officeart/2005/8/layout/list1"/>
    <dgm:cxn modelId="{08E0038D-08A2-420C-B09E-85C2BF0B5F97}" type="presParOf" srcId="{1958C51F-DD47-4F8B-85B4-B4369CD614DD}" destId="{7C23F7B0-7F21-4DF0-BE7D-97FA427AFD8B}" srcOrd="0" destOrd="0" presId="urn:microsoft.com/office/officeart/2005/8/layout/list1"/>
    <dgm:cxn modelId="{E605A37B-36EF-4155-A415-13CBAE6E54A4}" type="presParOf" srcId="{1958C51F-DD47-4F8B-85B4-B4369CD614DD}" destId="{67EF8975-0DAB-4A17-A75D-8592393CF587}" srcOrd="1" destOrd="0" presId="urn:microsoft.com/office/officeart/2005/8/layout/list1"/>
    <dgm:cxn modelId="{E7B4584B-606B-48A2-B175-0896459A753C}" type="presParOf" srcId="{BC4C9AF6-4D81-4B99-B9F1-6B4AB3F46F39}" destId="{81654760-A938-40BD-9B3B-317439AE9AAC}" srcOrd="1" destOrd="0" presId="urn:microsoft.com/office/officeart/2005/8/layout/list1"/>
    <dgm:cxn modelId="{68ABE381-95BF-4CDE-AB83-9C89A9086C1D}" type="presParOf" srcId="{BC4C9AF6-4D81-4B99-B9F1-6B4AB3F46F39}" destId="{CA9EE387-C048-4F39-B6E0-78E1730368CC}" srcOrd="2" destOrd="0" presId="urn:microsoft.com/office/officeart/2005/8/layout/list1"/>
    <dgm:cxn modelId="{BCF35689-921F-4E44-8E84-AB17A58E5133}" type="presParOf" srcId="{BC4C9AF6-4D81-4B99-B9F1-6B4AB3F46F39}" destId="{54ECEF87-2A66-4736-8821-C2886A6FEFEB}" srcOrd="3" destOrd="0" presId="urn:microsoft.com/office/officeart/2005/8/layout/list1"/>
    <dgm:cxn modelId="{E03B0B33-7197-48FA-9E34-806852A946C4}" type="presParOf" srcId="{BC4C9AF6-4D81-4B99-B9F1-6B4AB3F46F39}" destId="{5EBB8F74-5880-414C-947D-7027FA5CFCFA}" srcOrd="4" destOrd="0" presId="urn:microsoft.com/office/officeart/2005/8/layout/list1"/>
    <dgm:cxn modelId="{A9D02EA1-6D58-411B-9720-6901404AABDA}" type="presParOf" srcId="{5EBB8F74-5880-414C-947D-7027FA5CFCFA}" destId="{097D4CE1-46C6-436F-829E-8B3DD9ABD052}" srcOrd="0" destOrd="0" presId="urn:microsoft.com/office/officeart/2005/8/layout/list1"/>
    <dgm:cxn modelId="{A6CEB62D-954A-40CC-B06C-26DF3A80F72B}" type="presParOf" srcId="{5EBB8F74-5880-414C-947D-7027FA5CFCFA}" destId="{2E2BDF46-BF50-4F99-A37C-B66CE5D5E9C2}" srcOrd="1" destOrd="0" presId="urn:microsoft.com/office/officeart/2005/8/layout/list1"/>
    <dgm:cxn modelId="{C735F1B2-F1E5-4C8E-AE1E-7BE34475F804}" type="presParOf" srcId="{BC4C9AF6-4D81-4B99-B9F1-6B4AB3F46F39}" destId="{0097E370-B8A9-4497-84AF-FFE154457FB5}" srcOrd="5" destOrd="0" presId="urn:microsoft.com/office/officeart/2005/8/layout/list1"/>
    <dgm:cxn modelId="{FD916E77-915B-47A6-8CC7-9728BB20AE87}" type="presParOf" srcId="{BC4C9AF6-4D81-4B99-B9F1-6B4AB3F46F39}" destId="{672B8BB9-A926-411F-B323-570B9D4393DB}" srcOrd="6" destOrd="0" presId="urn:microsoft.com/office/officeart/2005/8/layout/list1"/>
    <dgm:cxn modelId="{B8BFA81A-8419-42AC-96D4-51C007E32B43}" type="presParOf" srcId="{BC4C9AF6-4D81-4B99-B9F1-6B4AB3F46F39}" destId="{26A24656-3BA3-4666-9829-B08D8515C3B2}" srcOrd="7" destOrd="0" presId="urn:microsoft.com/office/officeart/2005/8/layout/list1"/>
    <dgm:cxn modelId="{A6ABA82B-FF03-46BA-A985-304470D42BF2}" type="presParOf" srcId="{BC4C9AF6-4D81-4B99-B9F1-6B4AB3F46F39}" destId="{774D525F-C0F7-4869-8F12-72DFB0A70D83}" srcOrd="8" destOrd="0" presId="urn:microsoft.com/office/officeart/2005/8/layout/list1"/>
    <dgm:cxn modelId="{C5FE0A7E-8189-469D-BE22-2E864D0A0C1D}" type="presParOf" srcId="{774D525F-C0F7-4869-8F12-72DFB0A70D83}" destId="{846D2388-3E5A-4763-92E3-3EE54A26223D}" srcOrd="0" destOrd="0" presId="urn:microsoft.com/office/officeart/2005/8/layout/list1"/>
    <dgm:cxn modelId="{3E0C5489-3636-4B75-A64F-C8512BB8DAF9}" type="presParOf" srcId="{774D525F-C0F7-4869-8F12-72DFB0A70D83}" destId="{761562D9-1D86-4826-A9A0-FC96F7DE9EF3}" srcOrd="1" destOrd="0" presId="urn:microsoft.com/office/officeart/2005/8/layout/list1"/>
    <dgm:cxn modelId="{27F542CA-CC47-41FB-9C37-E941613A98E7}" type="presParOf" srcId="{BC4C9AF6-4D81-4B99-B9F1-6B4AB3F46F39}" destId="{90664AB6-B261-4924-BCCA-9236A76F2D4D}" srcOrd="9" destOrd="0" presId="urn:microsoft.com/office/officeart/2005/8/layout/list1"/>
    <dgm:cxn modelId="{E97EB086-2214-4CE4-BEEE-4BC18D2ADCF0}" type="presParOf" srcId="{BC4C9AF6-4D81-4B99-B9F1-6B4AB3F46F39}" destId="{01405E99-3114-4958-8F7F-9CA0DACE473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C1E8B1-3235-412F-B566-8CC88537F45A}" type="doc">
      <dgm:prSet loTypeId="urn:microsoft.com/office/officeart/2008/layout/VerticalCircle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559CD65-31B8-4094-9492-9F9DD22FDBEA}">
      <dgm:prSet phldrT="[Текст]"/>
      <dgm:spPr/>
      <dgm:t>
        <a:bodyPr/>
        <a:lstStyle/>
        <a:p>
          <a:r>
            <a:rPr lang="ru-RU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информационных систем: </a:t>
          </a:r>
          <a:r>
            <a:rPr lang="en-US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Protest </a:t>
          </a:r>
          <a:r>
            <a:rPr lang="ru-RU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  <a:r>
            <a:rPr lang="ru-RU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en-US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Прохождение тестов для студентов</a:t>
          </a:r>
          <a:r>
            <a:rPr lang="en-US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dirty="0">
            <a:solidFill>
              <a:schemeClr val="accent1">
                <a:lumMod val="50000"/>
              </a:schemeClr>
            </a:solidFill>
          </a:endParaRPr>
        </a:p>
      </dgm:t>
    </dgm:pt>
    <dgm:pt modelId="{8DD46453-EE7F-4283-9454-600B0BC51421}" type="parTrans" cxnId="{46FE7A12-5DC9-4DED-9407-1D24C5AD76A4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</a:endParaRPr>
        </a:p>
      </dgm:t>
    </dgm:pt>
    <dgm:pt modelId="{ABF3B95F-337C-49AC-8854-2B3E2EFF6F31}" type="sibTrans" cxnId="{46FE7A12-5DC9-4DED-9407-1D24C5AD76A4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</a:endParaRPr>
        </a:p>
      </dgm:t>
    </dgm:pt>
    <dgm:pt modelId="{B09DCBA8-F516-4BC8-993D-5DA6E1FF34A8}">
      <dgm:prSet phldrT="[Текст]"/>
      <dgm:spPr/>
      <dgm:t>
        <a:bodyPr/>
        <a:lstStyle/>
        <a:p>
          <a:r>
            <a:rPr lang="ru-RU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Программы: </a:t>
          </a:r>
          <a:r>
            <a:rPr lang="en-US" b="1" dirty="0" err="1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MyPaint</a:t>
          </a:r>
          <a:r>
            <a:rPr lang="en-US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ru-RU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альфа-версия</a:t>
          </a:r>
          <a:r>
            <a:rPr lang="en-US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dirty="0">
            <a:solidFill>
              <a:schemeClr val="accent1">
                <a:lumMod val="50000"/>
              </a:schemeClr>
            </a:solidFill>
          </a:endParaRPr>
        </a:p>
      </dgm:t>
    </dgm:pt>
    <dgm:pt modelId="{40218FBC-C27E-4727-B532-21009F7BC51D}" type="parTrans" cxnId="{5826B3BB-D757-4C4C-9360-DEE91178F377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</a:endParaRPr>
        </a:p>
      </dgm:t>
    </dgm:pt>
    <dgm:pt modelId="{D14E0305-4510-4640-A0DC-737D61603B22}" type="sibTrans" cxnId="{5826B3BB-D757-4C4C-9360-DEE91178F377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</a:endParaRPr>
        </a:p>
      </dgm:t>
    </dgm:pt>
    <dgm:pt modelId="{96E52848-BF91-4A37-A5A9-76F6E0C0622B}">
      <dgm:prSet phldrT="[Текст]"/>
      <dgm:spPr/>
      <dgm:t>
        <a:bodyPr/>
        <a:lstStyle/>
        <a:p>
          <a:r>
            <a:rPr lang="ru-RU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Сопровождение и доработки инф. систем : </a:t>
          </a:r>
        </a:p>
        <a:p>
          <a:r>
            <a:rPr lang="ru-RU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АСД Карьер (Компания АО СУЭК)</a:t>
          </a:r>
          <a:endParaRPr lang="ru-RU" dirty="0">
            <a:solidFill>
              <a:schemeClr val="accent1">
                <a:lumMod val="50000"/>
              </a:schemeClr>
            </a:solidFill>
          </a:endParaRPr>
        </a:p>
      </dgm:t>
    </dgm:pt>
    <dgm:pt modelId="{7778BDA1-A1C5-4284-8965-10439CAEF8DC}" type="parTrans" cxnId="{45F579B0-12BB-44DC-8D32-C6D04BA811B2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</a:endParaRPr>
        </a:p>
      </dgm:t>
    </dgm:pt>
    <dgm:pt modelId="{8989E629-07C7-4B8E-B980-1AC9D754C152}" type="sibTrans" cxnId="{45F579B0-12BB-44DC-8D32-C6D04BA811B2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</a:endParaRPr>
        </a:p>
      </dgm:t>
    </dgm:pt>
    <dgm:pt modelId="{B1BD7B57-9DCF-43E3-853B-6BFB2B20701E}" type="pres">
      <dgm:prSet presAssocID="{A6C1E8B1-3235-412F-B566-8CC88537F45A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7D194831-B837-47DE-8180-8580F19C9047}" type="pres">
      <dgm:prSet presAssocID="{3559CD65-31B8-4094-9492-9F9DD22FDBEA}" presName="noChildren" presStyleCnt="0"/>
      <dgm:spPr/>
    </dgm:pt>
    <dgm:pt modelId="{0BCD4502-64FE-442A-B697-8F8F6826550F}" type="pres">
      <dgm:prSet presAssocID="{3559CD65-31B8-4094-9492-9F9DD22FDBEA}" presName="gap" presStyleCnt="0"/>
      <dgm:spPr/>
    </dgm:pt>
    <dgm:pt modelId="{1D78051C-4213-42C2-9135-37B28122BD83}" type="pres">
      <dgm:prSet presAssocID="{3559CD65-31B8-4094-9492-9F9DD22FDBEA}" presName="medCircle2" presStyleLbl="vennNode1" presStyleIdx="0" presStyleCnt="3"/>
      <dgm:spPr/>
    </dgm:pt>
    <dgm:pt modelId="{FD587252-4125-406F-8B3A-4D43A873C775}" type="pres">
      <dgm:prSet presAssocID="{3559CD65-31B8-4094-9492-9F9DD22FDBEA}" presName="txLvlOnly1" presStyleLbl="revTx" presStyleIdx="0" presStyleCnt="3"/>
      <dgm:spPr/>
      <dgm:t>
        <a:bodyPr/>
        <a:lstStyle/>
        <a:p>
          <a:endParaRPr lang="ru-RU"/>
        </a:p>
      </dgm:t>
    </dgm:pt>
    <dgm:pt modelId="{8F25287C-1C67-4D48-A47F-09913D9CCCC8}" type="pres">
      <dgm:prSet presAssocID="{B09DCBA8-F516-4BC8-993D-5DA6E1FF34A8}" presName="noChildren" presStyleCnt="0"/>
      <dgm:spPr/>
    </dgm:pt>
    <dgm:pt modelId="{3E66D044-9766-4E2D-9EA5-E9044821BFA7}" type="pres">
      <dgm:prSet presAssocID="{B09DCBA8-F516-4BC8-993D-5DA6E1FF34A8}" presName="gap" presStyleCnt="0"/>
      <dgm:spPr/>
    </dgm:pt>
    <dgm:pt modelId="{B9625E7C-80C8-4B64-8EC2-151A740B7E3A}" type="pres">
      <dgm:prSet presAssocID="{B09DCBA8-F516-4BC8-993D-5DA6E1FF34A8}" presName="medCircle2" presStyleLbl="vennNode1" presStyleIdx="1" presStyleCnt="3"/>
      <dgm:spPr/>
    </dgm:pt>
    <dgm:pt modelId="{A53DB206-4F13-48E5-96FC-56A366561CA8}" type="pres">
      <dgm:prSet presAssocID="{B09DCBA8-F516-4BC8-993D-5DA6E1FF34A8}" presName="txLvlOnly1" presStyleLbl="revTx" presStyleIdx="1" presStyleCnt="3"/>
      <dgm:spPr/>
      <dgm:t>
        <a:bodyPr/>
        <a:lstStyle/>
        <a:p>
          <a:endParaRPr lang="ru-RU"/>
        </a:p>
      </dgm:t>
    </dgm:pt>
    <dgm:pt modelId="{1BB9CAC0-549B-454D-A663-946B65973446}" type="pres">
      <dgm:prSet presAssocID="{96E52848-BF91-4A37-A5A9-76F6E0C0622B}" presName="noChildren" presStyleCnt="0"/>
      <dgm:spPr/>
    </dgm:pt>
    <dgm:pt modelId="{6E0E47A8-156B-4EC6-97F6-E05E23A416C6}" type="pres">
      <dgm:prSet presAssocID="{96E52848-BF91-4A37-A5A9-76F6E0C0622B}" presName="gap" presStyleCnt="0"/>
      <dgm:spPr/>
    </dgm:pt>
    <dgm:pt modelId="{0E05E2BB-5A50-4F44-8960-EECB28ACEA4E}" type="pres">
      <dgm:prSet presAssocID="{96E52848-BF91-4A37-A5A9-76F6E0C0622B}" presName="medCircle2" presStyleLbl="vennNode1" presStyleIdx="2" presStyleCnt="3"/>
      <dgm:spPr/>
    </dgm:pt>
    <dgm:pt modelId="{AF732295-72A6-4C6D-91E0-B6C7058319EC}" type="pres">
      <dgm:prSet presAssocID="{96E52848-BF91-4A37-A5A9-76F6E0C0622B}" presName="txLvlOnly1" presStyleLbl="revTx" presStyleIdx="2" presStyleCnt="3"/>
      <dgm:spPr/>
      <dgm:t>
        <a:bodyPr/>
        <a:lstStyle/>
        <a:p>
          <a:endParaRPr lang="ru-RU"/>
        </a:p>
      </dgm:t>
    </dgm:pt>
  </dgm:ptLst>
  <dgm:cxnLst>
    <dgm:cxn modelId="{5826B3BB-D757-4C4C-9360-DEE91178F377}" srcId="{A6C1E8B1-3235-412F-B566-8CC88537F45A}" destId="{B09DCBA8-F516-4BC8-993D-5DA6E1FF34A8}" srcOrd="1" destOrd="0" parTransId="{40218FBC-C27E-4727-B532-21009F7BC51D}" sibTransId="{D14E0305-4510-4640-A0DC-737D61603B22}"/>
    <dgm:cxn modelId="{46FE7A12-5DC9-4DED-9407-1D24C5AD76A4}" srcId="{A6C1E8B1-3235-412F-B566-8CC88537F45A}" destId="{3559CD65-31B8-4094-9492-9F9DD22FDBEA}" srcOrd="0" destOrd="0" parTransId="{8DD46453-EE7F-4283-9454-600B0BC51421}" sibTransId="{ABF3B95F-337C-49AC-8854-2B3E2EFF6F31}"/>
    <dgm:cxn modelId="{45F579B0-12BB-44DC-8D32-C6D04BA811B2}" srcId="{A6C1E8B1-3235-412F-B566-8CC88537F45A}" destId="{96E52848-BF91-4A37-A5A9-76F6E0C0622B}" srcOrd="2" destOrd="0" parTransId="{7778BDA1-A1C5-4284-8965-10439CAEF8DC}" sibTransId="{8989E629-07C7-4B8E-B980-1AC9D754C152}"/>
    <dgm:cxn modelId="{EA379907-E7C9-41B4-AA56-7EB46DA817FF}" type="presOf" srcId="{A6C1E8B1-3235-412F-B566-8CC88537F45A}" destId="{B1BD7B57-9DCF-43E3-853B-6BFB2B20701E}" srcOrd="0" destOrd="0" presId="urn:microsoft.com/office/officeart/2008/layout/VerticalCircleList"/>
    <dgm:cxn modelId="{F01C3303-9765-494C-B3E0-5852132FECD6}" type="presOf" srcId="{3559CD65-31B8-4094-9492-9F9DD22FDBEA}" destId="{FD587252-4125-406F-8B3A-4D43A873C775}" srcOrd="0" destOrd="0" presId="urn:microsoft.com/office/officeart/2008/layout/VerticalCircleList"/>
    <dgm:cxn modelId="{46E66534-1E56-4762-A93C-DF96D8390895}" type="presOf" srcId="{B09DCBA8-F516-4BC8-993D-5DA6E1FF34A8}" destId="{A53DB206-4F13-48E5-96FC-56A366561CA8}" srcOrd="0" destOrd="0" presId="urn:microsoft.com/office/officeart/2008/layout/VerticalCircleList"/>
    <dgm:cxn modelId="{91DF848D-DFB3-448A-AFB3-DC0D96A336B4}" type="presOf" srcId="{96E52848-BF91-4A37-A5A9-76F6E0C0622B}" destId="{AF732295-72A6-4C6D-91E0-B6C7058319EC}" srcOrd="0" destOrd="0" presId="urn:microsoft.com/office/officeart/2008/layout/VerticalCircleList"/>
    <dgm:cxn modelId="{AC3A5371-4005-4C98-A806-3BF49C003383}" type="presParOf" srcId="{B1BD7B57-9DCF-43E3-853B-6BFB2B20701E}" destId="{7D194831-B837-47DE-8180-8580F19C9047}" srcOrd="0" destOrd="0" presId="urn:microsoft.com/office/officeart/2008/layout/VerticalCircleList"/>
    <dgm:cxn modelId="{0DF3851A-B6FF-4E2C-BA41-64A3FE5F4233}" type="presParOf" srcId="{7D194831-B837-47DE-8180-8580F19C9047}" destId="{0BCD4502-64FE-442A-B697-8F8F6826550F}" srcOrd="0" destOrd="0" presId="urn:microsoft.com/office/officeart/2008/layout/VerticalCircleList"/>
    <dgm:cxn modelId="{2E0D1DBD-3C92-4F15-8A7A-E9FE01930D2A}" type="presParOf" srcId="{7D194831-B837-47DE-8180-8580F19C9047}" destId="{1D78051C-4213-42C2-9135-37B28122BD83}" srcOrd="1" destOrd="0" presId="urn:microsoft.com/office/officeart/2008/layout/VerticalCircleList"/>
    <dgm:cxn modelId="{10D7DF1B-6814-46B4-BC43-D6357B82C01A}" type="presParOf" srcId="{7D194831-B837-47DE-8180-8580F19C9047}" destId="{FD587252-4125-406F-8B3A-4D43A873C775}" srcOrd="2" destOrd="0" presId="urn:microsoft.com/office/officeart/2008/layout/VerticalCircleList"/>
    <dgm:cxn modelId="{2D865D1A-4CE5-43E5-8E27-6039288311B6}" type="presParOf" srcId="{B1BD7B57-9DCF-43E3-853B-6BFB2B20701E}" destId="{8F25287C-1C67-4D48-A47F-09913D9CCCC8}" srcOrd="1" destOrd="0" presId="urn:microsoft.com/office/officeart/2008/layout/VerticalCircleList"/>
    <dgm:cxn modelId="{3EFED704-C2CF-45DC-BF81-F8C7FD331560}" type="presParOf" srcId="{8F25287C-1C67-4D48-A47F-09913D9CCCC8}" destId="{3E66D044-9766-4E2D-9EA5-E9044821BFA7}" srcOrd="0" destOrd="0" presId="urn:microsoft.com/office/officeart/2008/layout/VerticalCircleList"/>
    <dgm:cxn modelId="{AF033736-89A3-4AD7-8A5C-5516715268D2}" type="presParOf" srcId="{8F25287C-1C67-4D48-A47F-09913D9CCCC8}" destId="{B9625E7C-80C8-4B64-8EC2-151A740B7E3A}" srcOrd="1" destOrd="0" presId="urn:microsoft.com/office/officeart/2008/layout/VerticalCircleList"/>
    <dgm:cxn modelId="{3BCCD3B2-1CF2-4716-AB07-DDFEBD5506BA}" type="presParOf" srcId="{8F25287C-1C67-4D48-A47F-09913D9CCCC8}" destId="{A53DB206-4F13-48E5-96FC-56A366561CA8}" srcOrd="2" destOrd="0" presId="urn:microsoft.com/office/officeart/2008/layout/VerticalCircleList"/>
    <dgm:cxn modelId="{01DC2320-E066-4CF7-BE74-1EA66F575613}" type="presParOf" srcId="{B1BD7B57-9DCF-43E3-853B-6BFB2B20701E}" destId="{1BB9CAC0-549B-454D-A663-946B65973446}" srcOrd="2" destOrd="0" presId="urn:microsoft.com/office/officeart/2008/layout/VerticalCircleList"/>
    <dgm:cxn modelId="{B0432BCB-8F7C-45B8-AC60-10129DF69EAB}" type="presParOf" srcId="{1BB9CAC0-549B-454D-A663-946B65973446}" destId="{6E0E47A8-156B-4EC6-97F6-E05E23A416C6}" srcOrd="0" destOrd="0" presId="urn:microsoft.com/office/officeart/2008/layout/VerticalCircleList"/>
    <dgm:cxn modelId="{917B5C84-A122-479D-8255-A3A15F3D8CD2}" type="presParOf" srcId="{1BB9CAC0-549B-454D-A663-946B65973446}" destId="{0E05E2BB-5A50-4F44-8960-EECB28ACEA4E}" srcOrd="1" destOrd="0" presId="urn:microsoft.com/office/officeart/2008/layout/VerticalCircleList"/>
    <dgm:cxn modelId="{8F7471C2-6783-443B-A6F5-A1DB592C5114}" type="presParOf" srcId="{1BB9CAC0-549B-454D-A663-946B65973446}" destId="{AF732295-72A6-4C6D-91E0-B6C7058319EC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EE387-C048-4F39-B6E0-78E1730368CC}">
      <dsp:nvSpPr>
        <dsp:cNvPr id="0" name=""/>
        <dsp:cNvSpPr/>
      </dsp:nvSpPr>
      <dsp:spPr>
        <a:xfrm>
          <a:off x="0" y="592824"/>
          <a:ext cx="848890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EF8975-0DAB-4A17-A75D-8592393CF587}">
      <dsp:nvSpPr>
        <dsp:cNvPr id="0" name=""/>
        <dsp:cNvSpPr/>
      </dsp:nvSpPr>
      <dsp:spPr>
        <a:xfrm>
          <a:off x="404134" y="61464"/>
          <a:ext cx="8082691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602" tIns="0" rIns="22460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Специалист в области информатики, математики</a:t>
          </a: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400" kern="1200" dirty="0"/>
        </a:p>
      </dsp:txBody>
      <dsp:txXfrm>
        <a:off x="456012" y="113342"/>
        <a:ext cx="7978935" cy="958964"/>
      </dsp:txXfrm>
    </dsp:sp>
    <dsp:sp modelId="{672B8BB9-A926-411F-B323-570B9D4393DB}">
      <dsp:nvSpPr>
        <dsp:cNvPr id="0" name=""/>
        <dsp:cNvSpPr/>
      </dsp:nvSpPr>
      <dsp:spPr>
        <a:xfrm>
          <a:off x="0" y="2225784"/>
          <a:ext cx="848890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BDF46-BF50-4F99-A37C-B66CE5D5E9C2}">
      <dsp:nvSpPr>
        <dsp:cNvPr id="0" name=""/>
        <dsp:cNvSpPr/>
      </dsp:nvSpPr>
      <dsp:spPr>
        <a:xfrm>
          <a:off x="404134" y="1694424"/>
          <a:ext cx="8082691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602" tIns="0" rIns="22460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Увлечения: Плавание, фитнес, катание на коньках, программирование в свободное время.</a:t>
          </a:r>
          <a:endParaRPr lang="ru-RU" sz="2400" kern="1200" dirty="0"/>
        </a:p>
      </dsp:txBody>
      <dsp:txXfrm>
        <a:off x="456012" y="1746302"/>
        <a:ext cx="7978935" cy="958964"/>
      </dsp:txXfrm>
    </dsp:sp>
    <dsp:sp modelId="{01405E99-3114-4958-8F7F-9CA0DACE473F}">
      <dsp:nvSpPr>
        <dsp:cNvPr id="0" name=""/>
        <dsp:cNvSpPr/>
      </dsp:nvSpPr>
      <dsp:spPr>
        <a:xfrm>
          <a:off x="0" y="3858744"/>
          <a:ext cx="848890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1562D9-1D86-4826-A9A0-FC96F7DE9EF3}">
      <dsp:nvSpPr>
        <dsp:cNvPr id="0" name=""/>
        <dsp:cNvSpPr/>
      </dsp:nvSpPr>
      <dsp:spPr>
        <a:xfrm>
          <a:off x="404134" y="3327384"/>
          <a:ext cx="8082691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602" tIns="0" rIns="22460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Цель в жизни: Самосовершенствование себя во всей области</a:t>
          </a: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IT</a:t>
          </a:r>
          <a:endParaRPr lang="ru-RU" sz="2400" kern="1200" dirty="0"/>
        </a:p>
      </dsp:txBody>
      <dsp:txXfrm>
        <a:off x="456012" y="3379262"/>
        <a:ext cx="7978935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8051C-4213-42C2-9135-37B28122BD83}">
      <dsp:nvSpPr>
        <dsp:cNvPr id="0" name=""/>
        <dsp:cNvSpPr/>
      </dsp:nvSpPr>
      <dsp:spPr>
        <a:xfrm>
          <a:off x="373355" y="348551"/>
          <a:ext cx="1423959" cy="142395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FD587252-4125-406F-8B3A-4D43A873C775}">
      <dsp:nvSpPr>
        <dsp:cNvPr id="0" name=""/>
        <dsp:cNvSpPr/>
      </dsp:nvSpPr>
      <dsp:spPr>
        <a:xfrm>
          <a:off x="1085334" y="348551"/>
          <a:ext cx="7597344" cy="1423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1" kern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информационных систем: </a:t>
          </a:r>
          <a:r>
            <a:rPr lang="en-US" sz="3100" b="1" kern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Protest </a:t>
          </a:r>
          <a:r>
            <a:rPr lang="ru-RU" sz="3100" b="1" kern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3100" b="1" kern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  <a:r>
            <a:rPr lang="ru-RU" sz="3100" b="1" kern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en-US" sz="3100" b="1" kern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sz="3100" b="1" kern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Прохождение тестов для студентов</a:t>
          </a:r>
          <a:r>
            <a:rPr lang="en-US" sz="3100" b="1" kern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31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085334" y="348551"/>
        <a:ext cx="7597344" cy="1423959"/>
      </dsp:txXfrm>
    </dsp:sp>
    <dsp:sp modelId="{B9625E7C-80C8-4B64-8EC2-151A740B7E3A}">
      <dsp:nvSpPr>
        <dsp:cNvPr id="0" name=""/>
        <dsp:cNvSpPr/>
      </dsp:nvSpPr>
      <dsp:spPr>
        <a:xfrm>
          <a:off x="373355" y="1772511"/>
          <a:ext cx="1423959" cy="142395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A53DB206-4F13-48E5-96FC-56A366561CA8}">
      <dsp:nvSpPr>
        <dsp:cNvPr id="0" name=""/>
        <dsp:cNvSpPr/>
      </dsp:nvSpPr>
      <dsp:spPr>
        <a:xfrm>
          <a:off x="1085334" y="1772511"/>
          <a:ext cx="7597344" cy="1423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1" kern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Программы: </a:t>
          </a:r>
          <a:r>
            <a:rPr lang="en-US" sz="3100" b="1" kern="1200" dirty="0" err="1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MyPaint</a:t>
          </a:r>
          <a:r>
            <a:rPr lang="en-US" sz="3100" b="1" kern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b="1" kern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ru-RU" sz="3100" b="1" kern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альфа-версия</a:t>
          </a:r>
          <a:r>
            <a:rPr lang="en-US" sz="3100" b="1" kern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31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085334" y="1772511"/>
        <a:ext cx="7597344" cy="1423959"/>
      </dsp:txXfrm>
    </dsp:sp>
    <dsp:sp modelId="{0E05E2BB-5A50-4F44-8960-EECB28ACEA4E}">
      <dsp:nvSpPr>
        <dsp:cNvPr id="0" name=""/>
        <dsp:cNvSpPr/>
      </dsp:nvSpPr>
      <dsp:spPr>
        <a:xfrm>
          <a:off x="373355" y="3196470"/>
          <a:ext cx="1423959" cy="142395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AF732295-72A6-4C6D-91E0-B6C7058319EC}">
      <dsp:nvSpPr>
        <dsp:cNvPr id="0" name=""/>
        <dsp:cNvSpPr/>
      </dsp:nvSpPr>
      <dsp:spPr>
        <a:xfrm>
          <a:off x="1085334" y="3196470"/>
          <a:ext cx="7597344" cy="1423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1" kern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Сопровождение и доработки инф. систем : 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1" kern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АСД Карьер (Компания АО СУЭК)</a:t>
          </a:r>
          <a:endParaRPr lang="ru-RU" sz="31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085334" y="3196470"/>
        <a:ext cx="7597344" cy="1423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977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Заголовок 12"/>
          <p:cNvSpPr txBox="1">
            <a:spLocks/>
          </p:cNvSpPr>
          <p:nvPr/>
        </p:nvSpPr>
        <p:spPr>
          <a:xfrm>
            <a:off x="629841" y="1276066"/>
            <a:ext cx="3381720" cy="16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Маркелов </a:t>
            </a:r>
            <a:b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Владислав </a:t>
            </a:r>
            <a:b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Александрович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Объект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95" y="324466"/>
            <a:ext cx="4683380" cy="6244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Текст 6"/>
          <p:cNvSpPr txBox="1">
            <a:spLocks/>
          </p:cNvSpPr>
          <p:nvPr/>
        </p:nvSpPr>
        <p:spPr>
          <a:xfrm>
            <a:off x="629841" y="2876266"/>
            <a:ext cx="3381720" cy="37599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Родился: 18.07.1999г.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Живет: Россия, Кемеровская обл., г. Прокопьевск.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Учится: ПГТТ им В.П. Романова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ПКС - 15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(Программирование в компьютерных системах)</a:t>
            </a:r>
          </a:p>
        </p:txBody>
      </p:sp>
    </p:spTree>
    <p:extLst>
      <p:ext uri="{BB962C8B-B14F-4D97-AF65-F5344CB8AC3E}">
        <p14:creationId xmlns:p14="http://schemas.microsoft.com/office/powerpoint/2010/main" val="33729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головок 3"/>
          <p:cNvSpPr txBox="1">
            <a:spLocks/>
          </p:cNvSpPr>
          <p:nvPr/>
        </p:nvSpPr>
        <p:spPr>
          <a:xfrm>
            <a:off x="628650" y="0"/>
            <a:ext cx="7949293" cy="14369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spc="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слов о себе…</a:t>
            </a:r>
            <a:endParaRPr lang="ru-RU" b="1" spc="50" dirty="0">
              <a:ln w="0"/>
              <a:solidFill>
                <a:schemeClr val="accent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77707655"/>
              </p:ext>
            </p:extLst>
          </p:nvPr>
        </p:nvGraphicFramePr>
        <p:xfrm>
          <a:off x="358842" y="1436914"/>
          <a:ext cx="8488907" cy="482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84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головок 3"/>
          <p:cNvSpPr>
            <a:spLocks noGrp="1"/>
          </p:cNvSpPr>
          <p:nvPr>
            <p:ph type="title"/>
          </p:nvPr>
        </p:nvSpPr>
        <p:spPr>
          <a:xfrm>
            <a:off x="724184" y="0"/>
            <a:ext cx="78867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достижения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335416528"/>
              </p:ext>
            </p:extLst>
          </p:nvPr>
        </p:nvGraphicFramePr>
        <p:xfrm>
          <a:off x="461321" y="1325563"/>
          <a:ext cx="8682679" cy="4968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3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1080" y="3342185"/>
            <a:ext cx="5584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2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60399 -0.00093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9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110</Words>
  <Application>Microsoft Office PowerPoint</Application>
  <PresentationFormat>Экран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Мои достижения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Vlad</cp:lastModifiedBy>
  <cp:revision>65</cp:revision>
  <dcterms:created xsi:type="dcterms:W3CDTF">2016-11-18T14:12:19Z</dcterms:created>
  <dcterms:modified xsi:type="dcterms:W3CDTF">2018-12-16T04:11:27Z</dcterms:modified>
</cp:coreProperties>
</file>