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3" r:id="rId3"/>
    <p:sldId id="274" r:id="rId4"/>
    <p:sldId id="278" r:id="rId5"/>
    <p:sldId id="275" r:id="rId6"/>
    <p:sldId id="277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53E-BF29-45A9-880C-CEF397187D05}" type="datetimeFigureOut">
              <a:rPr lang="ru-RU" smtClean="0"/>
              <a:pPr/>
              <a:t>11.12.2018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752-B78F-4BF4-B27E-F90B2F8C61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2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53E-BF29-45A9-880C-CEF397187D05}" type="datetimeFigureOut">
              <a:rPr lang="ru-RU" smtClean="0"/>
              <a:pPr/>
              <a:t>11.12.2018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752-B78F-4BF4-B27E-F90B2F8C61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6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53E-BF29-45A9-880C-CEF397187D05}" type="datetimeFigureOut">
              <a:rPr lang="ru-RU" smtClean="0"/>
              <a:pPr/>
              <a:t>11.12.2018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752-B78F-4BF4-B27E-F90B2F8C61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1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53E-BF29-45A9-880C-CEF397187D05}" type="datetimeFigureOut">
              <a:rPr lang="ru-RU" smtClean="0"/>
              <a:pPr/>
              <a:t>11.12.2018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752-B78F-4BF4-B27E-F90B2F8C61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34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53E-BF29-45A9-880C-CEF397187D05}" type="datetimeFigureOut">
              <a:rPr lang="ru-RU" smtClean="0"/>
              <a:pPr/>
              <a:t>11.12.2018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752-B78F-4BF4-B27E-F90B2F8C61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6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53E-BF29-45A9-880C-CEF397187D05}" type="datetimeFigureOut">
              <a:rPr lang="ru-RU" smtClean="0"/>
              <a:pPr/>
              <a:t>11.12.2018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752-B78F-4BF4-B27E-F90B2F8C61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2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53E-BF29-45A9-880C-CEF397187D05}" type="datetimeFigureOut">
              <a:rPr lang="ru-RU" smtClean="0"/>
              <a:pPr/>
              <a:t>11.12.2018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752-B78F-4BF4-B27E-F90B2F8C61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87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53E-BF29-45A9-880C-CEF397187D05}" type="datetimeFigureOut">
              <a:rPr lang="ru-RU" smtClean="0"/>
              <a:pPr/>
              <a:t>11.12.2018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752-B78F-4BF4-B27E-F90B2F8C61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83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53E-BF29-45A9-880C-CEF397187D05}" type="datetimeFigureOut">
              <a:rPr lang="ru-RU" smtClean="0"/>
              <a:pPr/>
              <a:t>11.12.2018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752-B78F-4BF4-B27E-F90B2F8C61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33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53E-BF29-45A9-880C-CEF397187D05}" type="datetimeFigureOut">
              <a:rPr lang="ru-RU" smtClean="0"/>
              <a:pPr/>
              <a:t>11.12.2018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752-B78F-4BF4-B27E-F90B2F8C61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10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53E-BF29-45A9-880C-CEF397187D05}" type="datetimeFigureOut">
              <a:rPr lang="ru-RU" smtClean="0"/>
              <a:pPr/>
              <a:t>11.12.2018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752-B78F-4BF4-B27E-F90B2F8C61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14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4153E-BF29-45A9-880C-CEF397187D05}" type="datetimeFigureOut">
              <a:rPr lang="ru-RU" smtClean="0"/>
              <a:pPr/>
              <a:t>11.12.2018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6752-B78F-4BF4-B27E-F90B2F8C61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00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72639"/>
            <a:ext cx="7772400" cy="1269145"/>
          </a:xfrm>
          <a:noFill/>
        </p:spPr>
        <p:txBody>
          <a:bodyPr>
            <a:normAutofit/>
          </a:bodyPr>
          <a:lstStyle/>
          <a:p>
            <a:r>
              <a:rPr lang="ru-RU" sz="4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Самопрезентация</a:t>
            </a:r>
            <a:endParaRPr lang="ru-RU" sz="4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13869"/>
            <a:ext cx="9144000" cy="1009273"/>
          </a:xfrm>
        </p:spPr>
        <p:txBody>
          <a:bodyPr>
            <a:normAutofit/>
          </a:bodyPr>
          <a:lstStyle/>
          <a:p>
            <a:r>
              <a:rPr lang="ru-R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09.02.03 Программирование в компьютерных системах</a:t>
            </a:r>
            <a:endParaRPr lang="ru-RU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1524000" y="1"/>
            <a:ext cx="12192000" cy="24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казённое профессиональное образовательное учреждение</a:t>
            </a:r>
          </a:p>
          <a:p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Прокопьевский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горнотехнический техникум им.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В.П.Романова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058" y="5168319"/>
            <a:ext cx="8760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Разработал:										Маркелов В.А</a:t>
            </a:r>
          </a:p>
        </p:txBody>
      </p:sp>
    </p:spTree>
    <p:extLst>
      <p:ext uri="{BB962C8B-B14F-4D97-AF65-F5344CB8AC3E}">
        <p14:creationId xmlns:p14="http://schemas.microsoft.com/office/powerpoint/2010/main" val="18725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29841" y="457200"/>
            <a:ext cx="3381720" cy="160020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Маркелов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Владислав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95" y="324466"/>
            <a:ext cx="4683380" cy="62445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629841" y="2109018"/>
            <a:ext cx="3381720" cy="375996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Родился: 18.07.1999г. (19 лет)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Живет: Россия, Кемеровская обл., г. Прокопьевск.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Учится: ПГТТ им В.П. Романова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ПКС - 15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(Программирование в компьютерных системах)</a:t>
            </a:r>
          </a:p>
        </p:txBody>
      </p:sp>
    </p:spTree>
    <p:extLst>
      <p:ext uri="{BB962C8B-B14F-4D97-AF65-F5344CB8AC3E}">
        <p14:creationId xmlns:p14="http://schemas.microsoft.com/office/powerpoint/2010/main" val="11170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8650" y="1"/>
            <a:ext cx="7949293" cy="1436914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слов о себе…</a:t>
            </a:r>
            <a:endParaRPr lang="ru-RU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7949293" cy="516731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 в области информатики, математики</a:t>
            </a:r>
            <a:r>
              <a:rPr lang="en-US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Составляю программы на языках: </a:t>
            </a:r>
            <a:r>
              <a:rPr lang="en-US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Java, 1C</a:t>
            </a:r>
            <a:r>
              <a:rPr lang="ru-RU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предприятие, </a:t>
            </a:r>
            <a:r>
              <a:rPr lang="en-US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C#, C++</a:t>
            </a:r>
            <a:r>
              <a:rPr lang="ru-RU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spc="50" dirty="0" smtClean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Увлечения: Плавание, фитнес, программирование в свободное время.</a:t>
            </a:r>
            <a:endParaRPr lang="en-US" b="1" spc="50" dirty="0" smtClean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в жизни: Самосовершенствование себя во всей области</a:t>
            </a:r>
            <a:r>
              <a:rPr lang="en-US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endParaRPr lang="ru-RU" b="1" spc="50" dirty="0" smtClean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8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</a:t>
            </a:r>
            <a:endParaRPr lang="ru-RU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2557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ПГТТ им В.П. Романова (2015 – 2019 год).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Диплом: Специалист Техник программист.</a:t>
            </a:r>
          </a:p>
        </p:txBody>
      </p:sp>
    </p:spTree>
    <p:extLst>
      <p:ext uri="{BB962C8B-B14F-4D97-AF65-F5344CB8AC3E}">
        <p14:creationId xmlns:p14="http://schemas.microsoft.com/office/powerpoint/2010/main" val="13618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Мои достижения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информационных систем: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Protest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Прохождение тестов для студентов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Paint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альфа-версия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Сопровождение и доработки инф.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АСД Карьер (Компания АО СУЭК)</a:t>
            </a:r>
          </a:p>
        </p:txBody>
      </p:sp>
    </p:spTree>
    <p:extLst>
      <p:ext uri="{BB962C8B-B14F-4D97-AF65-F5344CB8AC3E}">
        <p14:creationId xmlns:p14="http://schemas.microsoft.com/office/powerpoint/2010/main" val="32948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Специальность: Программист 1С Организация: ДК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Зенково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Специальность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Помощник Системного Программиста Компания: АО СУЭК</a:t>
            </a:r>
          </a:p>
        </p:txBody>
      </p:sp>
    </p:spTree>
    <p:extLst>
      <p:ext uri="{BB962C8B-B14F-4D97-AF65-F5344CB8AC3E}">
        <p14:creationId xmlns:p14="http://schemas.microsoft.com/office/powerpoint/2010/main" val="38327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2" r="10635"/>
          <a:stretch/>
        </p:blipFill>
        <p:spPr>
          <a:xfrm>
            <a:off x="4788" y="0"/>
            <a:ext cx="913921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4673600" y="4775200"/>
            <a:ext cx="4397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1080" y="5684520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3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60399 -0.00093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9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187</Words>
  <Application>Microsoft Office PowerPoint</Application>
  <PresentationFormat>Экран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Самопрезентация</vt:lpstr>
      <vt:lpstr>Маркелов  Владислав  Александрович</vt:lpstr>
      <vt:lpstr>Несколько слов о себе…</vt:lpstr>
      <vt:lpstr>Образование</vt:lpstr>
      <vt:lpstr>Мои достижения</vt:lpstr>
      <vt:lpstr>Опыт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Самопрезентация</dc:title>
  <dc:creator>Vlad</dc:creator>
  <cp:lastModifiedBy>Vlad</cp:lastModifiedBy>
  <cp:revision>156</cp:revision>
  <dcterms:created xsi:type="dcterms:W3CDTF">2018-11-04T11:12:36Z</dcterms:created>
  <dcterms:modified xsi:type="dcterms:W3CDTF">2018-12-11T07:39:48Z</dcterms:modified>
</cp:coreProperties>
</file>