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492896"/>
            <a:ext cx="7848872" cy="1872208"/>
          </a:xfrm>
          <a:noFill/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normAutofit fontScale="90000"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Индивидуальное задание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 МДК 01.01: </a:t>
            </a:r>
            <a:br>
              <a:rPr lang="ru-RU" sz="3600" b="1" dirty="0" smtClean="0">
                <a:latin typeface="Arial" pitchFamily="34" charset="0"/>
                <a:cs typeface="Arial" pitchFamily="34" charset="0"/>
              </a:rPr>
            </a:b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«Системное программирование»  </a:t>
            </a:r>
            <a:br>
              <a:rPr lang="ru-RU" sz="3600" b="1" dirty="0" smtClean="0">
                <a:latin typeface="Arial" pitchFamily="34" charset="0"/>
                <a:cs typeface="Arial" pitchFamily="34" charset="0"/>
              </a:rPr>
            </a:br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ПГТО.09.02.03. ПКС-15, ИЗ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4000" b="1" dirty="0" smtClean="0">
                <a:latin typeface="Arial" pitchFamily="34" charset="0"/>
                <a:cs typeface="Arial" pitchFamily="34" charset="0"/>
              </a:rPr>
            </a:b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5661248"/>
            <a:ext cx="2304256" cy="648072"/>
          </a:xfrm>
          <a:noFill/>
        </p:spPr>
        <p:txBody>
          <a:bodyPr>
            <a:normAutofit fontScale="77500" lnSpcReduction="20000"/>
          </a:bodyPr>
          <a:lstStyle/>
          <a:p>
            <a:pPr algn="l"/>
            <a:r>
              <a:rPr lang="ru-RU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Разработал:</a:t>
            </a:r>
            <a:endParaRPr lang="ru-RU" b="1" i="1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6612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В.А.Сидоров</a:t>
            </a:r>
            <a:endParaRPr lang="ru-RU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Государственное казённое профессиональное образовательное учреждение</a:t>
            </a: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Прокопьевский горнотехнический техникум им. В.П.Романова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</p:spPr>
        <p:txBody>
          <a:bodyPr>
            <a:no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Нахождение суммы отрицательных  элементов массива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41543" r="36308" b="30778"/>
          <a:stretch>
            <a:fillRect/>
          </a:stretch>
        </p:blipFill>
        <p:spPr bwMode="auto">
          <a:xfrm>
            <a:off x="1" y="2348880"/>
            <a:ext cx="9144000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</p:spPr>
        <p:txBody>
          <a:bodyPr>
            <a:no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Подсчет количества ненулевых элементов массива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36630" r="38297" b="36523"/>
          <a:stretch>
            <a:fillRect/>
          </a:stretch>
        </p:blipFill>
        <p:spPr bwMode="auto">
          <a:xfrm>
            <a:off x="0" y="2276872"/>
            <a:ext cx="9144000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</p:spPr>
        <p:txBody>
          <a:bodyPr>
            <a:no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Работа программы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507288" cy="1143000"/>
          </a:xfrm>
          <a:noFill/>
        </p:spPr>
        <p:txBody>
          <a:bodyPr>
            <a:noAutofit/>
          </a:bodyPr>
          <a:lstStyle/>
          <a:p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Задание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 fontScale="62500" lnSpcReduction="20000"/>
          </a:bodyPr>
          <a:lstStyle/>
          <a:p>
            <a:pPr marL="0" indent="360363" algn="just">
              <a:lnSpc>
                <a:spcPct val="170000"/>
              </a:lnSpc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Разработать программу, с помощью которой можно найти:</a:t>
            </a:r>
          </a:p>
          <a:p>
            <a:pPr marL="0" lvl="0" indent="360363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сумму положительных элементов одномерного массива;</a:t>
            </a:r>
          </a:p>
          <a:p>
            <a:pPr marL="0" lvl="0" indent="360363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сумму отрицательных элементов одномерного массива;</a:t>
            </a:r>
          </a:p>
          <a:p>
            <a:pPr marL="0" lvl="0" indent="360363"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количество ненулевых элементов одномерного массива;</a:t>
            </a: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выбора необходимо разработать меню. Элементы массива генерируются в диапазоне, заданном пользователем. Количество элементов указывает пользователем.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Объявление переменных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9090" t="25691" r="26674" b="42518"/>
          <a:stretch>
            <a:fillRect/>
          </a:stretch>
        </p:blipFill>
        <p:spPr bwMode="auto">
          <a:xfrm>
            <a:off x="251520" y="2132856"/>
            <a:ext cx="8633389" cy="2304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Присвоение значений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19386" t="69033" r="63123" b="21343"/>
          <a:stretch>
            <a:fillRect/>
          </a:stretch>
        </p:blipFill>
        <p:spPr bwMode="auto">
          <a:xfrm>
            <a:off x="1907704" y="2492896"/>
            <a:ext cx="5472608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Информация пользователю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8676" r="44494" b="76739"/>
          <a:stretch>
            <a:fillRect/>
          </a:stretch>
        </p:blipFill>
        <p:spPr bwMode="auto">
          <a:xfrm>
            <a:off x="323528" y="2492896"/>
            <a:ext cx="8554550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Ввод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1 Пользователь вводит длину массива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19146" t="24716" r="40363" b="63068"/>
          <a:stretch/>
        </p:blipFill>
        <p:spPr bwMode="auto">
          <a:xfrm>
            <a:off x="0" y="2564904"/>
            <a:ext cx="9144000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</p:spPr>
        <p:txBody>
          <a:bodyPr>
            <a:norm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Ввод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2 Генерирование диапазоном: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090" t="41492" r="43830" b="24476"/>
          <a:stretch>
            <a:fillRect/>
          </a:stretch>
        </p:blipFill>
        <p:spPr bwMode="auto">
          <a:xfrm>
            <a:off x="899591" y="2564904"/>
            <a:ext cx="7753719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Меню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Пользователю дается 3 выбора: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634" t="32747" r="15785" b="9220"/>
          <a:stretch>
            <a:fillRect/>
          </a:stretch>
        </p:blipFill>
        <p:spPr bwMode="auto">
          <a:xfrm>
            <a:off x="539552" y="2125334"/>
            <a:ext cx="8064896" cy="4453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00192" y="5157192"/>
            <a:ext cx="2555776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 противном случае придется ввести еще раз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5148064" y="5661248"/>
            <a:ext cx="576064" cy="2880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</p:spPr>
        <p:txBody>
          <a:bodyPr>
            <a:no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Нахождение суммы положительных  элементов массива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8676" r="36308" b="58090"/>
          <a:stretch>
            <a:fillRect/>
          </a:stretch>
        </p:blipFill>
        <p:spPr bwMode="auto">
          <a:xfrm>
            <a:off x="0" y="2293476"/>
            <a:ext cx="9144000" cy="282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117</Words>
  <Application>Microsoft Office PowerPoint</Application>
  <PresentationFormat>Экран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Тема Office</vt:lpstr>
      <vt:lpstr>Индивидуальное задание по МДК 01.01:  «Системное программирование»   ПГТО.09.02.03. ПКС-15, ИЗ </vt:lpstr>
      <vt:lpstr>Задание</vt:lpstr>
      <vt:lpstr>Объявление переменных</vt:lpstr>
      <vt:lpstr>Присвоение значений</vt:lpstr>
      <vt:lpstr>Информация пользователю</vt:lpstr>
      <vt:lpstr>Ввод данных</vt:lpstr>
      <vt:lpstr>Ввод данных</vt:lpstr>
      <vt:lpstr>Меню</vt:lpstr>
      <vt:lpstr>Нахождение суммы положительных  элементов массива</vt:lpstr>
      <vt:lpstr>Нахождение суммы отрицательных  элементов массива</vt:lpstr>
      <vt:lpstr>Подсчет количества ненулевых элементов массива</vt:lpstr>
      <vt:lpstr>Работа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</dc:title>
  <dc:creator>User</dc:creator>
  <cp:lastModifiedBy>Vlad</cp:lastModifiedBy>
  <cp:revision>64</cp:revision>
  <dcterms:created xsi:type="dcterms:W3CDTF">2017-12-04T01:36:09Z</dcterms:created>
  <dcterms:modified xsi:type="dcterms:W3CDTF">2017-12-18T14:25:30Z</dcterms:modified>
</cp:coreProperties>
</file>