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240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240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24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240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240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24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5521" y="1268761"/>
            <a:ext cx="8735325" cy="2000251"/>
          </a:xfrm>
        </p:spPr>
        <p:txBody>
          <a:bodyPr rtlCol="0">
            <a:normAutofit fontScale="90000"/>
          </a:bodyPr>
          <a:lstStyle/>
          <a:p>
            <a:pPr rtl="0"/>
            <a:r>
              <a:rPr lang="ru" dirty="0" smtClean="0"/>
              <a:t>Итоговая работа по прикладному программированию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39417" y="4437112"/>
            <a:ext cx="2952327" cy="1752600"/>
          </a:xfrm>
        </p:spPr>
        <p:txBody>
          <a:bodyPr rtlCol="0"/>
          <a:lstStyle/>
          <a:p>
            <a:pPr rtl="0"/>
            <a:r>
              <a:rPr lang="ru" dirty="0" smtClean="0"/>
              <a:t>Разработал</a:t>
            </a:r>
            <a:endParaRPr lang="ru" dirty="0"/>
          </a:p>
        </p:txBody>
      </p:sp>
      <p:sp>
        <p:nvSpPr>
          <p:cNvPr id="4" name="Подзаголовок 4"/>
          <p:cNvSpPr txBox="1">
            <a:spLocks/>
          </p:cNvSpPr>
          <p:nvPr/>
        </p:nvSpPr>
        <p:spPr>
          <a:xfrm>
            <a:off x="7824192" y="4509120"/>
            <a:ext cx="2736304" cy="16805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ct val="100000"/>
              <a:defRPr/>
            </a:pPr>
            <a:r>
              <a:rPr lang="ru" sz="2800" cap="all" spc="200" dirty="0">
                <a:solidFill>
                  <a:schemeClr val="accent1"/>
                </a:solidFill>
              </a:rPr>
              <a:t>В.А.Сидоров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Стаж </a:t>
            </a:r>
            <a:r>
              <a:rPr lang="ru-RU" dirty="0">
                <a:latin typeface="Arial" pitchFamily="34" charset="0"/>
                <a:cs typeface="Arial" pitchFamily="34" charset="0"/>
              </a:rPr>
              <a:t>работы всех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сотрудников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t="17228"/>
          <a:stretch/>
        </p:blipFill>
        <p:spPr>
          <a:xfrm>
            <a:off x="4611316" y="2702694"/>
            <a:ext cx="7560840" cy="415136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3882" y="1988840"/>
            <a:ext cx="5956919" cy="20162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896200" y="5589240"/>
            <a:ext cx="5040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7" name="Прямоугольник 6"/>
          <p:cNvSpPr/>
          <p:nvPr/>
        </p:nvSpPr>
        <p:spPr>
          <a:xfrm>
            <a:off x="9768408" y="3573016"/>
            <a:ext cx="64807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11258365" y="3429000"/>
            <a:ext cx="32403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39990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Средний </a:t>
            </a:r>
            <a:r>
              <a:rPr lang="ru-RU" dirty="0"/>
              <a:t>стаж работы сотрудников заданного </a:t>
            </a:r>
            <a:r>
              <a:rPr lang="ru-RU" dirty="0" smtClean="0"/>
              <a:t>отдела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9616" y="1988840"/>
            <a:ext cx="71287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Средний </a:t>
            </a:r>
            <a:r>
              <a:rPr lang="ru-RU" dirty="0"/>
              <a:t>стаж работы сотрудников заданного </a:t>
            </a:r>
            <a:r>
              <a:rPr lang="ru-RU" dirty="0" smtClean="0"/>
              <a:t>отдела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872" y="4005064"/>
            <a:ext cx="7128792" cy="2376264"/>
          </a:xfrm>
          <a:prstGeom prst="rect">
            <a:avLst/>
          </a:prstGeom>
        </p:spPr>
      </p:pic>
      <p:pic>
        <p:nvPicPr>
          <p:cNvPr id="9" name="Объект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9416" y="1573188"/>
            <a:ext cx="5904656" cy="25439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05922" y="3816992"/>
            <a:ext cx="366142" cy="11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452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сотрудников с окладом ниже </a:t>
            </a:r>
            <a:r>
              <a:rPr lang="ru-RU" dirty="0" smtClean="0"/>
              <a:t>заданного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624" y="1916832"/>
            <a:ext cx="698477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сотрудников с окладом ниже </a:t>
            </a:r>
            <a:r>
              <a:rPr lang="ru-RU" dirty="0" smtClean="0"/>
              <a:t>заданного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4424" y="5082356"/>
            <a:ext cx="6120680" cy="172819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 cstate="print"/>
          <a:srcRect t="17228"/>
          <a:stretch/>
        </p:blipFill>
        <p:spPr>
          <a:xfrm>
            <a:off x="1343472" y="1618084"/>
            <a:ext cx="6624736" cy="32403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55840" y="3645024"/>
            <a:ext cx="53082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Стрелка углом вверх 7"/>
          <p:cNvSpPr/>
          <p:nvPr/>
        </p:nvSpPr>
        <p:spPr>
          <a:xfrm rot="5400000">
            <a:off x="4354427" y="5239754"/>
            <a:ext cx="1189546" cy="8747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6259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4. Сортировать </a:t>
            </a:r>
            <a:r>
              <a:rPr lang="ru-RU" dirty="0"/>
              <a:t>данные в таблице по заданному </a:t>
            </a:r>
            <a:r>
              <a:rPr lang="ru-RU" dirty="0" smtClean="0"/>
              <a:t>столбцу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4" y="1628800"/>
            <a:ext cx="5616624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9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4. Сортировать </a:t>
            </a:r>
            <a:r>
              <a:rPr lang="ru-RU" dirty="0"/>
              <a:t>данные в таблице по заданному </a:t>
            </a:r>
            <a:r>
              <a:rPr lang="ru-RU" dirty="0" smtClean="0"/>
              <a:t>столбцу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r="4806" b="9091"/>
          <a:stretch/>
        </p:blipFill>
        <p:spPr bwMode="auto">
          <a:xfrm>
            <a:off x="2989791" y="3272837"/>
            <a:ext cx="9217024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903654"/>
            <a:ext cx="3667125" cy="49244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79575" y="5301208"/>
            <a:ext cx="71021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5250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5. Увеличить </a:t>
            </a:r>
            <a:r>
              <a:rPr lang="ru-RU" dirty="0"/>
              <a:t>оклад на заданное число процентов лицам со стажем работы выше заданного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523" y="2204864"/>
            <a:ext cx="9012555" cy="37183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408368" y="2420888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TextBox 7"/>
          <p:cNvSpPr txBox="1"/>
          <p:nvPr/>
        </p:nvSpPr>
        <p:spPr>
          <a:xfrm>
            <a:off x="7464152" y="165169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Было: 5000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9264352" y="1772816"/>
            <a:ext cx="576064" cy="40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8" y="1601817"/>
            <a:ext cx="3667125" cy="492442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207568" y="5805264"/>
            <a:ext cx="720080" cy="320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0785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5. Увеличить </a:t>
            </a:r>
            <a:r>
              <a:rPr lang="ru-RU" dirty="0"/>
              <a:t>оклад на заданное число процентов лицам со стажем работы выше </a:t>
            </a:r>
            <a:r>
              <a:rPr lang="ru-RU" dirty="0" smtClean="0"/>
              <a:t>заданного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544" y="2132856"/>
            <a:ext cx="835292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 6. </a:t>
            </a:r>
            <a:r>
              <a:rPr lang="ru-RU" dirty="0"/>
              <a:t>Удалить из таблицы сведения о сотрудниках пенсионного </a:t>
            </a:r>
            <a:r>
              <a:rPr lang="ru-RU" dirty="0" smtClean="0"/>
              <a:t>возраста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18" y="1844824"/>
            <a:ext cx="787981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 smtClean="0"/>
              <a:t>Задание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20472" y="1701797"/>
            <a:ext cx="10360501" cy="4823547"/>
          </a:xfrm>
        </p:spPr>
        <p:txBody>
          <a:bodyPr rtlCol="0">
            <a:noAutofit/>
          </a:bodyPr>
          <a:lstStyle/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1. Создать форму, с помощью которой можно внести сведения о сотрудниках института.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2. Предусмотреть возможность добавления в таблицу произвольного количества строк.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3. Рассчитать: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стаж работы всех сотрудников;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средний стаж работы сотрудников заданного отдела;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количество сотрудников с окладом ниже заданного;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4. Сортировать данные в таблице по заданному столбцу.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5. Увеличить оклад на заданное число процентов лицам со стажем работы выше заданного.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6.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 Удалить из таблицы сведения о сотрудниках пенсионного возраста.</a:t>
            </a:r>
          </a:p>
          <a:p>
            <a:pPr marL="514350" indent="-514350" algn="just">
              <a:lnSpc>
                <a:spcPct val="170000"/>
              </a:lnSpc>
              <a:spcBef>
                <a:spcPts val="0"/>
              </a:spcBef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None/>
            </a:pPr>
            <a:endParaRPr lang="ru-RU" sz="1400" dirty="0"/>
          </a:p>
          <a:p>
            <a:pPr marL="514350" indent="-514350" algn="just">
              <a:buNone/>
            </a:pPr>
            <a:endParaRPr lang="ru-RU" sz="1400" dirty="0"/>
          </a:p>
          <a:p>
            <a:pPr lvl="0" algn="just">
              <a:buNone/>
            </a:pPr>
            <a:endParaRPr lang="ru-RU" sz="1400" dirty="0"/>
          </a:p>
          <a:p>
            <a:pPr marL="514350" indent="-514350" algn="just">
              <a:buFont typeface="+mj-lt"/>
              <a:buAutoNum type="arabicPeriod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6. Удалить из таблицы сведения о сотрудниках пенсионного </a:t>
            </a:r>
            <a:r>
              <a:rPr lang="ru-RU" dirty="0" smtClean="0"/>
              <a:t>возраста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04" y="1700808"/>
            <a:ext cx="3667125" cy="49244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84241" y="5517232"/>
            <a:ext cx="65191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0543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6. Удалить из таблицы сведения о сотрудниках пенсионного </a:t>
            </a:r>
            <a:r>
              <a:rPr lang="ru-RU" dirty="0" smtClean="0"/>
              <a:t>возраста</a:t>
            </a:r>
            <a:endParaRPr lang="ru-RU" dirty="0"/>
          </a:p>
        </p:txBody>
      </p:sp>
      <p:pic>
        <p:nvPicPr>
          <p:cNvPr id="1026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706853"/>
            <a:ext cx="6768752" cy="255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192291"/>
            <a:ext cx="6840760" cy="25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3512" y="1706853"/>
            <a:ext cx="10473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8228" y="4192291"/>
            <a:ext cx="11560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Стало: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750" algn="l"/>
              </a:tabLst>
            </a:pP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520982"/>
            <a:ext cx="3667125" cy="49244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6001" y="6093296"/>
            <a:ext cx="1627112" cy="352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7011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12" y="1916832"/>
            <a:ext cx="5184576" cy="3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760" y="1772816"/>
            <a:ext cx="5328592" cy="4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672" y="2852936"/>
            <a:ext cx="5616624" cy="1223963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430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188641"/>
            <a:ext cx="10363200" cy="1368151"/>
          </a:xfrm>
        </p:spPr>
        <p:txBody>
          <a:bodyPr rtlCol="0">
            <a:normAutofit/>
          </a:bodyPr>
          <a:lstStyle/>
          <a:p>
            <a:pPr indent="355600" algn="just">
              <a:lnSpc>
                <a:spcPct val="170000"/>
              </a:lnSpc>
              <a:spcBef>
                <a:spcPts val="0"/>
              </a:spcBef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Создать форму, с помощью которой можно внести сведения о сотрудниках института.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1" y="1700808"/>
            <a:ext cx="5080000" cy="4465320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ru" dirty="0" smtClean="0"/>
              <a:t>Структура таблицы:</a:t>
            </a:r>
          </a:p>
          <a:p>
            <a:pPr rtl="0"/>
            <a:r>
              <a:rPr lang="ru" dirty="0" smtClean="0"/>
              <a:t>Фамилия</a:t>
            </a:r>
            <a:endParaRPr lang="ru" dirty="0"/>
          </a:p>
          <a:p>
            <a:pPr rtl="0"/>
            <a:r>
              <a:rPr lang="ru" dirty="0" smtClean="0"/>
              <a:t>Имя</a:t>
            </a:r>
            <a:endParaRPr lang="ru" dirty="0"/>
          </a:p>
          <a:p>
            <a:pPr rtl="0"/>
            <a:r>
              <a:rPr lang="ru" dirty="0" smtClean="0"/>
              <a:t>Пол</a:t>
            </a:r>
          </a:p>
          <a:p>
            <a:pPr rtl="0"/>
            <a:r>
              <a:rPr lang="ru" dirty="0" smtClean="0"/>
              <a:t>Название отдела</a:t>
            </a:r>
          </a:p>
          <a:p>
            <a:r>
              <a:rPr lang="ru" dirty="0"/>
              <a:t>Дата </a:t>
            </a:r>
            <a:r>
              <a:rPr lang="ru" dirty="0" smtClean="0"/>
              <a:t>рождения</a:t>
            </a:r>
          </a:p>
          <a:p>
            <a:r>
              <a:rPr lang="ru" dirty="0"/>
              <a:t>Дата устройства на </a:t>
            </a:r>
            <a:r>
              <a:rPr lang="ru" dirty="0" smtClean="0"/>
              <a:t>работу</a:t>
            </a:r>
          </a:p>
          <a:p>
            <a:pPr rtl="0"/>
            <a:r>
              <a:rPr lang="ru" dirty="0" smtClean="0"/>
              <a:t>Должность</a:t>
            </a:r>
          </a:p>
          <a:p>
            <a:pPr rtl="0"/>
            <a:r>
              <a:rPr lang="ru" dirty="0" smtClean="0"/>
              <a:t>Оклад</a:t>
            </a:r>
          </a:p>
          <a:p>
            <a:pPr rtl="0"/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1454" r="14027" b="10626"/>
          <a:stretch/>
        </p:blipFill>
        <p:spPr>
          <a:xfrm>
            <a:off x="623392" y="1628800"/>
            <a:ext cx="11186095" cy="4968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51984" y="1988840"/>
            <a:ext cx="1584176" cy="188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7" name="Прямоугольник 6"/>
          <p:cNvSpPr/>
          <p:nvPr/>
        </p:nvSpPr>
        <p:spPr>
          <a:xfrm>
            <a:off x="5375920" y="3226577"/>
            <a:ext cx="1656182" cy="1642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8013080" y="1928962"/>
            <a:ext cx="747216" cy="82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9" name="Прямоугольник 8"/>
          <p:cNvSpPr/>
          <p:nvPr/>
        </p:nvSpPr>
        <p:spPr>
          <a:xfrm>
            <a:off x="5336268" y="2748886"/>
            <a:ext cx="1695835" cy="409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10" name="Прямоугольник 9"/>
          <p:cNvSpPr/>
          <p:nvPr/>
        </p:nvSpPr>
        <p:spPr>
          <a:xfrm>
            <a:off x="7032102" y="2756176"/>
            <a:ext cx="1872209" cy="40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12" name="Прямоугольник 11"/>
          <p:cNvSpPr/>
          <p:nvPr/>
        </p:nvSpPr>
        <p:spPr>
          <a:xfrm>
            <a:off x="7248127" y="3226577"/>
            <a:ext cx="1656183" cy="1642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13" name="Прямоугольник 12"/>
          <p:cNvSpPr/>
          <p:nvPr/>
        </p:nvSpPr>
        <p:spPr>
          <a:xfrm>
            <a:off x="5951984" y="2272372"/>
            <a:ext cx="1584176" cy="242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  <p:sp>
        <p:nvSpPr>
          <p:cNvPr id="14" name="Прямоугольник 13"/>
          <p:cNvSpPr/>
          <p:nvPr/>
        </p:nvSpPr>
        <p:spPr>
          <a:xfrm>
            <a:off x="5519936" y="5661248"/>
            <a:ext cx="1544420" cy="288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1704" y="1628800"/>
            <a:ext cx="518457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программы: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480" y="1628801"/>
            <a:ext cx="5184576" cy="44291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072" y="1628800"/>
            <a:ext cx="358140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Задание 2. Предусмотреть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возможность добавления в таблицу произвольного количества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строк</a:t>
            </a:r>
            <a:endParaRPr lang="ru-RU" sz="28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1" y="2204864"/>
            <a:ext cx="10363200" cy="40541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688288" y="5157192"/>
            <a:ext cx="151216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6" name="Прямоугольник 5"/>
          <p:cNvSpPr/>
          <p:nvPr/>
        </p:nvSpPr>
        <p:spPr>
          <a:xfrm>
            <a:off x="1219200" y="3068960"/>
            <a:ext cx="7397079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5501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программы: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480" y="1592163"/>
            <a:ext cx="5184576" cy="44291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072" y="1648347"/>
            <a:ext cx="3581400" cy="28714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38424" y="2708920"/>
            <a:ext cx="98516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6744072" y="4005064"/>
            <a:ext cx="6480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9" name="Прямоугольник 8"/>
          <p:cNvSpPr/>
          <p:nvPr/>
        </p:nvSpPr>
        <p:spPr>
          <a:xfrm>
            <a:off x="1415480" y="1700808"/>
            <a:ext cx="2088232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10" name="Прямоугольник 9"/>
          <p:cNvSpPr/>
          <p:nvPr/>
        </p:nvSpPr>
        <p:spPr>
          <a:xfrm>
            <a:off x="1415480" y="2446115"/>
            <a:ext cx="1326108" cy="11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17118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Задание 3. </a:t>
            </a:r>
            <a:r>
              <a:rPr lang="ru-RU" dirty="0">
                <a:latin typeface="Arial" pitchFamily="34" charset="0"/>
                <a:cs typeface="Arial" pitchFamily="34" charset="0"/>
              </a:rPr>
              <a:t>Рассчитать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стаж </a:t>
            </a:r>
            <a:r>
              <a:rPr lang="ru-RU" dirty="0">
                <a:latin typeface="Arial" pitchFamily="34" charset="0"/>
                <a:cs typeface="Arial" pitchFamily="34" charset="0"/>
              </a:rPr>
              <a:t>работы всех сотрудников;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средний стаж работы сотрудников заданного отдела;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dirty="0">
                <a:latin typeface="Arial" pitchFamily="34" charset="0"/>
                <a:cs typeface="Arial" pitchFamily="34" charset="0"/>
              </a:rPr>
              <a:t>количество сотрудников с окладом ниже заданного;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5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false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64</TotalTime>
  <Words>295</Words>
  <Application>Microsoft Office PowerPoint</Application>
  <PresentationFormat>Широкоэкранный</PresentationFormat>
  <Paragraphs>54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tf02787990</vt:lpstr>
      <vt:lpstr>Итоговая работа по прикладному программированию</vt:lpstr>
      <vt:lpstr>Задание</vt:lpstr>
      <vt:lpstr>1. Создать форму, с помощью которой можно внести сведения о сотрудниках института.</vt:lpstr>
      <vt:lpstr>Программа:</vt:lpstr>
      <vt:lpstr>Код программы:</vt:lpstr>
      <vt:lpstr>Код программы:</vt:lpstr>
      <vt:lpstr>Задание 2. Предусмотреть возможность добавления в таблицу произвольного количества строк</vt:lpstr>
      <vt:lpstr>Код программы:</vt:lpstr>
      <vt:lpstr>Задание 3. Рассчитать:</vt:lpstr>
      <vt:lpstr>Стаж работы всех сотрудников</vt:lpstr>
      <vt:lpstr>Средний стаж работы сотрудников заданного отдела</vt:lpstr>
      <vt:lpstr>Средний стаж работы сотрудников заданного отдела</vt:lpstr>
      <vt:lpstr>Количество сотрудников с окладом ниже заданного</vt:lpstr>
      <vt:lpstr>Количество сотрудников с окладом ниже заданного</vt:lpstr>
      <vt:lpstr>Задание 4. Сортировать данные в таблице по заданному столбцу</vt:lpstr>
      <vt:lpstr>Задание 4. Сортировать данные в таблице по заданному столбцу</vt:lpstr>
      <vt:lpstr>Задание 5. Увеличить оклад на заданное число процентов лицам со стажем работы выше заданного.</vt:lpstr>
      <vt:lpstr>Задание 5. Увеличить оклад на заданное число процентов лицам со стажем работы выше заданного</vt:lpstr>
      <vt:lpstr>Задание 6. Удалить из таблицы сведения о сотрудниках пенсионного возраста</vt:lpstr>
      <vt:lpstr>Задание 6. Удалить из таблицы сведения о сотрудниках пенсионного возраста</vt:lpstr>
      <vt:lpstr>Задание 6. Удалить из таблицы сведения о сотрудниках пенсионного возраста</vt:lpstr>
      <vt:lpstr>Настройки</vt:lpstr>
      <vt:lpstr>Настройки</vt:lpstr>
      <vt:lpstr>Настройки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User</dc:creator>
  <cp:lastModifiedBy>RePack by Diakov</cp:lastModifiedBy>
  <cp:revision>83</cp:revision>
  <dcterms:created xsi:type="dcterms:W3CDTF">2018-04-16T04:08:37Z</dcterms:created>
  <dcterms:modified xsi:type="dcterms:W3CDTF">2018-04-18T07:45:22Z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