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944" r:id="rId2"/>
    <p:sldId id="1943" r:id="rId3"/>
    <p:sldId id="1945" r:id="rId4"/>
  </p:sldIdLst>
  <p:sldSz cx="9144000" cy="6858000" type="screen4x3"/>
  <p:notesSz cx="6858000" cy="9661525"/>
  <p:custShowLst>
    <p:custShow name="Mustermann1" id="0">
      <p:sldLst/>
    </p:custShow>
  </p:custShowLst>
  <p:custDataLst>
    <p:tags r:id="rId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4626" autoAdjust="0"/>
  </p:normalViewPr>
  <p:slideViewPr>
    <p:cSldViewPr snapToGrid="0" showGuides="1">
      <p:cViewPr varScale="1">
        <p:scale>
          <a:sx n="145" d="100"/>
          <a:sy n="145" d="100"/>
        </p:scale>
        <p:origin x="2178" y="120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9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AB2331E4-4F67-454B-888C-9BB79CF6C6E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00525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AB2331E4-4F67-454B-888C-9BB79CF6C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46BBD7AE-88FF-224A-8696-365ADDCC28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en-GB" sz="2400" b="1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6A0BFC-89E4-9E41-9E2A-73DC9B9525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In this Presentation, we will 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D85132-04D1-7F46-A4AF-02DDEAEA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Processing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289530-F87B-864C-B74B-940411A7D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Introduction: Example</a:t>
            </a:r>
          </a:p>
        </p:txBody>
      </p:sp>
    </p:spTree>
    <p:extLst>
      <p:ext uri="{BB962C8B-B14F-4D97-AF65-F5344CB8AC3E}">
        <p14:creationId xmlns:p14="http://schemas.microsoft.com/office/powerpoint/2010/main" val="92885765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1. </a:t>
            </a:r>
            <a:r>
              <a:rPr lang="en-US" sz="1200" dirty="0" err="1"/>
              <a:t>Hueske</a:t>
            </a:r>
            <a:r>
              <a:rPr lang="en-US" sz="1200" dirty="0"/>
              <a:t>, F., &amp; </a:t>
            </a:r>
            <a:r>
              <a:rPr lang="en-US" sz="1200" dirty="0" err="1"/>
              <a:t>Kalavri</a:t>
            </a:r>
            <a:r>
              <a:rPr lang="en-US" sz="1200" dirty="0"/>
              <a:t>, V. (2019). Stream Processing with Apache </a:t>
            </a:r>
            <a:r>
              <a:rPr lang="en-US" sz="1200" dirty="0" err="1"/>
              <a:t>Flink</a:t>
            </a:r>
            <a:r>
              <a:rPr lang="en-US" sz="1200" dirty="0"/>
              <a:t> Fundamentals, Implementation, and Operation of Streaming Applications. O’Reilly Media.</a:t>
            </a:r>
          </a:p>
          <a:p>
            <a:endParaRPr lang="de-DE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RvQGdmPOx15SKgIX1Ujg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54</Words>
  <Application>Microsoft Office PowerPoint</Application>
  <PresentationFormat>Bildschirmpräsentation (4:3)</PresentationFormat>
  <Paragraphs>8</Paragraphs>
  <Slides>3</Slides>
  <Notes>1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10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Stream Processing</vt:lpstr>
      <vt:lpstr>Literatur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Vitali K</cp:lastModifiedBy>
  <cp:revision>485</cp:revision>
  <cp:lastPrinted>2010-04-29T14:30:22Z</cp:lastPrinted>
  <dcterms:created xsi:type="dcterms:W3CDTF">2010-04-29T12:39:23Z</dcterms:created>
  <dcterms:modified xsi:type="dcterms:W3CDTF">2023-05-11T14:25:02Z</dcterms:modified>
</cp:coreProperties>
</file>