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Информация о факте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7" name="Уровень текста 1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Авторство</a:t>
            </a:r>
          </a:p>
        </p:txBody>
      </p:sp>
      <p:sp>
        <p:nvSpPr>
          <p:cNvPr id="116" name="Уровень текста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Крупный план дикорастущих растений между камнями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Большая скала под тёмными облаками с грунтовой дорогой на переднем плане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Крупный план дикого растения между вулканическими камнями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водопад в окружении скал и растительности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елёный холмистый пейзаж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Автор и дата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слайда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3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Камни, покрытые мхом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1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2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Большая скала под тёмными облаками с грунтовой дорогой на переднем плане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Мальков Владислав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Мальков Владислав</a:t>
            </a:r>
          </a:p>
        </p:txBody>
      </p:sp>
      <p:sp>
        <p:nvSpPr>
          <p:cNvPr id="152" name="Зависимость количества кодирующих белок генов от размера генома у всех групп живых организмов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1926287">
              <a:defRPr spc="-183" sz="9164"/>
            </a:lvl1pPr>
          </a:lstStyle>
          <a:p>
            <a:pPr/>
            <a:r>
              <a:t>Зависимость количества кодирующих белок генов от размера генома у всех групп живых организмов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Геномы прокариот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Геномы прокариот</a:t>
            </a:r>
          </a:p>
        </p:txBody>
      </p:sp>
      <p:sp>
        <p:nvSpPr>
          <p:cNvPr id="155" name="Бактерия E. coli имеет около 4.6 миллионов пар оснований и примерно 4,300 генов.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610870">
              <a:defRPr sz="4070"/>
            </a:lvl1pPr>
          </a:lstStyle>
          <a:p>
            <a:pPr/>
            <a:r>
              <a:t>Бактерия E. coli имеет около 4.6 миллионов пар оснований и примерно 4,300 генов.</a:t>
            </a:r>
          </a:p>
        </p:txBody>
      </p:sp>
      <p:sp>
        <p:nvSpPr>
          <p:cNvPr id="156" name="У прокариот, таких как бактерии и археи, преимущественно линейная связь между размером генома и количеством генов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 прокариот, таких как бактерии и археи, преимущественно линейная связь между размером генома и количеством генов.</a:t>
            </a:r>
          </a:p>
          <a:p>
            <a:pPr/>
            <a:r>
              <a:t>У большинства прокариот нет интронов и они обладают относительно компактными геномами с высокой плотностью генов. Это объясняется ограниченным числом регуляторных последовательностей и меньшей сложностью генетической регуляции.</a:t>
            </a:r>
          </a:p>
          <a:p>
            <a:pPr/>
            <a:r>
              <a:t>Прямая связь между геномом и белками обеспечивает быстрый и эффективный биосинтез, что критично для их быстрого роста и деления. Однако, этот "статический" порядок ограничивает их способность к сложному отклику на внешние условия и развития сложных форм.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Геномы прокариот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89572">
              <a:defRPr spc="-166" sz="8330"/>
            </a:lvl1pPr>
          </a:lstStyle>
          <a:p>
            <a:pPr/>
            <a:r>
              <a:t>Геномы прокариот</a:t>
            </a:r>
          </a:p>
        </p:txBody>
      </p:sp>
      <p:sp>
        <p:nvSpPr>
          <p:cNvPr id="159" name="Размерная дистрибуция 623 полных микробных геномов показывает, что диапазон 1-2 Mbp включает в себя как паразитов, так и свободноживущих бактерии и археи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38912" indent="-438912" defTabSz="1755604">
              <a:spcBef>
                <a:spcPts val="3200"/>
              </a:spcBef>
              <a:defRPr sz="3456"/>
            </a:pPr>
            <a:r>
              <a:t>Размерная дистрибуция 623 полных микробных геномов показывает, что диапазон 1-2 Mbp включает в себя как паразитов, так и свободноживущих бактерии и археи.</a:t>
            </a:r>
          </a:p>
          <a:p>
            <a:pPr marL="438912" indent="-438912" defTabSz="1755604">
              <a:spcBef>
                <a:spcPts val="3200"/>
              </a:spcBef>
              <a:defRPr sz="3456"/>
            </a:pPr>
            <a:r>
              <a:t> Таким образом, минимальный возможный размер генома для свободноживущих организмов может составлять около 1 Mbp.</a:t>
            </a:r>
          </a:p>
          <a:p>
            <a:pPr marL="438912" indent="-438912" defTabSz="1755604">
              <a:spcBef>
                <a:spcPts val="3200"/>
              </a:spcBef>
              <a:defRPr sz="3456"/>
            </a:pPr>
            <a:r>
              <a:t>Для свободноживущих организмов с очень большими эффективными размерами популяций, снижение количества генома может быть вероятным результатом отбора, направленного на уменьшение метаболической нагрузки на поддержание ДНК, имеющей мало адаптивной ценности.</a:t>
            </a:r>
          </a:p>
        </p:txBody>
      </p:sp>
      <p:sp>
        <p:nvSpPr>
          <p:cNvPr id="160" name="https://www.researchgate.net/publication/23464812_A_genomic_analysis_of_the_archael_system_Ignicoccus_hospitalis-Nanoarchaeum_equitans"/>
          <p:cNvSpPr txBox="1"/>
          <p:nvPr/>
        </p:nvSpPr>
        <p:spPr>
          <a:xfrm>
            <a:off x="757649" y="12974302"/>
            <a:ext cx="1997445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https://www.researchgate.net/publication/23464812_A_genomic_analysis_of_the_archael_system_Ignicoccus_hospitalis-Nanoarchaeum_equitans</a:t>
            </a:r>
          </a:p>
        </p:txBody>
      </p:sp>
      <p:pic>
        <p:nvPicPr>
          <p:cNvPr id="161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91197" y="2849845"/>
            <a:ext cx="12268440" cy="80163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Геномы прокариот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89572">
              <a:defRPr spc="-166" sz="8330"/>
            </a:lvl1pPr>
          </a:lstStyle>
          <a:p>
            <a:pPr/>
            <a:r>
              <a:t>Геномы прокариот</a:t>
            </a:r>
          </a:p>
        </p:txBody>
      </p:sp>
      <p:sp>
        <p:nvSpPr>
          <p:cNvPr id="164" name="Ignicoccus hospitalis :самый маленький среди свободноживущих организмов, в геноме отсутствуют некоторые гены, кодирующие различные метаболические ферменты. Обитает в изменчивых и кратковременных морских гидротермальных условиях, где частая рекомбинация и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14527" indent="-414527" defTabSz="1658070">
              <a:spcBef>
                <a:spcPts val="3000"/>
              </a:spcBef>
              <a:defRPr sz="3264"/>
            </a:pPr>
            <a:r>
              <a:t>Ignicoccus hospitalis :самый маленький среди свободноживущих организмов, в геноме отсутствуют некоторые гены, кодирующие различные метаболические ферменты. Обитает в изменчивых и кратковременных морских гидротермальных условиях, где частая рекомбинация и ремонт ДНК помогают поддерживать геномную целостность, что может приводить к сокращению генома.</a:t>
            </a:r>
          </a:p>
          <a:p>
            <a:pPr marL="414527" indent="-414527" defTabSz="1658070">
              <a:spcBef>
                <a:spcPts val="3000"/>
              </a:spcBef>
              <a:defRPr sz="3264"/>
            </a:pPr>
            <a:r>
              <a:t>Nanoarchaeum equitans утрачивают гены, ненужные для выживания в симбиотических условиях, поскольку многие необходимые функции обеспечивает хозяин. Это явление известно как редукция генома и может быть обусловлено различными причинами, включая снижение метаболических затрат на поддержание ДНК.</a:t>
            </a:r>
          </a:p>
        </p:txBody>
      </p:sp>
      <p:sp>
        <p:nvSpPr>
          <p:cNvPr id="165" name="https://www.researchgate.net/publication/23464812_A_genomic_analysis_of_the_archael_system_Ignicoccus_hospitalis-Nanoarchaeum_equitans"/>
          <p:cNvSpPr txBox="1"/>
          <p:nvPr/>
        </p:nvSpPr>
        <p:spPr>
          <a:xfrm>
            <a:off x="757649" y="12974301"/>
            <a:ext cx="1997445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https://www.researchgate.net/publication/23464812_A_genomic_analysis_of_the_archael_system_Ignicoccus_hospitalis-Nanoarchaeum_equitans</a:t>
            </a:r>
          </a:p>
        </p:txBody>
      </p:sp>
      <p:pic>
        <p:nvPicPr>
          <p:cNvPr id="166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91197" y="2849845"/>
            <a:ext cx="12268440" cy="80163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Геномы эукариот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Геномы эукариот</a:t>
            </a:r>
          </a:p>
        </p:txBody>
      </p:sp>
      <p:sp>
        <p:nvSpPr>
          <p:cNvPr id="169" name="Только около 1.5% генома человека кодирует белки.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421004">
              <a:defRPr sz="2805"/>
            </a:lvl1pPr>
          </a:lstStyle>
          <a:p>
            <a:pPr/>
            <a:r>
              <a:t>Только около 1.5% генома человека кодирует белки.</a:t>
            </a:r>
          </a:p>
        </p:txBody>
      </p:sp>
      <p:sp>
        <p:nvSpPr>
          <p:cNvPr id="170" name="В 2001 году проект Human Genome Project опубликовал результаты, где размер генома человека составил 3 миллиарда пар оснований, но количество генов колеблется от 20,000 до 25,000 ([International Human Genome Sequencing Consortium, 2004](https://www.natur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8639" indent="-548639" defTabSz="2194505">
              <a:spcBef>
                <a:spcPts val="4000"/>
              </a:spcBef>
              <a:defRPr sz="4319"/>
            </a:pPr>
            <a:r>
              <a:t>В 2001 году проект Human Genome Project опубликовал результаты, где размер генома человека составил 3 миллиарда пар оснований, но количество генов колеблется от 20,000 до 25,000 ([International Human Genome Sequencing Consortium, 2004](https://www.nature.com/articles/nature03001)).</a:t>
            </a:r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t>Ключ к этому парадоксу – некодирующие последовательности, такие как интроны, и сложные многоуровневые системы регуляции генной экспрессии.</a:t>
            </a:r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t>Сложность эукариотической регуляции - это их "суперсила". Эукариоты, например млекопитающие, разработали сложные механизмы регуляции генов, которые позволяют им эффективнее адаптироваться к разнообразным условиям среды. Белки, кодируемые эукариотическими генами, часто модифицируются после трансляции, что значительно расширяет их функционал.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Вирусы: Компактные Коды Выживан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365469">
              <a:defRPr spc="-95" sz="4760"/>
            </a:lvl1pPr>
          </a:lstStyle>
          <a:p>
            <a:pPr/>
            <a:r>
              <a:t>Вирусы: Компактные Коды Выживания</a:t>
            </a:r>
          </a:p>
        </p:txBody>
      </p:sp>
      <p:sp>
        <p:nvSpPr>
          <p:cNvPr id="173" name="ВИЧ использует сложный механизм альтернативного сплайсинга для создания множества разных белков из ограниченного количества генов.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354965">
              <a:defRPr sz="2365"/>
            </a:lvl1pPr>
          </a:lstStyle>
          <a:p>
            <a:pPr/>
            <a:r>
              <a:t>ВИЧ использует сложный механизм альтернативного сплайсинга для создания множества разных белков из ограниченного количества генов.</a:t>
            </a:r>
          </a:p>
        </p:txBody>
      </p:sp>
      <p:sp>
        <p:nvSpPr>
          <p:cNvPr id="174" name="Вирусы – это уникальный случай. Их геномы могут быть очень маленькими, но несмотря на это, весьма эффективными в производстве белков, необходимых для их патогенности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91312" indent="-591312" defTabSz="2365188">
              <a:spcBef>
                <a:spcPts val="4300"/>
              </a:spcBef>
              <a:defRPr sz="4656"/>
            </a:pPr>
            <a:r>
              <a:t>Вирусы – это уникальный случай. Их геномы могут быть очень маленькими, но несмотря на это, весьма эффективными в производстве белков, необходимых для их патогенности. 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Например, ВИЧ имеет всего около 9,700 пар оснований, но способен кодировать множество различных белков благодаря перекрывающимся генам и альтернативному сплайсингу ([Korber et al., 2000](https://www.hiv.lanl.gov/)).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Вирусная компактность и простота гарантируют их выживание. Ограниченное количество белков, которые продуцируются вирусными генами, необходимо для того, чтобы быстро заразить хозяина и распространиться, не тратя лишние ресурсы.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Спасибо за внимание"/>
          <p:cNvSpPr txBox="1"/>
          <p:nvPr>
            <p:ph type="body" sz="half" idx="1"/>
          </p:nvPr>
        </p:nvSpPr>
        <p:spPr>
          <a:xfrm>
            <a:off x="6432949" y="4939860"/>
            <a:ext cx="20876155" cy="3836280"/>
          </a:xfrm>
          <a:prstGeom prst="rect">
            <a:avLst/>
          </a:prstGeom>
        </p:spPr>
        <p:txBody>
          <a:bodyPr/>
          <a:lstStyle/>
          <a:p>
            <a:pPr/>
            <a:r>
              <a:t>Спасибо за внимание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