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1a724b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1a724b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1a724bb8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1a724bb8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1a724bb8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1a724bb8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a724bb8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1a724bb8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1a724bb8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1a724bb8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1a724bb8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1a724bb8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1a724bb8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1a724bb8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1a724bb8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1a724bb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1a724bb8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1a724bb8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1a724bb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1a724bb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1a724bb8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1a724bb8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1a724bb8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1a724bb8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1a724bb8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1a724bb8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1a724bb8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1a724bb8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1a724bb8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1a724bb8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Исключения в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оператора try в Python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ru" sz="1600"/>
              <a:t>Вначале</a:t>
            </a:r>
            <a:r>
              <a:rPr lang="ru" sz="1600"/>
              <a:t> выполняется код, находящийся </a:t>
            </a:r>
            <a:r>
              <a:rPr b="1" lang="ru" sz="1600"/>
              <a:t>между операторами try и except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Если в ходе его выполнения </a:t>
            </a:r>
            <a:r>
              <a:rPr b="1" lang="ru" sz="1600"/>
              <a:t>исключения не произошло</a:t>
            </a:r>
            <a:r>
              <a:rPr lang="ru" sz="1600"/>
              <a:t>, то </a:t>
            </a:r>
            <a:r>
              <a:rPr b="1" lang="ru" sz="1600"/>
              <a:t>код в блоке except пропускается</a:t>
            </a:r>
            <a:r>
              <a:rPr lang="ru" sz="1600"/>
              <a:t>, а </a:t>
            </a:r>
            <a:r>
              <a:rPr b="1" lang="ru" sz="1600"/>
              <a:t>код в блоке try выполняется весь до конца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Если </a:t>
            </a:r>
            <a:r>
              <a:rPr b="1" lang="ru" sz="1600"/>
              <a:t>исключение происходит</a:t>
            </a:r>
            <a:r>
              <a:rPr lang="ru" sz="1600"/>
              <a:t>, то выполнение в рамках блока </a:t>
            </a:r>
            <a:r>
              <a:rPr b="1" lang="ru" sz="1600"/>
              <a:t>try прерывается и выполняется код в блоке except</a:t>
            </a:r>
            <a:r>
              <a:rPr lang="ru" sz="1600"/>
              <a:t>. При этом для оператора except можно указать, какие исключения можно обрабатывать в нем. При возникновении исключения, ищется именно тот блок except, который может обработать данное исключение.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Если </a:t>
            </a:r>
            <a:r>
              <a:rPr b="1" lang="ru" sz="1600"/>
              <a:t>среди except блоков </a:t>
            </a:r>
            <a:r>
              <a:rPr b="1" lang="ru" sz="1600"/>
              <a:t>нет подходящего для обработки исключения</a:t>
            </a:r>
            <a:r>
              <a:rPr lang="ru" sz="1600"/>
              <a:t>, то оно </a:t>
            </a:r>
            <a:r>
              <a:rPr b="1" lang="ru" sz="1600"/>
              <a:t>передается наружу из блока try</a:t>
            </a:r>
            <a:r>
              <a:rPr lang="ru" sz="1600"/>
              <a:t>. В случае, если обработчик </a:t>
            </a:r>
            <a:r>
              <a:rPr b="1" lang="ru" sz="1600"/>
              <a:t>исключения так и не будет найден</a:t>
            </a:r>
            <a:r>
              <a:rPr lang="ru" sz="1600"/>
              <a:t>, то </a:t>
            </a:r>
            <a:r>
              <a:rPr b="1" lang="ru" sz="1600"/>
              <a:t>исключение будет необработанным</a:t>
            </a:r>
            <a:r>
              <a:rPr lang="ru" sz="1600"/>
              <a:t> (unhandled exception) </a:t>
            </a:r>
            <a:r>
              <a:rPr b="1" lang="ru" sz="1600"/>
              <a:t>и программа аварийно остановится</a:t>
            </a:r>
            <a:r>
              <a:rPr lang="ru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набора исключений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Для указания набора исключений, который должен обрабатывать данный блок except их необходимо перечислить в скобках (круглых) через запятую после оператора except.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38386" l="4019" r="68358" t="18734"/>
          <a:stretch/>
        </p:blipFill>
        <p:spPr>
          <a:xfrm>
            <a:off x="1630325" y="2059701"/>
            <a:ext cx="2525826" cy="22043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26103" l="4021" r="68356" t="18733"/>
          <a:stretch/>
        </p:blipFill>
        <p:spPr>
          <a:xfrm>
            <a:off x="4936850" y="2048775"/>
            <a:ext cx="2525826" cy="2835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4378700"/>
            <a:ext cx="43725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Примеры обработки нескольких исключений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Использование finally и else в обработке исключений</a:t>
            </a:r>
            <a:endParaRPr sz="222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выполнения определенного программного кода при выходе из блока try/except, используйте оператор </a:t>
            </a:r>
            <a:r>
              <a:rPr b="1" lang="ru"/>
              <a:t>finally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 зависимо от того, возникнет или нет во время выполнения кода в блоке try исключение, код в блоке </a:t>
            </a:r>
            <a:r>
              <a:rPr b="1" lang="ru"/>
              <a:t>finally все равно будет выполнен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необходимо выполнить какой-то программный код, в случае если в процессе выполнения блока try не возникло исключений, то можно использовать оператор </a:t>
            </a:r>
            <a:r>
              <a:rPr b="1" lang="ru"/>
              <a:t>else</a:t>
            </a:r>
            <a:r>
              <a:rPr lang="ru"/>
              <a:t>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Использование finally и else в обработке исключений</a:t>
            </a:r>
            <a:endParaRPr sz="222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711850" y="1267688"/>
            <a:ext cx="1927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finally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2000" y="1225100"/>
            <a:ext cx="156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else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38495" l="4207" r="67888" t="18846"/>
          <a:stretch/>
        </p:blipFill>
        <p:spPr>
          <a:xfrm>
            <a:off x="792600" y="1702400"/>
            <a:ext cx="3180226" cy="27335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41643" l="4251" r="64511" t="18440"/>
          <a:stretch/>
        </p:blipFill>
        <p:spPr>
          <a:xfrm>
            <a:off x="4572000" y="1702400"/>
            <a:ext cx="3719181" cy="26718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Генерация исключений в Python</a:t>
            </a:r>
            <a:endParaRPr sz="2220"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принудительной генерации исключения используется инструкция </a:t>
            </a:r>
            <a:r>
              <a:rPr b="1" lang="ru"/>
              <a:t>raise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55583" l="3409" r="65847" t="18287"/>
          <a:stretch/>
        </p:blipFill>
        <p:spPr>
          <a:xfrm>
            <a:off x="1630325" y="1670771"/>
            <a:ext cx="4980398" cy="2379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4221050"/>
            <a:ext cx="41199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инструкции raise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0"/>
              <a:t>Пользовательские исключения (User-defined Exceptions) в Python</a:t>
            </a:r>
            <a:endParaRPr sz="1720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825" y="1152475"/>
            <a:ext cx="8520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можно создавать </a:t>
            </a:r>
            <a:r>
              <a:rPr b="1" lang="ru"/>
              <a:t>собственные исключения</a:t>
            </a:r>
            <a:r>
              <a:rPr lang="ru"/>
              <a:t>. Такая практика позволяет увеличить гибкость процесса обработки ошибок в рамках той предметной области, для которой написана ваша программа.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4221050"/>
            <a:ext cx="41199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собственного исключения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35453" l="4358" r="57871" t="18680"/>
          <a:stretch/>
        </p:blipFill>
        <p:spPr>
          <a:xfrm>
            <a:off x="4431612" y="2280575"/>
            <a:ext cx="4043425" cy="27606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Исключения в языках программирования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Исключениями (</a:t>
            </a:r>
            <a:r>
              <a:rPr b="1" lang="ru"/>
              <a:t>exceptions</a:t>
            </a:r>
            <a:r>
              <a:rPr lang="ru"/>
              <a:t>) в языках программирования называют проблемы, возникающие в ходе выполнения программы, которые допускают возможность дальнейшей ее работы в рамках основного алгоритма.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исключений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ru"/>
              <a:t>Синхронные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Возникают только в определенных местах программы.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ru"/>
              <a:t>Асинхронные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Могут появиться в любой момент работы программы. Как правило, связаны с какими-либо аппаратными проблемами, либо приходом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исключений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языках программирования чаще всего предусматривается специальный механизм обработки исключений.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Обработка может быть </a:t>
            </a:r>
            <a:r>
              <a:rPr b="1" lang="ru"/>
              <a:t>с возвратом</a:t>
            </a:r>
            <a:r>
              <a:rPr lang="ru"/>
              <a:t>, когда после обработки исключения выполнение программы продолжается с того места, где оно возникло.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обработка </a:t>
            </a:r>
            <a:r>
              <a:rPr b="1" lang="ru"/>
              <a:t>без возврата</a:t>
            </a:r>
            <a:r>
              <a:rPr lang="ru"/>
              <a:t>, в этом случае, при возникновении исключения, осуществляется переход в специальный, заранее подготовленный, блок кода.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обработок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ru"/>
              <a:t>Неструктурная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Предполагает регистрацию функции обработчика для каждого исключения, соответственно данная функция будет вызвана при возникновении конкретного исключения.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ru"/>
              <a:t>Структурная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такой обработки язык программирования должен поддерживать специальные синтаксические конструкции, которые позволяют выделить код, который необходимо контролировать и код, который нужно выполнить при возникновении исключительной ситуации.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Ошибки и исключения в Python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выделяют два различных вида ошибок: </a:t>
            </a:r>
            <a:r>
              <a:rPr b="1" lang="ru"/>
              <a:t>синтаксические ошибки</a:t>
            </a:r>
            <a:r>
              <a:rPr lang="ru"/>
              <a:t> и </a:t>
            </a:r>
            <a:r>
              <a:rPr b="1" lang="ru"/>
              <a:t>исключения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Синтаксические ошибки</a:t>
            </a:r>
            <a:r>
              <a:rPr lang="ru"/>
              <a:t> возникают в случае если программа написана с нарушениями требований Python к синтаксису.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Исключения</a:t>
            </a:r>
            <a:r>
              <a:rPr lang="ru"/>
              <a:t> возникают в случае если синтаксически программа корректна, но в процессе выполнения возникает ошибка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о</a:t>
            </a:r>
            <a:r>
              <a:rPr lang="ru"/>
              <a:t>шибок и исключений в Python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800" y="1152475"/>
            <a:ext cx="312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Синтаксическая ошибка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54036" l="4037" r="36937" t="18370"/>
          <a:stretch/>
        </p:blipFill>
        <p:spPr>
          <a:xfrm>
            <a:off x="3435100" y="1152475"/>
            <a:ext cx="5397199" cy="1418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 b="51794" l="3907" r="37071" t="18369"/>
          <a:stretch/>
        </p:blipFill>
        <p:spPr>
          <a:xfrm>
            <a:off x="3435100" y="3035051"/>
            <a:ext cx="5397199" cy="1533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800" y="303505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Исключение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исключений в Python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Существует довольно большое количество встроенных типов исключений в языке Python, все они составляют определенную иерархию.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1883" l="1978" r="2891" t="2505"/>
          <a:stretch/>
        </p:blipFill>
        <p:spPr>
          <a:xfrm>
            <a:off x="2553900" y="1945075"/>
            <a:ext cx="4036200" cy="30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630325" y="445025"/>
            <a:ext cx="72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исключений в Python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исключений происходит с помощью синтаксической конструкции </a:t>
            </a:r>
            <a:r>
              <a:rPr b="1" lang="ru"/>
              <a:t>try…except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37717" l="4019" r="63461" t="18734"/>
          <a:stretch/>
        </p:blipFill>
        <p:spPr>
          <a:xfrm>
            <a:off x="2695987" y="1694675"/>
            <a:ext cx="3752026" cy="2824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513550" y="4570800"/>
            <a:ext cx="4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вводим вместо числа букву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