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372DF7-F39A-8048-8A95-8B1E5FE4F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3071-C692-2C43-9319-5E65C9A1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21A27-77AB-0F43-B9C8-ABA86E81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1D0E8-211E-3A4F-8D09-33FF946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ound Diagonal Corner of Rectangle 8">
            <a:extLst>
              <a:ext uri="{FF2B5EF4-FFF2-40B4-BE49-F238E27FC236}">
                <a16:creationId xmlns:a16="http://schemas.microsoft.com/office/drawing/2014/main" id="{7997F76A-2078-F343-8FFC-B91EF30A4544}"/>
              </a:ext>
            </a:extLst>
          </p:cNvPr>
          <p:cNvSpPr/>
          <p:nvPr/>
        </p:nvSpPr>
        <p:spPr>
          <a:xfrm>
            <a:off x="-1401288" y="2734501"/>
            <a:ext cx="8799616" cy="2743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3000F">
              <a:alpha val="78000"/>
            </a:srgbClr>
          </a:solidFill>
          <a:ln w="38100">
            <a:gradFill flip="none" rotWithShape="1">
              <a:gsLst>
                <a:gs pos="0">
                  <a:srgbClr val="FD5808"/>
                </a:gs>
                <a:gs pos="63000">
                  <a:srgbClr val="3C124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11BE4-06C0-DC40-8989-3E8D0CF01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2334419"/>
            <a:ext cx="7131628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4766-700F-674C-9B72-7EA90925B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814094"/>
            <a:ext cx="7131628" cy="66360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9357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2578-D719-9C47-9C73-2328D71D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EFE19-68D2-5D4D-AB15-BE60EF19F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C625-483D-474E-8FE6-61DF2A59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8A78-2619-AA4D-8FCC-62E86CD7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9289-8009-254E-926E-05AA6562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8724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9651F-A7DA-3641-9560-D91C256E6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C75EF-FB11-4446-8C98-9B278729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D7C1-B2E3-2340-9558-2D1C72F9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51CF-E312-E54F-BFA4-41FB835C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909A-4433-F14D-9220-3453F3A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5765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4FAA-A040-D54F-A38C-EF349F69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0D9-505D-0447-8AB7-05BADA54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76D2-C2C3-6C4F-B821-BFA334FD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BA49-24EB-8B49-B787-516E19C9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865A-B367-2F43-9252-775811CD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352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F934-A7BF-CA41-B463-13071E1E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5AFF0-62D9-ED4D-99D7-E5EDFAE4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1C1F2-6AD0-154C-8B66-7F78128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4922-3CA3-C044-AB38-0CF8D854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D65F-0887-C240-A6EC-687D6393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9900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78EB-5272-C54F-B0C6-521849C3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6FA3-7CA3-1F48-9FB3-7189773B3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1E7AF-C67A-8E42-9D57-981AB73C4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2E23-6BBE-EE45-A5A4-915FC3AF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AE8D-B4E2-0745-8122-B41C42F7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CA94-C160-9E45-8ED3-87DD264F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20238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2A2B-B8E0-D04F-A8E8-3A17C890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5E5DA-E32F-0E4E-873B-547AD3DF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3C8E4-AB08-ED48-9F9E-CE97CEF27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A03EE-35F3-9F48-A7C6-3A6031E80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95D31-F2BA-2447-A77A-F57EB57A6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E931C-DC21-A943-B748-7BB253B1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731F2-728B-D945-BC20-90ED8257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08E46-FF02-9E4A-A64A-0E4D4C62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6544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8CFC-289E-B541-8714-C4281AF6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5B926-B781-C147-84A4-B2F23C65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E2B59-96BE-EB46-B06C-86D5FB78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2A19C-4251-9E47-925E-5472581F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598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E8604-BB0B-8F41-A8E1-A6571CBC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36A5D-703A-FD4D-B72D-D4F13F5B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AF2F1-AA72-7A42-ACA6-FD1CFED4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3069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F9C5-8769-8E4B-AA77-69E77E7B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735F-BFC3-8F4A-8354-D388DF32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7EB76-384A-3441-93EA-6ABFD17C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DE2E-E4C7-6A41-A740-4F1A6244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51D5-EC6C-A34D-9FCB-84283E32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5F47F-C9EA-614E-BD8C-0C896A17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6117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08AB-3A7F-D747-B3F0-F09B81E2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86EFC-5794-104F-9229-677AD9242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BB72C-A92F-A042-848D-BBBDCAD83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69341-AF8C-5A47-80F7-19CF0702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53352-0524-D74E-AF5E-0A67B61C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63BB-C969-464F-AC0A-0EFE4D13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7396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C4E71A-E5DB-2042-B7AB-DB67635CFF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74A523-9988-5049-A732-294B80FE603C}"/>
              </a:ext>
            </a:extLst>
          </p:cNvPr>
          <p:cNvSpPr/>
          <p:nvPr/>
        </p:nvSpPr>
        <p:spPr>
          <a:xfrm>
            <a:off x="304305" y="264978"/>
            <a:ext cx="11583390" cy="6328043"/>
          </a:xfrm>
          <a:prstGeom prst="rect">
            <a:avLst/>
          </a:prstGeom>
          <a:solidFill>
            <a:srgbClr val="03000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6FD9E-714F-0C48-9219-5D8AAE8F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FECEF-D83D-E04C-90E6-DE87EDD8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FA1F1-D535-1E4F-B1D5-9E38C7A82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747E-D96C-4450-866F-69DF2865B7BF}" type="datetimeFigureOut">
              <a:rPr lang="ru-BY" smtClean="0"/>
              <a:t>14.12.2023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A962-02FE-384F-8216-E55B5214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6BA3-4D16-D546-97E5-4A82EF24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211-527C-4F70-9876-B1D4ED3985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9578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B906B-2294-4F3E-B635-BEF5F71C8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учебной практике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586953-0CA1-4B9C-BFD4-E0E6B6EBB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Творовский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А., группа ПЗТ-37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51F4E-BE11-43FB-99D1-9F682AC9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2716"/>
            <a:ext cx="10058400" cy="1371600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CE6AF-A8CE-4A42-A98B-A0649CE62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449317"/>
            <a:ext cx="10330723" cy="68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распределит работу по проекту по дням.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542BB4-91EF-43F9-A35E-C98CCE5C15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0213" y="1394075"/>
            <a:ext cx="8321251" cy="38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3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 dir="d"/>
      </p:transition>
    </mc:Choice>
    <mc:Fallback xmlns=""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C96CA-9788-433F-843F-3BBCDBDF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653"/>
            <a:ext cx="10058400" cy="1371600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3FF1F-6627-4CD2-A3DC-818BFC8B2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72" y="1451811"/>
            <a:ext cx="4619733" cy="5157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данного проекта было преодолено множество препятствий в виде реализации, тестирования, а так же листинга программы. Но проект был успешно завершён, без ошибок. Главное в создании проекта – это довести его до конца. Разработка данного проекта длилась около месяца.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A46828-BC4F-4E1F-ADDA-28218D0F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88" y="1654586"/>
            <a:ext cx="5400512" cy="40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18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37DA5A3-B3A7-48EC-A498-EC0EA768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625" y="2743200"/>
            <a:ext cx="5755340" cy="1371600"/>
          </a:xfrm>
        </p:spPr>
        <p:txBody>
          <a:bodyPr/>
          <a:lstStyle/>
          <a:p>
            <a:r>
              <a:rPr lang="ru-RU" dirty="0"/>
              <a:t>Спасибо за внимание !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62279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85B1E-A095-4FC2-B304-54C9FD67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976" y="1983898"/>
            <a:ext cx="7026048" cy="2890204"/>
          </a:xfrm>
        </p:spPr>
        <p:txBody>
          <a:bodyPr/>
          <a:lstStyle/>
          <a:p>
            <a:pPr algn="ctr"/>
            <a:r>
              <a:rPr lang="ru-RU" dirty="0"/>
              <a:t>Разработка визитки </a:t>
            </a:r>
            <a:r>
              <a:rPr lang="en-US" dirty="0"/>
              <a:t>“</a:t>
            </a:r>
            <a:r>
              <a:rPr lang="ru-RU" dirty="0"/>
              <a:t>Пустынные бега</a:t>
            </a:r>
            <a:r>
              <a:rPr lang="en-US" dirty="0"/>
              <a:t>”</a:t>
            </a:r>
            <a:r>
              <a:rPr lang="ru-RU" dirty="0"/>
              <a:t> «</a:t>
            </a:r>
            <a:r>
              <a:rPr lang="en-US" dirty="0"/>
              <a:t>Sand racing</a:t>
            </a:r>
            <a:r>
              <a:rPr lang="ru-RU" dirty="0"/>
              <a:t>»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39721606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75F9-643A-4A19-A448-8C11F6F3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Игровое приложение «Пустынные бега»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14ECE-E05A-498C-8948-F70A0B19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31713"/>
            <a:ext cx="10178322" cy="1997241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Создаваемое игровое приложение предназначено для людей любых возрастов, которые желают расслабиться в свои минуты отдыха среди рабочего дня, тем самым проверить свои навыки внимательности и реакции.</a:t>
            </a:r>
            <a:endParaRPr lang="ru-BY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2C6EB4-9E91-4269-A56E-C2837B27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120" y="4182466"/>
            <a:ext cx="3009759" cy="22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 dir="u"/>
      </p:transition>
    </mc:Choice>
    <mc:Fallback xmlns="">
      <p:transition spd="slow"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7B341-6453-4EE2-B068-AE2484EA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Весь функционал игры завязан на нескольких технических функций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685141-A72B-48D8-A45F-1119B72E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111657"/>
            <a:ext cx="6127690" cy="24303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Управление игроком нажатием на пробел.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Изменение настроек и изображения мышкой.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Переход и запуск забега и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левелов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5503E1-DB22-4F3B-B231-FF8E06B2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633" y="2965165"/>
            <a:ext cx="4141623" cy="27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 dir="lu"/>
      </p:transition>
    </mc:Choice>
    <mc:Fallback xmlns="">
      <p:transition spd="slow">
        <p:cover dir="l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6C883-F2DC-4CC2-BBA8-78C2862C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Заинтересованность пользователя? Как его привлечь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40C49-0489-4BFF-B6DB-443C3553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77" y="2029327"/>
            <a:ext cx="6464576" cy="359359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Каждые разработчики сталкиваются с проблемой кол-во пользователей у игры. Ведь не каждый человек захочет поиграть в игру, о которой мало что известно. Поэтому, что бы завлечь его, надо создать довольно приятный, не ярко выраженный пользовательский интерфейс. Тогда ценители небольших проектов, захотят попробовать сыграть в саму игру.</a:t>
            </a:r>
          </a:p>
          <a:p>
            <a:pPr marL="0" indent="0">
              <a:buNone/>
            </a:pPr>
            <a:endParaRPr lang="ru-B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359194-82AE-4370-A029-0C703B13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900" y="1918633"/>
            <a:ext cx="3561100" cy="3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>
        <p:cover dir="ru"/>
      </p:transition>
    </mc:Choice>
    <mc:Fallback xmlns="">
      <p:transition spd="slow">
        <p:cover dir="r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117EC-7311-4F2E-9BC4-C06D609F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564" y="643032"/>
            <a:ext cx="7893424" cy="917410"/>
          </a:xfrm>
        </p:spPr>
        <p:txBody>
          <a:bodyPr/>
          <a:lstStyle/>
          <a:p>
            <a:r>
              <a:rPr lang="en-US" dirty="0"/>
              <a:t>UI-</a:t>
            </a:r>
            <a:r>
              <a:rPr lang="ru-RU" dirty="0"/>
              <a:t>Прототип главной страницы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0DFAE6-1BC5-45BE-9792-BBF1D58EA3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27" y="1904408"/>
            <a:ext cx="6378262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CCFB-E0B2-4423-A6F7-8327902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вариантов использования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0DC7C-C489-4D29-9277-9363382B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18085"/>
            <a:ext cx="555017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началом разработки программного продукта, стоит сделать его графическое представление в виде диаграммы вариантов использования.</a:t>
            </a:r>
            <a:endParaRPr lang="ru-B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3B9509-5603-446B-AC03-12413D35C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428188"/>
            <a:ext cx="4603690" cy="322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3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cover dir="r"/>
      </p:transition>
    </mc:Choice>
    <mc:Fallback xmlns="">
      <p:transition spd="slow">
        <p:cover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C398E-DDAF-4727-9261-F634843D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787"/>
            <a:ext cx="10058400" cy="1371600"/>
          </a:xfrm>
        </p:spPr>
        <p:txBody>
          <a:bodyPr/>
          <a:lstStyle/>
          <a:p>
            <a:r>
              <a:rPr lang="ru-RU" dirty="0"/>
              <a:t>Диаграмма классов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F4262-7748-44B1-B0B7-E3DEC9A3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24537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поможет распределить, сущности по проекту.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E51B33-A12E-46A2-8B0F-8AB5EA0387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97053" y="2014194"/>
            <a:ext cx="5245375" cy="3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FD87A-AD34-4755-AE74-F905AA94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2608"/>
            <a:ext cx="10058400" cy="1371600"/>
          </a:xfrm>
        </p:spPr>
        <p:txBody>
          <a:bodyPr/>
          <a:lstStyle/>
          <a:p>
            <a:r>
              <a:rPr lang="ru-RU" dirty="0"/>
              <a:t>Диаграмма объектов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A7FFD-E0B4-45C0-9B4C-F82EC99A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683901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объектов даст навигацию по игре.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7D2DE0-E63C-48AD-8831-BDE8BB1CEF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6423" y="1870506"/>
            <a:ext cx="5074971" cy="34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 dir="r"/>
      </p:transition>
    </mc:Choice>
    <mc:Fallback xmlns="">
      <p:transition spd="slow">
        <p:cover dir="r"/>
      </p:transition>
    </mc:Fallback>
  </mc:AlternateContent>
</p:sld>
</file>

<file path=ppt/theme/theme1.xml><?xml version="1.0" encoding="utf-8"?>
<a:theme xmlns:a="http://schemas.openxmlformats.org/drawingml/2006/main" name="powerpointbase.com-110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260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powerpointbase.com-1102</vt:lpstr>
      <vt:lpstr>Проект по учебной практике</vt:lpstr>
      <vt:lpstr>Разработка визитки “Пустынные бега” «Sand racing»</vt:lpstr>
      <vt:lpstr>Игровое приложение «Пустынные бега»</vt:lpstr>
      <vt:lpstr>Весь функционал игры завязан на нескольких технических функций</vt:lpstr>
      <vt:lpstr>Заинтересованность пользователя? Как его привлечь</vt:lpstr>
      <vt:lpstr>UI-Прототип главной страницы</vt:lpstr>
      <vt:lpstr>Диаграмма вариантов использования</vt:lpstr>
      <vt:lpstr>Диаграмма классов</vt:lpstr>
      <vt:lpstr>Диаграмма объектов</vt:lpstr>
      <vt:lpstr>Диаграмма Ганта</vt:lpstr>
      <vt:lpstr>Заключение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учебной практике</dc:title>
  <dc:creator>pelemeIIIka123 pelemeIIIka123</dc:creator>
  <cp:lastModifiedBy>pelemeIIIka123 pelemeIIIka123</cp:lastModifiedBy>
  <cp:revision>13</cp:revision>
  <dcterms:created xsi:type="dcterms:W3CDTF">2023-12-11T19:10:10Z</dcterms:created>
  <dcterms:modified xsi:type="dcterms:W3CDTF">2023-12-14T05:54:46Z</dcterms:modified>
</cp:coreProperties>
</file>