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-52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3DB03-F770-42C6-B81D-6E1AD03DB8E0}">
  <a:tblStyle styleId="{6E93DB03-F770-42C6-B81D-6E1AD03DB8E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111ca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111ca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111ca1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111ca1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111ca1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111ca1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111ca1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111ca1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111ca1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111ca1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7d24c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7d24c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slavkleiman/server_profit-dia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rofitdiary.onrender.com/" TargetMode="External"/><Relationship Id="rId4" Type="http://schemas.openxmlformats.org/officeDocument/2006/relationships/hyperlink" Target="https://www.loom.com/share/90b8b955fd8b459b98f79e24f5cb3cb0?sid=88bcc92e-a9a9-4f82-a975-9be06209fb9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0sla1fd5Y6pjeIDbCqPX3JMS6kWzwl2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nkedin.com/in/vladislav-kleiman-4679831a2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7537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0572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50" y="2908799"/>
            <a:ext cx="47129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24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Profit Diary</a:t>
            </a: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Aut</a:t>
            </a:r>
            <a:r>
              <a:rPr lang="en-US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en" sz="2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or: Vladislav Kleiman</a:t>
            </a:r>
            <a:endParaRPr sz="2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-4525" y="4789500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16" y="728800"/>
            <a:ext cx="2264217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57125" y="3132000"/>
            <a:ext cx="24462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lang="en" sz="1150" b="1">
                <a:solidFill>
                  <a:srgbClr val="FF0000"/>
                </a:solidFill>
                <a:highlight>
                  <a:srgbClr val="222529"/>
                </a:highlight>
              </a:rPr>
              <a:t>Best Coding Bootcamp Worldwide</a:t>
            </a:r>
            <a:r>
              <a:rPr lang="en" sz="1150" b="1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Profit Diary</a:t>
            </a:r>
            <a:endParaRPr dirty="0"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full-fledged workspace for traders. This is a handy tool for those who trade on the stock market, keep a diary and their own statistics.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React</a:t>
            </a:r>
          </a:p>
          <a:p>
            <a:pPr marL="285750" indent="-285750"/>
            <a:r>
              <a:rPr lang="en-US" dirty="0"/>
              <a:t>MUI</a:t>
            </a:r>
          </a:p>
          <a:p>
            <a:pPr marL="285750" indent="-285750"/>
            <a:r>
              <a:rPr lang="en-US" dirty="0"/>
              <a:t>Node.js</a:t>
            </a:r>
          </a:p>
          <a:p>
            <a:pPr marL="285750" indent="-285750"/>
            <a:r>
              <a:rPr lang="en-US" dirty="0" err="1"/>
              <a:t>Postgresql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Downloading a report with transactions from an excel file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Calculation of detailed statistics for each day and for all time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View information about a specific company, including its stock chart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</a:t>
            </a:r>
            <a:endParaRPr dirty="0"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link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https://github.com/vladislavkleiman/server_profit-diary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2-mn video link</a:t>
            </a:r>
            <a:r>
              <a:rPr lang="ru-RU" dirty="0"/>
              <a:t>: </a:t>
            </a:r>
            <a:r>
              <a:rPr lang="en-US" dirty="0">
                <a:hlinkClick r:id="rId4"/>
              </a:rPr>
              <a:t>https://www.loom.com/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Deployed link: </a:t>
            </a:r>
            <a:r>
              <a:rPr lang="en-US" dirty="0">
                <a:hlinkClick r:id="rId5"/>
              </a:rPr>
              <a:t>https://profitdiary.onrender.com/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Career Prep</a:t>
            </a:r>
            <a:endParaRPr dirty="0"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CV link: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my CV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Linkedin link: </a:t>
            </a:r>
            <a:r>
              <a:rPr lang="en" dirty="0">
                <a:hlinkClick r:id="rId4"/>
              </a:rPr>
              <a:t>my LinkedIn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My next step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 some more projects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Explore Amazon Web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Start solving problems in </a:t>
            </a:r>
            <a:r>
              <a:rPr lang="en-US" sz="24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leetcode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204</Words>
  <Application>Microsoft Office PowerPoint</Application>
  <PresentationFormat>Экран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Oswald</vt:lpstr>
      <vt:lpstr>Simple Dark</vt:lpstr>
      <vt:lpstr>Simple Dark</vt:lpstr>
      <vt:lpstr>Презентация PowerPoint</vt:lpstr>
      <vt:lpstr>Profit Diary</vt:lpstr>
      <vt:lpstr>Stack</vt:lpstr>
      <vt:lpstr>Feature list</vt:lpstr>
      <vt:lpstr>Link</vt:lpstr>
      <vt:lpstr>Career Prep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Vladislav Kleyman</cp:lastModifiedBy>
  <cp:revision>2</cp:revision>
  <dcterms:modified xsi:type="dcterms:W3CDTF">2023-11-29T22:01:55Z</dcterms:modified>
</cp:coreProperties>
</file>