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CF3BBDC-EB5D-4213-9511-4C3C867E9480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7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2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95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2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8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1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0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8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3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92C331-BCB6-4198-961D-E02B2F5AFBCB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628534-7343-4511-A6FA-F950749F8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4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@DIGITALCITIZEN_BOT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4206240"/>
            <a:ext cx="8991600" cy="1066318"/>
          </a:xfrm>
        </p:spPr>
        <p:txBody>
          <a:bodyPr/>
          <a:lstStyle/>
          <a:p>
            <a:r>
              <a:rPr lang="ru-RU" dirty="0" smtClean="0"/>
              <a:t>*краткое руководство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АДМИНИСТРАТОРА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Логин и пароль к функциям администратора задаются в таблице </a:t>
            </a:r>
            <a:r>
              <a:rPr lang="en-US" dirty="0" smtClean="0"/>
              <a:t>“admin”</a:t>
            </a:r>
            <a:r>
              <a:rPr lang="ru-RU" dirty="0" smtClean="0"/>
              <a:t> в </a:t>
            </a:r>
            <a:r>
              <a:rPr lang="en-US" dirty="0" smtClean="0"/>
              <a:t>“usersDatabase.db”</a:t>
            </a:r>
          </a:p>
          <a:p>
            <a:r>
              <a:rPr lang="ru-RU" dirty="0" smtClean="0"/>
              <a:t>Для того чтобы авторизоваться  в качестве администратора, напишите команду </a:t>
            </a:r>
            <a:r>
              <a:rPr lang="en-US" dirty="0" smtClean="0"/>
              <a:t>“/admin”</a:t>
            </a:r>
            <a:r>
              <a:rPr lang="ru-RU" dirty="0" smtClean="0"/>
              <a:t> в главном меню</a:t>
            </a:r>
            <a:endParaRPr lang="en-US" dirty="0" smtClean="0"/>
          </a:p>
          <a:p>
            <a:r>
              <a:rPr lang="ru-RU" dirty="0" smtClean="0"/>
              <a:t>По умолчанию</a:t>
            </a:r>
            <a:r>
              <a:rPr lang="en-US" dirty="0"/>
              <a:t> </a:t>
            </a:r>
            <a:r>
              <a:rPr lang="ru-RU" dirty="0" smtClean="0"/>
              <a:t>логин</a:t>
            </a:r>
            <a:r>
              <a:rPr lang="en-US" dirty="0" smtClean="0"/>
              <a:t>: admin</a:t>
            </a:r>
            <a:r>
              <a:rPr lang="ru-RU" dirty="0" smtClean="0"/>
              <a:t> пароль</a:t>
            </a:r>
            <a:r>
              <a:rPr lang="en-US" dirty="0" smtClean="0"/>
              <a:t>: admin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4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данные зарегистрированных пользователей находятся в таблице </a:t>
            </a:r>
            <a:r>
              <a:rPr lang="en-US" dirty="0" smtClean="0"/>
              <a:t>“users”</a:t>
            </a:r>
            <a:r>
              <a:rPr lang="pl-PL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“</a:t>
            </a:r>
            <a:r>
              <a:rPr lang="en-US" dirty="0"/>
              <a:t>usersDatabase.db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В таблице указан номер, полное имя с фамилией и дата рождения, которые вводятся при регистрации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5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ОБРАЩЕНИЯ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обращения хранятся в </a:t>
            </a:r>
            <a:r>
              <a:rPr lang="en-US" dirty="0" smtClean="0"/>
              <a:t>“messages.db”, </a:t>
            </a:r>
            <a:r>
              <a:rPr lang="ru-RU" dirty="0" smtClean="0"/>
              <a:t>там указаны категория, адрес, текст обращения и номер отправителя</a:t>
            </a:r>
          </a:p>
          <a:p>
            <a:r>
              <a:rPr lang="ru-RU" dirty="0" smtClean="0"/>
              <a:t>Менять статус обращения можно в колонке </a:t>
            </a:r>
            <a:r>
              <a:rPr lang="en-US" dirty="0" smtClean="0"/>
              <a:t>“status”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3091543"/>
            <a:ext cx="7729728" cy="376645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Если возникнут вопросы: </a:t>
            </a:r>
            <a:r>
              <a:rPr lang="en-US" dirty="0" smtClean="0"/>
              <a:t>https://t.me/vladislavkv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5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Другая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7F7F7F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114</TotalTime>
  <Words>115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Parcel</vt:lpstr>
      <vt:lpstr>@DIGITALCITIZEN_BOT</vt:lpstr>
      <vt:lpstr>ФУНКЦИИ АДМИНИСТРАТОРА</vt:lpstr>
      <vt:lpstr>ПОЛЬЗОВАТЕЛИ</vt:lpstr>
      <vt:lpstr>ОБРАЩЕНИЯ ПОЛЬЗОВАТЕЛЕЙ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@DigitalCitizen_Bot</dc:title>
  <dc:creator>Владислав Квашук</dc:creator>
  <cp:lastModifiedBy>Владислав Квашук</cp:lastModifiedBy>
  <cp:revision>8</cp:revision>
  <dcterms:created xsi:type="dcterms:W3CDTF">2018-06-08T14:18:56Z</dcterms:created>
  <dcterms:modified xsi:type="dcterms:W3CDTF">2018-06-08T16:13:22Z</dcterms:modified>
</cp:coreProperties>
</file>