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1"/>
  </p:notesMasterIdLst>
  <p:handoutMasterIdLst>
    <p:handoutMasterId r:id="rId12"/>
  </p:handoutMasterIdLst>
  <p:sldIdLst>
    <p:sldId id="448" r:id="rId5"/>
    <p:sldId id="468" r:id="rId6"/>
    <p:sldId id="469" r:id="rId7"/>
    <p:sldId id="471" r:id="rId8"/>
    <p:sldId id="470" r:id="rId9"/>
    <p:sldId id="472" r:id="rId1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48" d="100"/>
          <a:sy n="148" d="100"/>
        </p:scale>
        <p:origin x="43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71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59" r:id="rId5"/>
    <p:sldLayoutId id="2147483711" r:id="rId6"/>
    <p:sldLayoutId id="2147483749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uentassertions.com/" TargetMode="External"/><Relationship Id="rId2" Type="http://schemas.openxmlformats.org/officeDocument/2006/relationships/hyperlink" Target="https://github.com/JamesNK/Newtonsoft.Js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pecflow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Alisa_Petivotova/mentoringprogramws" TargetMode="External"/><Relationship Id="rId2" Type="http://schemas.openxmlformats.org/officeDocument/2006/relationships/hyperlink" Target="https://www.dropbox.com/developers/documentation/http/overview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oauth2/authoriz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604542"/>
          </a:xfrm>
        </p:spPr>
        <p:txBody>
          <a:bodyPr/>
          <a:lstStyle/>
          <a:p>
            <a:r>
              <a:rPr lang="en-US" dirty="0"/>
              <a:t>Web</a:t>
            </a:r>
          </a:p>
          <a:p>
            <a:r>
              <a:rPr lang="en-US" dirty="0"/>
              <a:t>services 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Episode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rebuchet MS"/>
              </a:rPr>
              <a:t>JUNE 27, 2017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WebClient</a:t>
            </a:r>
            <a:r>
              <a:rPr lang="en-US" b="1" dirty="0"/>
              <a:t> vs </a:t>
            </a:r>
            <a:r>
              <a:rPr lang="en-US" b="1" dirty="0" err="1"/>
              <a:t>HttpClient</a:t>
            </a:r>
            <a:r>
              <a:rPr lang="en-US" b="1" dirty="0"/>
              <a:t> vs </a:t>
            </a:r>
            <a:r>
              <a:rPr lang="en-US" b="1" dirty="0" err="1" smtClean="0"/>
              <a:t>HttpWebRequest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119620" y="924070"/>
            <a:ext cx="1607104" cy="960120"/>
          </a:xfrm>
        </p:spPr>
        <p:txBody>
          <a:bodyPr/>
          <a:lstStyle/>
          <a:p>
            <a:r>
              <a:rPr lang="en-US" b="1" dirty="0" err="1"/>
              <a:t>HttpWebRequest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gives </a:t>
            </a:r>
            <a:r>
              <a:rPr lang="en-US" dirty="0"/>
              <a:t>you control over every aspect of the request/response object, like timeouts, cookies, headers, </a:t>
            </a:r>
            <a:r>
              <a:rPr lang="en-US" dirty="0" smtClean="0"/>
              <a:t>protocols</a:t>
            </a:r>
          </a:p>
          <a:p>
            <a:r>
              <a:rPr lang="en-US" dirty="0"/>
              <a:t>low-level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1119620" y="2309525"/>
            <a:ext cx="1607104" cy="960120"/>
          </a:xfrm>
        </p:spPr>
        <p:txBody>
          <a:bodyPr/>
          <a:lstStyle/>
          <a:p>
            <a:r>
              <a:rPr lang="en-US" dirty="0" err="1" smtClean="0"/>
              <a:t>WebClient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WebClient</a:t>
            </a:r>
            <a:r>
              <a:rPr lang="en-US" dirty="0"/>
              <a:t> is a higher-level abstraction built on top of </a:t>
            </a:r>
            <a:r>
              <a:rPr lang="en-US" dirty="0" err="1"/>
              <a:t>HttpWebRequest</a:t>
            </a:r>
            <a:r>
              <a:rPr lang="en-US" dirty="0"/>
              <a:t> to simplify the most common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Supports FTP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19620" y="3694980"/>
            <a:ext cx="1607104" cy="960120"/>
          </a:xfrm>
        </p:spPr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944813" y="3629438"/>
            <a:ext cx="5806440" cy="1091203"/>
          </a:xfrm>
        </p:spPr>
        <p:txBody>
          <a:bodyPr/>
          <a:lstStyle/>
          <a:p>
            <a:r>
              <a:rPr lang="en-US" dirty="0"/>
              <a:t>Http­Client is more closer to HTTP than </a:t>
            </a:r>
            <a:r>
              <a:rPr lang="en-US" dirty="0" err="1" smtClean="0"/>
              <a:t>Web­Client</a:t>
            </a:r>
            <a:endParaRPr lang="en-US" dirty="0" smtClean="0"/>
          </a:p>
          <a:p>
            <a:r>
              <a:rPr lang="en-US" dirty="0"/>
              <a:t>Access to cook­ies and shared cookies</a:t>
            </a:r>
          </a:p>
          <a:p>
            <a:r>
              <a:rPr lang="en-US" dirty="0" err="1"/>
              <a:t>HttpClient</a:t>
            </a:r>
            <a:r>
              <a:rPr lang="en-US" dirty="0"/>
              <a:t> provides support for newer threading features, e.g. it supports the await keyword</a:t>
            </a:r>
          </a:p>
        </p:txBody>
      </p:sp>
    </p:spTree>
    <p:extLst>
      <p:ext uri="{BB962C8B-B14F-4D97-AF65-F5344CB8AC3E}">
        <p14:creationId xmlns:p14="http://schemas.microsoft.com/office/powerpoint/2010/main" val="34059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JSON framework for .NET: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github.com/JamesNK/Newtonsoft.Json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Fluent assertions: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http://fluentassertions.com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258889" indent="-342900">
              <a:buFont typeface="+mj-lt"/>
              <a:buAutoNum type="arabicPeriod"/>
            </a:pPr>
            <a:r>
              <a:rPr lang="en-US" dirty="0" err="1" smtClean="0"/>
              <a:t>Specflow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http://specflow.org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258889" indent="-342900">
              <a:buFont typeface="+mj-lt"/>
              <a:buAutoNum type="arabicPeriod"/>
            </a:pPr>
            <a:endParaRPr lang="en-US" dirty="0" smtClean="0"/>
          </a:p>
          <a:p>
            <a:pPr marL="258889" indent="-342900">
              <a:buFont typeface="+mj-lt"/>
              <a:buAutoNum type="arabicPeriod"/>
            </a:pPr>
            <a:endParaRPr lang="en-US" dirty="0" smtClean="0"/>
          </a:p>
          <a:p>
            <a:pPr marL="0" indent="-84011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Dropbox API </a:t>
            </a:r>
            <a:r>
              <a:rPr lang="en-US" dirty="0" smtClean="0"/>
              <a:t>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www.dropbox.com/developers/documentation/http/overview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GitHub repository with a testing infrastructure: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://gitbud.epam.com/Alisa_Petivotova/mentoringprogramws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test scenarios which will cover the next functionality inside Dropbox API: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Create folder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Add new file to the existing folder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Get file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Get list of files in the folder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Delete folder (delete file) – what will happen if you delete folder with a file inside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Try to get folder (file) after </a:t>
            </a:r>
            <a:r>
              <a:rPr lang="en-US" dirty="0" smtClean="0"/>
              <a:t>delete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Bonus task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 authorization using OAuth 2.0 using </a:t>
            </a:r>
            <a:r>
              <a:rPr lang="en-US" dirty="0">
                <a:hlinkClick r:id="rId2"/>
              </a:rPr>
              <a:t>https://www.dropbox.com/oauth2/authorize</a:t>
            </a:r>
            <a:r>
              <a:rPr lang="en-US" dirty="0"/>
              <a:t> endpoint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905722" y="4656181"/>
            <a:ext cx="2989601" cy="246991"/>
          </a:xfrm>
        </p:spPr>
        <p:txBody>
          <a:bodyPr/>
          <a:lstStyle/>
          <a:p>
            <a:r>
              <a:rPr lang="en-US" sz="1200" dirty="0" smtClean="0"/>
              <a:t>Alisa_Petivotova@epam.com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20830</TotalTime>
  <Words>183</Words>
  <Application>Microsoft Office PowerPoint</Application>
  <PresentationFormat>On-screen Show 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Alisa Petivotova</cp:lastModifiedBy>
  <cp:revision>1001</cp:revision>
  <cp:lastPrinted>2014-07-09T13:30:36Z</cp:lastPrinted>
  <dcterms:created xsi:type="dcterms:W3CDTF">2014-07-08T13:27:24Z</dcterms:created>
  <dcterms:modified xsi:type="dcterms:W3CDTF">2017-06-27T09:31:03Z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