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709" r:id="rId2"/>
    <p:sldId id="4708" r:id="rId3"/>
  </p:sldIdLst>
  <p:sldSz cx="12192000" cy="6858000"/>
  <p:notesSz cx="6858000" cy="98726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4" orient="horz" pos="633" userDrawn="1">
          <p15:clr>
            <a:srgbClr val="A4A3A4"/>
          </p15:clr>
        </p15:guide>
        <p15:guide id="7" pos="7555" userDrawn="1">
          <p15:clr>
            <a:srgbClr val="A4A3A4"/>
          </p15:clr>
        </p15:guide>
        <p15:guide id="12" pos="121" userDrawn="1">
          <p15:clr>
            <a:srgbClr val="A4A3A4"/>
          </p15:clr>
        </p15:guide>
        <p15:guide id="13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5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3004">
          <p15:clr>
            <a:srgbClr val="A4A3A4"/>
          </p15:clr>
        </p15:guide>
        <p15:guide id="5" orient="horz" pos="2800">
          <p15:clr>
            <a:srgbClr val="A4A3A4"/>
          </p15:clr>
        </p15:guide>
        <p15:guide id="6" orient="horz" pos="2772">
          <p15:clr>
            <a:srgbClr val="A4A3A4"/>
          </p15:clr>
        </p15:guide>
        <p15:guide id="7" pos="2982">
          <p15:clr>
            <a:srgbClr val="A4A3A4"/>
          </p15:clr>
        </p15:guide>
        <p15:guide id="8" pos="2943">
          <p15:clr>
            <a:srgbClr val="A4A3A4"/>
          </p15:clr>
        </p15:guide>
        <p15:guide id="9" pos="2929">
          <p15:clr>
            <a:srgbClr val="A4A3A4"/>
          </p15:clr>
        </p15:guide>
        <p15:guide id="10" pos="2896">
          <p15:clr>
            <a:srgbClr val="A4A3A4"/>
          </p15:clr>
        </p15:guide>
        <p15:guide id="11" pos="2991">
          <p15:clr>
            <a:srgbClr val="A4A3A4"/>
          </p15:clr>
        </p15:guide>
        <p15:guide id="12" pos="2954">
          <p15:clr>
            <a:srgbClr val="A4A3A4"/>
          </p15:clr>
        </p15:guide>
        <p15:guide id="13" pos="2945">
          <p15:clr>
            <a:srgbClr val="A4A3A4"/>
          </p15:clr>
        </p15:guide>
        <p15:guide id="14" pos="2908">
          <p15:clr>
            <a:srgbClr val="A4A3A4"/>
          </p15:clr>
        </p15:guide>
        <p15:guide id="15" pos="3039">
          <p15:clr>
            <a:srgbClr val="A4A3A4"/>
          </p15:clr>
        </p15:guide>
        <p15:guide id="16" pos="2998">
          <p15:clr>
            <a:srgbClr val="A4A3A4"/>
          </p15:clr>
        </p15:guide>
        <p15:guide id="17" pos="2987">
          <p15:clr>
            <a:srgbClr val="A4A3A4"/>
          </p15:clr>
        </p15:guide>
        <p15:guide id="18" pos="2953">
          <p15:clr>
            <a:srgbClr val="A4A3A4"/>
          </p15:clr>
        </p15:guide>
        <p15:guide id="19" pos="3049">
          <p15:clr>
            <a:srgbClr val="A4A3A4"/>
          </p15:clr>
        </p15:guide>
        <p15:guide id="20" pos="3011">
          <p15:clr>
            <a:srgbClr val="A4A3A4"/>
          </p15:clr>
        </p15:guide>
        <p15:guide id="21" pos="2999">
          <p15:clr>
            <a:srgbClr val="A4A3A4"/>
          </p15:clr>
        </p15:guide>
        <p15:guide id="22" pos="2963">
          <p15:clr>
            <a:srgbClr val="A4A3A4"/>
          </p15:clr>
        </p15:guide>
        <p15:guide id="23" pos="2925">
          <p15:clr>
            <a:srgbClr val="A4A3A4"/>
          </p15:clr>
        </p15:guide>
        <p15:guide id="24" pos="2885">
          <p15:clr>
            <a:srgbClr val="A4A3A4"/>
          </p15:clr>
        </p15:guide>
        <p15:guide id="25" pos="2875">
          <p15:clr>
            <a:srgbClr val="A4A3A4"/>
          </p15:clr>
        </p15:guide>
        <p15:guide id="26" pos="2820">
          <p15:clr>
            <a:srgbClr val="A4A3A4"/>
          </p15:clr>
        </p15:guide>
        <p15:guide id="27" pos="2935">
          <p15:clr>
            <a:srgbClr val="A4A3A4"/>
          </p15:clr>
        </p15:guide>
        <p15:guide id="28" pos="2897">
          <p15:clr>
            <a:srgbClr val="A4A3A4"/>
          </p15:clr>
        </p15:guide>
        <p15:guide id="29" pos="2887">
          <p15:clr>
            <a:srgbClr val="A4A3A4"/>
          </p15:clr>
        </p15:guide>
        <p15:guide id="30" pos="2851">
          <p15:clr>
            <a:srgbClr val="A4A3A4"/>
          </p15:clr>
        </p15:guide>
        <p15:guide id="31" orient="horz" pos="2809">
          <p15:clr>
            <a:srgbClr val="A4A3A4"/>
          </p15:clr>
        </p15:guide>
        <p15:guide id="32" orient="horz" pos="2782">
          <p15:clr>
            <a:srgbClr val="A4A3A4"/>
          </p15:clr>
        </p15:guide>
        <p15:guide id="33" orient="horz" pos="2815">
          <p15:clr>
            <a:srgbClr val="A4A3A4"/>
          </p15:clr>
        </p15:guide>
        <p15:guide id="34" orient="horz" pos="3109">
          <p15:clr>
            <a:srgbClr val="A4A3A4"/>
          </p15:clr>
        </p15:guide>
        <p15:guide id="35" orient="horz" pos="2787">
          <p15:clr>
            <a:srgbClr val="A4A3A4"/>
          </p15:clr>
        </p15:guide>
        <p15:guide id="36" pos="2900">
          <p15:clr>
            <a:srgbClr val="A4A3A4"/>
          </p15:clr>
        </p15:guide>
        <p15:guide id="37" pos="2863">
          <p15:clr>
            <a:srgbClr val="A4A3A4"/>
          </p15:clr>
        </p15:guide>
        <p15:guide id="38" pos="2848">
          <p15:clr>
            <a:srgbClr val="A4A3A4"/>
          </p15:clr>
        </p15:guide>
        <p15:guide id="39" pos="2910">
          <p15:clr>
            <a:srgbClr val="A4A3A4"/>
          </p15:clr>
        </p15:guide>
        <p15:guide id="40" pos="2873">
          <p15:clr>
            <a:srgbClr val="A4A3A4"/>
          </p15:clr>
        </p15:guide>
        <p15:guide id="41" pos="2865">
          <p15:clr>
            <a:srgbClr val="A4A3A4"/>
          </p15:clr>
        </p15:guide>
        <p15:guide id="42" pos="2955">
          <p15:clr>
            <a:srgbClr val="A4A3A4"/>
          </p15:clr>
        </p15:guide>
        <p15:guide id="43" pos="2916">
          <p15:clr>
            <a:srgbClr val="A4A3A4"/>
          </p15:clr>
        </p15:guide>
        <p15:guide id="44" pos="2905">
          <p15:clr>
            <a:srgbClr val="A4A3A4"/>
          </p15:clr>
        </p15:guide>
        <p15:guide id="45" pos="2872">
          <p15:clr>
            <a:srgbClr val="A4A3A4"/>
          </p15:clr>
        </p15:guide>
        <p15:guide id="46" pos="2965">
          <p15:clr>
            <a:srgbClr val="A4A3A4"/>
          </p15:clr>
        </p15:guide>
        <p15:guide id="47" pos="2928">
          <p15:clr>
            <a:srgbClr val="A4A3A4"/>
          </p15:clr>
        </p15:guide>
        <p15:guide id="48" pos="2917">
          <p15:clr>
            <a:srgbClr val="A4A3A4"/>
          </p15:clr>
        </p15:guide>
        <p15:guide id="49" pos="2880">
          <p15:clr>
            <a:srgbClr val="A4A3A4"/>
          </p15:clr>
        </p15:guide>
        <p15:guide id="50" pos="2844">
          <p15:clr>
            <a:srgbClr val="A4A3A4"/>
          </p15:clr>
        </p15:guide>
        <p15:guide id="51" pos="2796">
          <p15:clr>
            <a:srgbClr val="A4A3A4"/>
          </p15:clr>
        </p15:guide>
        <p15:guide id="52" pos="2763">
          <p15:clr>
            <a:srgbClr val="A4A3A4"/>
          </p15:clr>
        </p15:guide>
        <p15:guide id="53" pos="2854">
          <p15:clr>
            <a:srgbClr val="A4A3A4"/>
          </p15:clr>
        </p15:guide>
        <p15:guide id="54" pos="2771">
          <p15:clr>
            <a:srgbClr val="A4A3A4"/>
          </p15:clr>
        </p15:guide>
        <p15:guide id="55" orient="horz" pos="2780">
          <p15:clr>
            <a:srgbClr val="A4A3A4"/>
          </p15:clr>
        </p15:guide>
        <p15:guide id="56" orient="horz" pos="2786">
          <p15:clr>
            <a:srgbClr val="A4A3A4"/>
          </p15:clr>
        </p15:guide>
        <p15:guide id="57" orient="horz" pos="2824">
          <p15:clr>
            <a:srgbClr val="A4A3A4"/>
          </p15:clr>
        </p15:guide>
        <p15:guide id="58" orient="horz" pos="2796">
          <p15:clr>
            <a:srgbClr val="A4A3A4"/>
          </p15:clr>
        </p15:guide>
        <p15:guide id="59" orient="horz" pos="2830">
          <p15:clr>
            <a:srgbClr val="A4A3A4"/>
          </p15:clr>
        </p15:guide>
        <p15:guide id="60" orient="horz" pos="2802">
          <p15:clr>
            <a:srgbClr val="A4A3A4"/>
          </p15:clr>
        </p15:guide>
        <p15:guide id="61" pos="2783">
          <p15:clr>
            <a:srgbClr val="A4A3A4"/>
          </p15:clr>
        </p15:guide>
        <p15:guide id="62" pos="2769">
          <p15:clr>
            <a:srgbClr val="A4A3A4"/>
          </p15:clr>
        </p15:guide>
        <p15:guide id="63" pos="2738">
          <p15:clr>
            <a:srgbClr val="A4A3A4"/>
          </p15:clr>
        </p15:guide>
        <p15:guide id="64" pos="2794">
          <p15:clr>
            <a:srgbClr val="A4A3A4"/>
          </p15:clr>
        </p15:guide>
        <p15:guide id="65" pos="2785">
          <p15:clr>
            <a:srgbClr val="A4A3A4"/>
          </p15:clr>
        </p15:guide>
        <p15:guide id="66" pos="2750">
          <p15:clr>
            <a:srgbClr val="A4A3A4"/>
          </p15:clr>
        </p15:guide>
        <p15:guide id="67" pos="2874">
          <p15:clr>
            <a:srgbClr val="A4A3A4"/>
          </p15:clr>
        </p15:guide>
        <p15:guide id="68" pos="2793">
          <p15:clr>
            <a:srgbClr val="A4A3A4"/>
          </p15:clr>
        </p15:guide>
        <p15:guide id="69" pos="2882">
          <p15:clr>
            <a:srgbClr val="A4A3A4"/>
          </p15:clr>
        </p15:guide>
        <p15:guide id="70" pos="2847">
          <p15:clr>
            <a:srgbClr val="A4A3A4"/>
          </p15:clr>
        </p15:guide>
        <p15:guide id="71" pos="2766">
          <p15:clr>
            <a:srgbClr val="A4A3A4"/>
          </p15:clr>
        </p15:guide>
        <p15:guide id="72" pos="2730">
          <p15:clr>
            <a:srgbClr val="A4A3A4"/>
          </p15:clr>
        </p15:guide>
        <p15:guide id="73" pos="2719">
          <p15:clr>
            <a:srgbClr val="A4A3A4"/>
          </p15:clr>
        </p15:guide>
        <p15:guide id="74" pos="2687">
          <p15:clr>
            <a:srgbClr val="A4A3A4"/>
          </p15:clr>
        </p15:guide>
        <p15:guide id="75" pos="2774">
          <p15:clr>
            <a:srgbClr val="A4A3A4"/>
          </p15:clr>
        </p15:guide>
        <p15:guide id="76" pos="2739">
          <p15:clr>
            <a:srgbClr val="A4A3A4"/>
          </p15:clr>
        </p15:guide>
        <p15:guide id="77" pos="2731">
          <p15:clr>
            <a:srgbClr val="A4A3A4"/>
          </p15:clr>
        </p15:guide>
        <p15:guide id="78" pos="2696">
          <p15:clr>
            <a:srgbClr val="A4A3A4"/>
          </p15:clr>
        </p15:guide>
        <p15:guide id="79" orient="horz" pos="2810">
          <p15:clr>
            <a:srgbClr val="A4A3A4"/>
          </p15:clr>
        </p15:guide>
        <p15:guide id="80" orient="horz" pos="2816">
          <p15:clr>
            <a:srgbClr val="A4A3A4"/>
          </p15:clr>
        </p15:guide>
        <p15:guide id="81" orient="horz" pos="2798">
          <p15:clr>
            <a:srgbClr val="A4A3A4"/>
          </p15:clr>
        </p15:guide>
        <p15:guide id="82" orient="horz" pos="2803">
          <p15:clr>
            <a:srgbClr val="A4A3A4"/>
          </p15:clr>
        </p15:guide>
        <p15:guide id="83" orient="horz" pos="2839">
          <p15:clr>
            <a:srgbClr val="A4A3A4"/>
          </p15:clr>
        </p15:guide>
        <p15:guide id="84" orient="horz" pos="2812">
          <p15:clr>
            <a:srgbClr val="A4A3A4"/>
          </p15:clr>
        </p15:guide>
        <p15:guide id="85" orient="horz" pos="2845">
          <p15:clr>
            <a:srgbClr val="A4A3A4"/>
          </p15:clr>
        </p15:guide>
        <p15:guide id="86" orient="horz" pos="2818">
          <p15:clr>
            <a:srgbClr val="A4A3A4"/>
          </p15:clr>
        </p15:guide>
        <p15:guide id="87" pos="2742">
          <p15:clr>
            <a:srgbClr val="A4A3A4"/>
          </p15:clr>
        </p15:guide>
        <p15:guide id="88" pos="2706">
          <p15:clr>
            <a:srgbClr val="A4A3A4"/>
          </p15:clr>
        </p15:guide>
        <p15:guide id="89" pos="2694">
          <p15:clr>
            <a:srgbClr val="A4A3A4"/>
          </p15:clr>
        </p15:guide>
        <p15:guide id="90" pos="2662">
          <p15:clr>
            <a:srgbClr val="A4A3A4"/>
          </p15:clr>
        </p15:guide>
        <p15:guide id="91" pos="2752">
          <p15:clr>
            <a:srgbClr val="A4A3A4"/>
          </p15:clr>
        </p15:guide>
        <p15:guide id="92" pos="2717">
          <p15:clr>
            <a:srgbClr val="A4A3A4"/>
          </p15:clr>
        </p15:guide>
        <p15:guide id="93" pos="2709">
          <p15:clr>
            <a:srgbClr val="A4A3A4"/>
          </p15:clr>
        </p15:guide>
        <p15:guide id="94" pos="2674">
          <p15:clr>
            <a:srgbClr val="A4A3A4"/>
          </p15:clr>
        </p15:guide>
        <p15:guide id="95" pos="2795">
          <p15:clr>
            <a:srgbClr val="A4A3A4"/>
          </p15:clr>
        </p15:guide>
        <p15:guide id="96" pos="2758">
          <p15:clr>
            <a:srgbClr val="A4A3A4"/>
          </p15:clr>
        </p15:guide>
        <p15:guide id="97" pos="2748">
          <p15:clr>
            <a:srgbClr val="A4A3A4"/>
          </p15:clr>
        </p15:guide>
        <p15:guide id="98" pos="2716">
          <p15:clr>
            <a:srgbClr val="A4A3A4"/>
          </p15:clr>
        </p15:guide>
        <p15:guide id="99" pos="2759">
          <p15:clr>
            <a:srgbClr val="A4A3A4"/>
          </p15:clr>
        </p15:guide>
        <p15:guide id="100" pos="2725">
          <p15:clr>
            <a:srgbClr val="A4A3A4"/>
          </p15:clr>
        </p15:guide>
        <p15:guide id="101" pos="2690">
          <p15:clr>
            <a:srgbClr val="A4A3A4"/>
          </p15:clr>
        </p15:guide>
        <p15:guide id="102" pos="2655">
          <p15:clr>
            <a:srgbClr val="A4A3A4"/>
          </p15:clr>
        </p15:guide>
        <p15:guide id="103" pos="2644">
          <p15:clr>
            <a:srgbClr val="A4A3A4"/>
          </p15:clr>
        </p15:guide>
        <p15:guide id="104" pos="2613">
          <p15:clr>
            <a:srgbClr val="A4A3A4"/>
          </p15:clr>
        </p15:guide>
        <p15:guide id="105" pos="2699">
          <p15:clr>
            <a:srgbClr val="A4A3A4"/>
          </p15:clr>
        </p15:guide>
        <p15:guide id="106" pos="2663">
          <p15:clr>
            <a:srgbClr val="A4A3A4"/>
          </p15:clr>
        </p15:guide>
        <p15:guide id="107" pos="2656">
          <p15:clr>
            <a:srgbClr val="A4A3A4"/>
          </p15:clr>
        </p15:guide>
        <p15:guide id="108" pos="2622">
          <p15:clr>
            <a:srgbClr val="A4A3A4"/>
          </p15:clr>
        </p15:guide>
        <p15:guide id="109" orient="horz" pos="2779">
          <p15:clr>
            <a:srgbClr val="A4A3A4"/>
          </p15:clr>
        </p15:guide>
        <p15:guide id="110" orient="horz" pos="2797">
          <p15:clr>
            <a:srgbClr val="A4A3A4"/>
          </p15:clr>
        </p15:guide>
        <p15:guide id="111" orient="horz" pos="2801">
          <p15:clr>
            <a:srgbClr val="A4A3A4"/>
          </p15:clr>
        </p15:guide>
        <p15:guide id="112" orient="horz" pos="2811">
          <p15:clr>
            <a:srgbClr val="A4A3A4"/>
          </p15:clr>
        </p15:guide>
        <p15:guide id="113" orient="horz" pos="2817">
          <p15:clr>
            <a:srgbClr val="A4A3A4"/>
          </p15:clr>
        </p15:guide>
        <p15:guide id="114" orient="horz" pos="2825">
          <p15:clr>
            <a:srgbClr val="A4A3A4"/>
          </p15:clr>
        </p15:guide>
        <p15:guide id="115" orient="horz" pos="2831">
          <p15:clr>
            <a:srgbClr val="A4A3A4"/>
          </p15:clr>
        </p15:guide>
        <p15:guide id="116" orient="horz" pos="2813">
          <p15:clr>
            <a:srgbClr val="A4A3A4"/>
          </p15:clr>
        </p15:guide>
        <p15:guide id="117" orient="horz" pos="2855">
          <p15:clr>
            <a:srgbClr val="A4A3A4"/>
          </p15:clr>
        </p15:guide>
        <p15:guide id="118" orient="horz" pos="2827">
          <p15:clr>
            <a:srgbClr val="A4A3A4"/>
          </p15:clr>
        </p15:guide>
        <p15:guide id="119" orient="horz" pos="2861">
          <p15:clr>
            <a:srgbClr val="A4A3A4"/>
          </p15:clr>
        </p15:guide>
        <p15:guide id="120" orient="horz" pos="2833">
          <p15:clr>
            <a:srgbClr val="A4A3A4"/>
          </p15:clr>
        </p15:guide>
        <p15:guide id="121" pos="2862">
          <p15:clr>
            <a:srgbClr val="A4A3A4"/>
          </p15:clr>
        </p15:guide>
        <p15:guide id="122" pos="2909">
          <p15:clr>
            <a:srgbClr val="A4A3A4"/>
          </p15:clr>
        </p15:guide>
        <p15:guide id="123" pos="2864">
          <p15:clr>
            <a:srgbClr val="A4A3A4"/>
          </p15:clr>
        </p15:guide>
        <p15:guide id="124" pos="2915">
          <p15:clr>
            <a:srgbClr val="A4A3A4"/>
          </p15:clr>
        </p15:guide>
        <p15:guide id="125" pos="2881">
          <p15:clr>
            <a:srgbClr val="A4A3A4"/>
          </p15:clr>
        </p15:guide>
        <p15:guide id="126" pos="2772">
          <p15:clr>
            <a:srgbClr val="A4A3A4"/>
          </p15:clr>
        </p15:guide>
        <p15:guide id="127" pos="2784">
          <p15:clr>
            <a:srgbClr val="A4A3A4"/>
          </p15:clr>
        </p15:guide>
        <p15:guide id="128" pos="2770">
          <p15:clr>
            <a:srgbClr val="A4A3A4"/>
          </p15:clr>
        </p15:guide>
        <p15:guide id="129" pos="2786">
          <p15:clr>
            <a:srgbClr val="A4A3A4"/>
          </p15:clr>
        </p15:guide>
        <p15:guide id="130" pos="2883">
          <p15:clr>
            <a:srgbClr val="A4A3A4"/>
          </p15:clr>
        </p15:guide>
        <p15:guide id="131" pos="2775">
          <p15:clr>
            <a:srgbClr val="A4A3A4"/>
          </p15:clr>
        </p15:guide>
        <p15:guide id="132" pos="2695">
          <p15:clr>
            <a:srgbClr val="A4A3A4"/>
          </p15:clr>
        </p15:guide>
        <p15:guide id="133" pos="2743">
          <p15:clr>
            <a:srgbClr val="A4A3A4"/>
          </p15:clr>
        </p15:guide>
        <p15:guide id="134" pos="2693">
          <p15:clr>
            <a:srgbClr val="A4A3A4"/>
          </p15:clr>
        </p15:guide>
        <p15:guide id="135" pos="2708">
          <p15:clr>
            <a:srgbClr val="A4A3A4"/>
          </p15:clr>
        </p15:guide>
        <p15:guide id="136" pos="2747">
          <p15:clr>
            <a:srgbClr val="A4A3A4"/>
          </p15:clr>
        </p15:guide>
        <p15:guide id="137" pos="2698">
          <p15:clr>
            <a:srgbClr val="A4A3A4"/>
          </p15:clr>
        </p15:guide>
        <p15:guide id="138" pos="2664">
          <p15:clr>
            <a:srgbClr val="A4A3A4"/>
          </p15:clr>
        </p15:guide>
        <p15:guide id="139" pos="2666">
          <p15:clr>
            <a:srgbClr val="A4A3A4"/>
          </p15:clr>
        </p15:guide>
        <p15:guide id="140" pos="2631">
          <p15:clr>
            <a:srgbClr val="A4A3A4"/>
          </p15:clr>
        </p15:guide>
        <p15:guide id="141" pos="2620">
          <p15:clr>
            <a:srgbClr val="A4A3A4"/>
          </p15:clr>
        </p15:guide>
        <p15:guide id="142" pos="2589">
          <p15:clr>
            <a:srgbClr val="A4A3A4"/>
          </p15:clr>
        </p15:guide>
        <p15:guide id="143" pos="2676">
          <p15:clr>
            <a:srgbClr val="A4A3A4"/>
          </p15:clr>
        </p15:guide>
        <p15:guide id="144" pos="2642">
          <p15:clr>
            <a:srgbClr val="A4A3A4"/>
          </p15:clr>
        </p15:guide>
        <p15:guide id="145" pos="2634">
          <p15:clr>
            <a:srgbClr val="A4A3A4"/>
          </p15:clr>
        </p15:guide>
        <p15:guide id="146" pos="2600">
          <p15:clr>
            <a:srgbClr val="A4A3A4"/>
          </p15:clr>
        </p15:guide>
        <p15:guide id="147" pos="2718">
          <p15:clr>
            <a:srgbClr val="A4A3A4"/>
          </p15:clr>
        </p15:guide>
        <p15:guide id="148" pos="2682">
          <p15:clr>
            <a:srgbClr val="A4A3A4"/>
          </p15:clr>
        </p15:guide>
        <p15:guide id="149" pos="2672">
          <p15:clr>
            <a:srgbClr val="A4A3A4"/>
          </p15:clr>
        </p15:guide>
        <p15:guide id="150" pos="2641">
          <p15:clr>
            <a:srgbClr val="A4A3A4"/>
          </p15:clr>
        </p15:guide>
        <p15:guide id="151" pos="2727">
          <p15:clr>
            <a:srgbClr val="A4A3A4"/>
          </p15:clr>
        </p15:guide>
        <p15:guide id="152" pos="2683">
          <p15:clr>
            <a:srgbClr val="A4A3A4"/>
          </p15:clr>
        </p15:guide>
        <p15:guide id="153" pos="2650">
          <p15:clr>
            <a:srgbClr val="A4A3A4"/>
          </p15:clr>
        </p15:guide>
        <p15:guide id="154" pos="2616">
          <p15:clr>
            <a:srgbClr val="A4A3A4"/>
          </p15:clr>
        </p15:guide>
        <p15:guide id="155" pos="2582">
          <p15:clr>
            <a:srgbClr val="A4A3A4"/>
          </p15:clr>
        </p15:guide>
        <p15:guide id="156" pos="2571">
          <p15:clr>
            <a:srgbClr val="A4A3A4"/>
          </p15:clr>
        </p15:guide>
        <p15:guide id="157" pos="2541">
          <p15:clr>
            <a:srgbClr val="A4A3A4"/>
          </p15:clr>
        </p15:guide>
        <p15:guide id="158" pos="2625">
          <p15:clr>
            <a:srgbClr val="A4A3A4"/>
          </p15:clr>
        </p15:guide>
        <p15:guide id="159" pos="2590">
          <p15:clr>
            <a:srgbClr val="A4A3A4"/>
          </p15:clr>
        </p15:guide>
        <p15:guide id="160" pos="2583">
          <p15:clr>
            <a:srgbClr val="A4A3A4"/>
          </p15:clr>
        </p15:guide>
        <p15:guide id="161" pos="25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ozovaia" initials="AV" lastIdx="1" clrIdx="0"/>
  <p:cmAuthor id="1" name="Андрианова Ксения Дмитриевна" initials="АКД" lastIdx="6" clrIdx="1"/>
  <p:cmAuthor id="2" name="Лозовая Ангелина Валерьевна" initials="ЛАВ" lastIdx="1" clrIdx="2"/>
  <p:cmAuthor id="3" name="Мирманова Марина Салимжановна" initials="ММС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7E6E9"/>
    <a:srgbClr val="2E3243"/>
    <a:srgbClr val="CEDFE3"/>
    <a:srgbClr val="9BAEB6"/>
    <a:srgbClr val="000000"/>
    <a:srgbClr val="6296A6"/>
    <a:srgbClr val="418CAD"/>
    <a:srgbClr val="C1E7FF"/>
    <a:srgbClr val="84ADB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9" autoAdjust="0"/>
    <p:restoredTop sz="92632" autoAdjust="0"/>
  </p:normalViewPr>
  <p:slideViewPr>
    <p:cSldViewPr snapToGrid="0" showGuides="1">
      <p:cViewPr varScale="1">
        <p:scale>
          <a:sx n="106" d="100"/>
          <a:sy n="106" d="100"/>
        </p:scale>
        <p:origin x="1134" y="102"/>
      </p:cViewPr>
      <p:guideLst>
        <p:guide orient="horz" pos="633"/>
        <p:guide pos="7555"/>
        <p:guide pos="121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-162"/>
    </p:cViewPr>
  </p:sorterViewPr>
  <p:notesViewPr>
    <p:cSldViewPr snapToGrid="0">
      <p:cViewPr varScale="1">
        <p:scale>
          <a:sx n="78" d="100"/>
          <a:sy n="78" d="100"/>
        </p:scale>
        <p:origin x="4008" y="96"/>
      </p:cViewPr>
      <p:guideLst>
        <p:guide orient="horz" pos="2795"/>
        <p:guide orient="horz" pos="3003"/>
        <p:guide orient="horz" pos="2764"/>
        <p:guide orient="horz" pos="3004"/>
        <p:guide orient="horz" pos="2800"/>
        <p:guide orient="horz" pos="2772"/>
        <p:guide pos="2982"/>
        <p:guide pos="2943"/>
        <p:guide pos="2929"/>
        <p:guide pos="2896"/>
        <p:guide pos="2991"/>
        <p:guide pos="2954"/>
        <p:guide pos="2945"/>
        <p:guide pos="2908"/>
        <p:guide pos="3039"/>
        <p:guide pos="2998"/>
        <p:guide pos="2987"/>
        <p:guide pos="2953"/>
        <p:guide pos="3049"/>
        <p:guide pos="3011"/>
        <p:guide pos="2999"/>
        <p:guide pos="2963"/>
        <p:guide pos="2925"/>
        <p:guide pos="2885"/>
        <p:guide pos="2875"/>
        <p:guide pos="2820"/>
        <p:guide pos="2935"/>
        <p:guide pos="2897"/>
        <p:guide pos="2887"/>
        <p:guide pos="2851"/>
        <p:guide orient="horz" pos="2809"/>
        <p:guide orient="horz" pos="2782"/>
        <p:guide orient="horz" pos="2815"/>
        <p:guide orient="horz" pos="3109"/>
        <p:guide orient="horz" pos="2787"/>
        <p:guide pos="2900"/>
        <p:guide pos="2863"/>
        <p:guide pos="2848"/>
        <p:guide pos="2910"/>
        <p:guide pos="2873"/>
        <p:guide pos="2865"/>
        <p:guide pos="2955"/>
        <p:guide pos="2916"/>
        <p:guide pos="2905"/>
        <p:guide pos="2872"/>
        <p:guide pos="2965"/>
        <p:guide pos="2928"/>
        <p:guide pos="2917"/>
        <p:guide pos="2880"/>
        <p:guide pos="2844"/>
        <p:guide pos="2796"/>
        <p:guide pos="2763"/>
        <p:guide pos="2854"/>
        <p:guide pos="2771"/>
        <p:guide orient="horz" pos="2780"/>
        <p:guide orient="horz" pos="2786"/>
        <p:guide orient="horz" pos="2824"/>
        <p:guide orient="horz" pos="2796"/>
        <p:guide orient="horz" pos="2830"/>
        <p:guide orient="horz" pos="2802"/>
        <p:guide pos="2783"/>
        <p:guide pos="2769"/>
        <p:guide pos="2738"/>
        <p:guide pos="2794"/>
        <p:guide pos="2785"/>
        <p:guide pos="2750"/>
        <p:guide pos="2874"/>
        <p:guide pos="2793"/>
        <p:guide pos="2882"/>
        <p:guide pos="2847"/>
        <p:guide pos="2766"/>
        <p:guide pos="2730"/>
        <p:guide pos="2719"/>
        <p:guide pos="2687"/>
        <p:guide pos="2774"/>
        <p:guide pos="2739"/>
        <p:guide pos="2731"/>
        <p:guide pos="2696"/>
        <p:guide orient="horz" pos="2810"/>
        <p:guide orient="horz" pos="2816"/>
        <p:guide orient="horz" pos="2798"/>
        <p:guide orient="horz" pos="2803"/>
        <p:guide orient="horz" pos="2839"/>
        <p:guide orient="horz" pos="2812"/>
        <p:guide orient="horz" pos="2845"/>
        <p:guide orient="horz" pos="2818"/>
        <p:guide pos="2742"/>
        <p:guide pos="2706"/>
        <p:guide pos="2694"/>
        <p:guide pos="2662"/>
        <p:guide pos="2752"/>
        <p:guide pos="2717"/>
        <p:guide pos="2709"/>
        <p:guide pos="2674"/>
        <p:guide pos="2795"/>
        <p:guide pos="2758"/>
        <p:guide pos="2748"/>
        <p:guide pos="2716"/>
        <p:guide pos="2759"/>
        <p:guide pos="2725"/>
        <p:guide pos="2690"/>
        <p:guide pos="2655"/>
        <p:guide pos="2644"/>
        <p:guide pos="2613"/>
        <p:guide pos="2699"/>
        <p:guide pos="2663"/>
        <p:guide pos="2656"/>
        <p:guide pos="2622"/>
        <p:guide orient="horz" pos="2779"/>
        <p:guide orient="horz" pos="2797"/>
        <p:guide orient="horz" pos="2801"/>
        <p:guide orient="horz" pos="2811"/>
        <p:guide orient="horz" pos="2817"/>
        <p:guide orient="horz" pos="2825"/>
        <p:guide orient="horz" pos="2831"/>
        <p:guide orient="horz" pos="2813"/>
        <p:guide orient="horz" pos="2855"/>
        <p:guide orient="horz" pos="2827"/>
        <p:guide orient="horz" pos="2861"/>
        <p:guide orient="horz" pos="2833"/>
        <p:guide pos="2862"/>
        <p:guide pos="2909"/>
        <p:guide pos="2864"/>
        <p:guide pos="2915"/>
        <p:guide pos="2881"/>
        <p:guide pos="2772"/>
        <p:guide pos="2784"/>
        <p:guide pos="2770"/>
        <p:guide pos="2786"/>
        <p:guide pos="2883"/>
        <p:guide pos="2775"/>
        <p:guide pos="2695"/>
        <p:guide pos="2743"/>
        <p:guide pos="2693"/>
        <p:guide pos="2708"/>
        <p:guide pos="2747"/>
        <p:guide pos="2698"/>
        <p:guide pos="2664"/>
        <p:guide pos="2666"/>
        <p:guide pos="2631"/>
        <p:guide pos="2620"/>
        <p:guide pos="2589"/>
        <p:guide pos="2676"/>
        <p:guide pos="2642"/>
        <p:guide pos="2634"/>
        <p:guide pos="2600"/>
        <p:guide pos="2718"/>
        <p:guide pos="2682"/>
        <p:guide pos="2672"/>
        <p:guide pos="2641"/>
        <p:guide pos="2727"/>
        <p:guide pos="2683"/>
        <p:guide pos="2650"/>
        <p:guide pos="2616"/>
        <p:guide pos="2582"/>
        <p:guide pos="2571"/>
        <p:guide pos="2541"/>
        <p:guide pos="2625"/>
        <p:guide pos="2590"/>
        <p:guide pos="2583"/>
        <p:guide pos="25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6" y="11"/>
            <a:ext cx="2971091" cy="49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5302" y="11"/>
            <a:ext cx="2971091" cy="49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1E6C00BE-FC8E-4715-82F4-A24B8985356C}" type="datetimeFigureOut">
              <a:rPr lang="ru-RU">
                <a:latin typeface="Trebuchet MS" panose="020B0603020202020204" pitchFamily="34" charset="0"/>
              </a:rPr>
              <a:t>05.05.2025</a:t>
            </a:fld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6" y="9378490"/>
            <a:ext cx="2971091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5302" y="9378490"/>
            <a:ext cx="2971091" cy="49418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E15395-6EA8-4938-BE7F-4389F3532CB1}" type="slidenum">
              <a:rPr lang="ru-RU" altLang="ru-RU">
                <a:latin typeface="Trebuchet MS" panose="020B0603020202020204" pitchFamily="34" charset="0"/>
                <a:cs typeface="Times New Roman" panose="02020603050405020304" pitchFamily="18" charset="0"/>
              </a:rPr>
              <a:t>‹#›</a:t>
            </a:fld>
            <a:endParaRPr lang="ru-RU" altLang="ru-RU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6" y="13"/>
            <a:ext cx="2971091" cy="495766"/>
          </a:xfrm>
          <a:prstGeom prst="rect">
            <a:avLst/>
          </a:prstGeom>
        </p:spPr>
        <p:txBody>
          <a:bodyPr vert="horz" lIns="91330" tIns="45664" rIns="91330" bIns="456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anose="020B0603020202020204" pitchFamily="34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5302" y="13"/>
            <a:ext cx="2971091" cy="495766"/>
          </a:xfrm>
          <a:prstGeom prst="rect">
            <a:avLst/>
          </a:prstGeom>
        </p:spPr>
        <p:txBody>
          <a:bodyPr vert="horz" lIns="91330" tIns="45664" rIns="91330" bIns="456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anose="020B0603020202020204" pitchFamily="34" charset="0"/>
                <a:cs typeface="+mn-cs"/>
              </a:defRPr>
            </a:lvl1pPr>
          </a:lstStyle>
          <a:p>
            <a:pPr>
              <a:defRPr/>
            </a:pPr>
            <a:fld id="{6F74296D-602B-4A62-87DE-7764F7813E6E}" type="datetimeFigureOut">
              <a:rPr lang="ru-RU" smtClean="0"/>
              <a:t>05.05.2025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73075" y="1233488"/>
            <a:ext cx="5911850" cy="3325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30" tIns="45664" rIns="91330" bIns="45664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648" y="4750826"/>
            <a:ext cx="5486727" cy="3887174"/>
          </a:xfrm>
          <a:prstGeom prst="rect">
            <a:avLst/>
          </a:prstGeom>
        </p:spPr>
        <p:txBody>
          <a:bodyPr vert="horz" lIns="91330" tIns="45664" rIns="91330" bIns="45664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6" y="9376916"/>
            <a:ext cx="2971091" cy="495766"/>
          </a:xfrm>
          <a:prstGeom prst="rect">
            <a:avLst/>
          </a:prstGeom>
        </p:spPr>
        <p:txBody>
          <a:bodyPr vert="horz" lIns="91330" tIns="45664" rIns="91330" bIns="456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anose="020B0603020202020204" pitchFamily="34" charset="0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5302" y="9376916"/>
            <a:ext cx="2971091" cy="495766"/>
          </a:xfrm>
          <a:prstGeom prst="rect">
            <a:avLst/>
          </a:prstGeom>
        </p:spPr>
        <p:txBody>
          <a:bodyPr vert="horz" wrap="square" lIns="91330" tIns="45664" rIns="91330" bIns="45664" numCol="1" anchor="b" anchorCtr="0" compatLnSpc="1"/>
          <a:lstStyle>
            <a:lvl1pPr algn="r" eaLnBrk="1" hangingPunct="1">
              <a:defRPr sz="1200">
                <a:latin typeface="Trebuchet MS" panose="020B0603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C522443-A519-4B06-BBC0-837A6DD9BA32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2pPr algn="l" rtl="0" eaLnBrk="0" fontAlgn="base" hangingPunct="0">
      <a:spcBef>
        <a:spcPct val="30000"/>
      </a:spcBef>
      <a:spcAft>
        <a:spcPct val="0"/>
      </a:spcAft>
      <a:defRPr sz="1200">
        <a:solidFill>
          <a:schemeClr val="tx1"/>
        </a:solidFill>
        <a:latin typeface="Trebuchet MS" panose="020B0603020202020204" pitchFamily="34" charset="0"/>
      </a:defRPr>
    </a:lvl2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22443-A519-4B06-BBC0-837A6DD9BA32}" type="slidenum">
              <a:rPr lang="ru-RU" altLang="ru-RU" smtClean="0"/>
              <a:t>1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1708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22443-A519-4B06-BBC0-837A6DD9BA32}" type="slidenum">
              <a:rPr lang="ru-RU" altLang="ru-RU" smtClean="0"/>
              <a:t>2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042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1BCC-4081-4B2E-827F-D28DFE1EEE2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CC51C-CD5A-4FE7-9510-9C88CFD768AF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074B0-13D7-4136-A401-A5655972698D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FCAD4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/>
          <p:cNvSpPr/>
          <p:nvPr userDrawn="1"/>
        </p:nvSpPr>
        <p:spPr>
          <a:xfrm>
            <a:off x="11032338" y="6432551"/>
            <a:ext cx="1159663" cy="378704"/>
          </a:xfrm>
          <a:custGeom>
            <a:avLst/>
            <a:gdLst>
              <a:gd name="connsiteX0" fmla="*/ 133516 w 1159663"/>
              <a:gd name="connsiteY0" fmla="*/ 0 h 378704"/>
              <a:gd name="connsiteX1" fmla="*/ 1159663 w 1159663"/>
              <a:gd name="connsiteY1" fmla="*/ 0 h 378704"/>
              <a:gd name="connsiteX2" fmla="*/ 1159663 w 1159663"/>
              <a:gd name="connsiteY2" fmla="*/ 378704 h 378704"/>
              <a:gd name="connsiteX3" fmla="*/ 0 w 1159663"/>
              <a:gd name="connsiteY3" fmla="*/ 378704 h 3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663" h="378704">
                <a:moveTo>
                  <a:pt x="133516" y="0"/>
                </a:moveTo>
                <a:lnTo>
                  <a:pt x="1159663" y="0"/>
                </a:lnTo>
                <a:lnTo>
                  <a:pt x="1159663" y="378704"/>
                </a:lnTo>
                <a:lnTo>
                  <a:pt x="0" y="37870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150352" y="6437940"/>
            <a:ext cx="509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defRPr>
            </a:lvl1pPr>
          </a:lstStyle>
          <a:p>
            <a:fld id="{7E1A2DEA-0812-41F9-88C5-48F7F643210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9" name="Текст 17"/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9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15941" y="174924"/>
            <a:ext cx="9583505" cy="135421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defRPr b="0" i="0">
                <a:solidFill>
                  <a:schemeClr val="accent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7818" y="6492876"/>
            <a:ext cx="793631" cy="365125"/>
          </a:xfrm>
        </p:spPr>
        <p:txBody>
          <a:bodyPr/>
          <a:lstStyle>
            <a:lvl1pPr algn="ctr">
              <a:defRPr sz="1600" b="1">
                <a:solidFill>
                  <a:srgbClr val="DFA267"/>
                </a:solidFill>
                <a:latin typeface="Trebuchet MS" panose="020B0603020202020204" pitchFamily="34" charset="0"/>
              </a:defRPr>
            </a:lvl1pPr>
          </a:lstStyle>
          <a:p>
            <a:fld id="{A48743BA-6A24-496E-9AF8-1453AAF8F97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0" y="6672401"/>
            <a:ext cx="11087819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6"/>
          <p:cNvCxnSpPr/>
          <p:nvPr userDrawn="1"/>
        </p:nvCxnSpPr>
        <p:spPr>
          <a:xfrm>
            <a:off x="11881450" y="6672401"/>
            <a:ext cx="31055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7818" y="6492876"/>
            <a:ext cx="793631" cy="365125"/>
          </a:xfrm>
        </p:spPr>
        <p:txBody>
          <a:bodyPr/>
          <a:lstStyle>
            <a:lvl1pPr algn="ctr">
              <a:defRPr sz="1600" b="1">
                <a:solidFill>
                  <a:srgbClr val="DFA267"/>
                </a:solidFill>
                <a:latin typeface="Trebuchet MS" panose="020B0603020202020204" pitchFamily="34" charset="0"/>
              </a:defRPr>
            </a:lvl1pPr>
          </a:lstStyle>
          <a:p>
            <a:fld id="{A48743BA-6A24-496E-9AF8-1453AAF8F974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0" y="6672401"/>
            <a:ext cx="11087819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6"/>
          <p:cNvCxnSpPr/>
          <p:nvPr userDrawn="1"/>
        </p:nvCxnSpPr>
        <p:spPr>
          <a:xfrm>
            <a:off x="11881450" y="6672401"/>
            <a:ext cx="31055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ABFEB-C5C5-4ECF-8E76-7BBD24D35E58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D74F-75F4-45CC-8891-DE361BF33029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8C20-CCAA-47B3-850E-637FBA1EDB9C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E998-9FAA-4BD7-8898-8069115E76A7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2A8B9-A3E0-4614-8509-FF912C201209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11218333" y="186267"/>
            <a:ext cx="550333" cy="550333"/>
          </a:xfrm>
          <a:prstGeom prst="rect">
            <a:avLst/>
          </a:prstGeom>
          <a:solidFill>
            <a:srgbClr val="9BA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6" name="Номер слайда 4"/>
          <p:cNvSpPr txBox="1"/>
          <p:nvPr userDrawn="1"/>
        </p:nvSpPr>
        <p:spPr>
          <a:xfrm>
            <a:off x="11169073" y="276767"/>
            <a:ext cx="65908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lang="ru-RU" sz="1800" b="0" kern="1200" spc="100" smtClean="0">
                <a:solidFill>
                  <a:schemeClr val="bg1"/>
                </a:solidFill>
                <a:latin typeface="Black Acute" panose="02000A03000000000000" pitchFamily="2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E7D0619-8F6A-48F7-87F0-297346912CC8}" type="slidenum">
              <a:rPr lang="ru-RU" smtClean="0">
                <a:latin typeface="Trebuchet MS" panose="020B0603020202020204" pitchFamily="34" charset="0"/>
              </a:rPr>
              <a:t>‹#›</a:t>
            </a:fld>
            <a:endParaRPr lang="ru-RU" dirty="0">
              <a:latin typeface="Trebuchet MS" panose="020B0603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427255" y="729555"/>
            <a:ext cx="10621745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rgbClr val="9BAEB6"/>
                </a:gs>
                <a:gs pos="100000">
                  <a:srgbClr val="2D3142"/>
                </a:gs>
              </a:gsLst>
              <a:lin ang="108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9624-0469-4821-93DE-ACC7792D4FDC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DDAF5-F546-4800-8436-3F0FF0E28C5F}" type="slidenum">
              <a:rPr lang="ru-RU" altLang="ru-RU" smtClean="0"/>
              <a:t>‹#›</a:t>
            </a:fld>
            <a:endParaRPr lang="ru-RU" alt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781BCC-4081-4B2E-827F-D28DFE1EEE2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2DB52-C4C2-4B16-B30E-7414E8FB9D38}"/>
              </a:ext>
            </a:extLst>
          </p:cNvPr>
          <p:cNvSpPr txBox="1"/>
          <p:nvPr/>
        </p:nvSpPr>
        <p:spPr>
          <a:xfrm>
            <a:off x="425115" y="160149"/>
            <a:ext cx="10295306" cy="56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altLang="en-US" sz="2000" b="1" spc="100" dirty="0">
                <a:solidFill>
                  <a:schemeClr val="tx1"/>
                </a:solidFill>
              </a:rPr>
              <a:t>ЗАВОД ПРИВОДНЫХ МЕХАНИЗМОВ И ИХ КОМПОНЕНТОВ</a:t>
            </a:r>
            <a:endParaRPr lang="ru-RU" altLang="en-US" sz="2000" b="1" spc="1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68073C1-31C1-4BB9-857C-4C964AEC57FE}"/>
              </a:ext>
            </a:extLst>
          </p:cNvPr>
          <p:cNvSpPr/>
          <p:nvPr/>
        </p:nvSpPr>
        <p:spPr>
          <a:xfrm>
            <a:off x="425119" y="1376898"/>
            <a:ext cx="3341259" cy="1377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Металлургия и литейная промышленность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Кузнечно-прессовые предприятия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Электротехника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Химическая промышленность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Упаковка и логистика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F5BF1F-895F-4D0D-942E-127DB39CCA7B}"/>
              </a:ext>
            </a:extLst>
          </p:cNvPr>
          <p:cNvSpPr/>
          <p:nvPr/>
        </p:nvSpPr>
        <p:spPr>
          <a:xfrm>
            <a:off x="425119" y="938990"/>
            <a:ext cx="3341260" cy="437909"/>
          </a:xfrm>
          <a:prstGeom prst="rect">
            <a:avLst/>
          </a:prstGeom>
          <a:solidFill>
            <a:srgbClr val="9BA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ПОСТАВЩИКИ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A052D76-57CD-41DB-95D3-C1C53E15884F}"/>
              </a:ext>
            </a:extLst>
          </p:cNvPr>
          <p:cNvSpPr/>
          <p:nvPr/>
        </p:nvSpPr>
        <p:spPr>
          <a:xfrm>
            <a:off x="425115" y="3353814"/>
            <a:ext cx="1659929" cy="1294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Зубчатые колёса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Валы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Корпуса редукторов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Муфты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Крепёж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6F794E-854F-4583-98F9-24CF9431FB1B}"/>
              </a:ext>
            </a:extLst>
          </p:cNvPr>
          <p:cNvSpPr/>
          <p:nvPr/>
        </p:nvSpPr>
        <p:spPr>
          <a:xfrm>
            <a:off x="425115" y="2924960"/>
            <a:ext cx="3341260" cy="428855"/>
          </a:xfrm>
          <a:prstGeom prst="rect">
            <a:avLst/>
          </a:prstGeom>
          <a:solidFill>
            <a:srgbClr val="2E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latin typeface="Trebuchet MS" panose="020B0603020202020204" pitchFamily="34" charset="0"/>
              </a:rPr>
              <a:t>ПРОЕКТ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B959CA-F984-4A53-A25D-51383DBED926}"/>
              </a:ext>
            </a:extLst>
          </p:cNvPr>
          <p:cNvSpPr/>
          <p:nvPr/>
        </p:nvSpPr>
        <p:spPr>
          <a:xfrm>
            <a:off x="425115" y="5256235"/>
            <a:ext cx="3341260" cy="1377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Машиностроение и станкостроение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Робототехника и промышленная автоматизация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Производство спец. оборудования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Логистика и складские системы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Оборонная промышленность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F05199-2546-4CD4-8186-B90885E75148}"/>
              </a:ext>
            </a:extLst>
          </p:cNvPr>
          <p:cNvSpPr/>
          <p:nvPr/>
        </p:nvSpPr>
        <p:spPr>
          <a:xfrm>
            <a:off x="425120" y="4818954"/>
            <a:ext cx="3341256" cy="437281"/>
          </a:xfrm>
          <a:prstGeom prst="rect">
            <a:avLst/>
          </a:prstGeom>
          <a:solidFill>
            <a:srgbClr val="9BA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ПОТРЕБИТЕЛИ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169472C-ED22-44F6-BDAD-6A775A35866B}"/>
              </a:ext>
            </a:extLst>
          </p:cNvPr>
          <p:cNvSpPr/>
          <p:nvPr/>
        </p:nvSpPr>
        <p:spPr>
          <a:xfrm>
            <a:off x="7984958" y="923802"/>
            <a:ext cx="3780000" cy="228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РЕШЕНИЕ</a:t>
            </a:r>
            <a:br>
              <a:rPr lang="ru-RU" sz="1600" b="1" dirty="0">
                <a:latin typeface="Trebuchet MS" panose="020B0603020202020204" pitchFamily="34" charset="0"/>
              </a:rPr>
            </a:br>
            <a:endParaRPr lang="ru-RU" sz="1600" b="1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Trebuchet MS" panose="020B0603020202020204" pitchFamily="34" charset="0"/>
              </a:rPr>
              <a:t>Предприятие полного цикла на </a:t>
            </a:r>
            <a:r>
              <a:rPr lang="ru-RU" sz="1400" b="1" dirty="0">
                <a:solidFill>
                  <a:schemeClr val="tx1"/>
                </a:solidFill>
                <a:highlight>
                  <a:srgbClr val="D7E6E9"/>
                </a:highlight>
                <a:latin typeface="Trebuchet MS" panose="020B0603020202020204" pitchFamily="34" charset="0"/>
              </a:rPr>
              <a:t>17 тыс. </a:t>
            </a:r>
            <a:r>
              <a:rPr lang="ru-RU" sz="1400" dirty="0">
                <a:solidFill>
                  <a:schemeClr val="tx1"/>
                </a:solidFill>
                <a:latin typeface="Trebuchet MS" panose="020B0603020202020204" pitchFamily="34" charset="0"/>
              </a:rPr>
              <a:t>редукторов ежегодно, внутренние конструкторские и испытательные мощности.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22967CB-020C-489D-B207-C47D08799476}"/>
              </a:ext>
            </a:extLst>
          </p:cNvPr>
          <p:cNvSpPr/>
          <p:nvPr/>
        </p:nvSpPr>
        <p:spPr>
          <a:xfrm>
            <a:off x="3977942" y="923801"/>
            <a:ext cx="3780000" cy="228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en-US" sz="1600" b="1" dirty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ПРОБЛЕМА</a:t>
            </a:r>
            <a:endParaRPr lang="ru-RU" altLang="en-US" sz="1600" b="1" dirty="0">
              <a:solidFill>
                <a:schemeClr val="tx1"/>
              </a:solidFill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/>
            <a:endParaRPr lang="ru-RU" altLang="en-US" sz="1600" b="1" dirty="0">
              <a:solidFill>
                <a:schemeClr val="tx1"/>
              </a:solidFill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400" dirty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Локализация крупных и средних производителей приводных механизмов и их компонентов в Московской области ограничена;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400" dirty="0">
                <a:solidFill>
                  <a:schemeClr val="tx1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Предприятия-потребители опираются на внешние поставки, расходы конечных потребителей возрастают;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8126492-E472-4593-A78A-D90643175770}"/>
              </a:ext>
            </a:extLst>
          </p:cNvPr>
          <p:cNvSpPr/>
          <p:nvPr/>
        </p:nvSpPr>
        <p:spPr>
          <a:xfrm>
            <a:off x="6662837" y="3878513"/>
            <a:ext cx="2431692" cy="2699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Капитальные вложения: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584,47 млн. ₽ </a:t>
            </a:r>
          </a:p>
          <a:p>
            <a:endParaRPr lang="ru-RU" sz="11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Целевая выручка: 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600 млн. ₽ </a:t>
            </a:r>
          </a:p>
          <a:p>
            <a:endParaRPr lang="ru-RU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Срок окупаемости: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7,6 лет</a:t>
            </a:r>
          </a:p>
          <a:p>
            <a:endParaRPr lang="ru-RU" sz="105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Точка безубыточности: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305,7 млн. ₽</a:t>
            </a:r>
            <a:endParaRPr lang="ru-RU" sz="14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BC23394-21C5-463E-87AC-55F8247995EE}"/>
              </a:ext>
            </a:extLst>
          </p:cNvPr>
          <p:cNvSpPr/>
          <p:nvPr/>
        </p:nvSpPr>
        <p:spPr>
          <a:xfrm>
            <a:off x="6662823" y="3447417"/>
            <a:ext cx="2431693" cy="45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ПАРАМЕТРЫ ПРОЕКТА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19CF06A-12C1-41DE-A623-5275C21141DF}"/>
              </a:ext>
            </a:extLst>
          </p:cNvPr>
          <p:cNvSpPr/>
          <p:nvPr/>
        </p:nvSpPr>
        <p:spPr>
          <a:xfrm>
            <a:off x="3977942" y="3447417"/>
            <a:ext cx="2431688" cy="45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ЭКОНОМИКА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75BBA1A-B116-435F-832E-16898E59E864}"/>
              </a:ext>
            </a:extLst>
          </p:cNvPr>
          <p:cNvSpPr/>
          <p:nvPr/>
        </p:nvSpPr>
        <p:spPr>
          <a:xfrm>
            <a:off x="3977938" y="3900257"/>
            <a:ext cx="2431692" cy="2733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Налог на прибыль в год</a:t>
            </a:r>
            <a:r>
              <a:rPr lang="ru-RU" sz="1400" dirty="0">
                <a:solidFill>
                  <a:schemeClr val="tx1"/>
                </a:solidFill>
                <a:latin typeface="Trebuchet MS" panose="020B0603020202020204" pitchFamily="34" charset="0"/>
              </a:rPr>
              <a:t>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9,41 млн. ₽</a:t>
            </a:r>
          </a:p>
          <a:p>
            <a:r>
              <a:rPr lang="ru-RU" sz="1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Объем налогов за 5 лет</a:t>
            </a:r>
            <a:r>
              <a:rPr lang="ru-RU" sz="1400" dirty="0">
                <a:solidFill>
                  <a:schemeClr val="tx1"/>
                </a:solidFill>
                <a:latin typeface="Trebuchet MS" panose="020B0603020202020204" pitchFamily="34" charset="0"/>
              </a:rPr>
              <a:t>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474,2 млн. ₽ </a:t>
            </a:r>
          </a:p>
          <a:p>
            <a:r>
              <a:rPr lang="ru-RU" sz="10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Рабочих мест: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146 ч</a:t>
            </a:r>
            <a:r>
              <a:rPr lang="ru-RU" sz="1400" dirty="0">
                <a:solidFill>
                  <a:schemeClr val="tx1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E879B35-AAE8-4A4B-9951-6E329626FF71}"/>
              </a:ext>
            </a:extLst>
          </p:cNvPr>
          <p:cNvSpPr/>
          <p:nvPr/>
        </p:nvSpPr>
        <p:spPr>
          <a:xfrm>
            <a:off x="9333270" y="3447417"/>
            <a:ext cx="2431688" cy="45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КОЭФФИЦИЕНТЫ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CEB4E4D-0A9B-45DF-A9B9-E00701353D24}"/>
              </a:ext>
            </a:extLst>
          </p:cNvPr>
          <p:cNvSpPr/>
          <p:nvPr/>
        </p:nvSpPr>
        <p:spPr>
          <a:xfrm>
            <a:off x="9333266" y="3884094"/>
            <a:ext cx="2431692" cy="26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Возврат на рубль инвестиций: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6 коп./ ₽</a:t>
            </a:r>
          </a:p>
          <a:p>
            <a:endParaRPr lang="ru-RU" sz="10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Чистой прибыли на рубль выручки: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6,3%</a:t>
            </a:r>
            <a:b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ru-RU" sz="1000" b="1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b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Запас финансовой прочности:</a:t>
            </a:r>
          </a:p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49%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113D5BC-3478-4A99-AC52-3BA0A2A51BA4}"/>
              </a:ext>
            </a:extLst>
          </p:cNvPr>
          <p:cNvSpPr/>
          <p:nvPr/>
        </p:nvSpPr>
        <p:spPr>
          <a:xfrm>
            <a:off x="2085056" y="3353814"/>
            <a:ext cx="1694845" cy="129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Сервоприводы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Редукторы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rebuchet MS" panose="020B0603020202020204" pitchFamily="34" charset="0"/>
              </a:rPr>
              <a:t>Приводные модули</a:t>
            </a:r>
          </a:p>
        </p:txBody>
      </p:sp>
    </p:spTree>
    <p:extLst>
      <p:ext uri="{BB962C8B-B14F-4D97-AF65-F5344CB8AC3E}">
        <p14:creationId xmlns:p14="http://schemas.microsoft.com/office/powerpoint/2010/main" val="12235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2DB52-C4C2-4B16-B30E-7414E8FB9D38}"/>
              </a:ext>
            </a:extLst>
          </p:cNvPr>
          <p:cNvSpPr txBox="1"/>
          <p:nvPr/>
        </p:nvSpPr>
        <p:spPr>
          <a:xfrm>
            <a:off x="425115" y="160149"/>
            <a:ext cx="10295306" cy="56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altLang="en-US" sz="2000" b="1" spc="100" dirty="0">
                <a:solidFill>
                  <a:schemeClr val="tx1"/>
                </a:solidFill>
              </a:rPr>
              <a:t>ЗАВОД ПРИВОДНЫХ МЕХАНИЗМОВ И ИХ КОМПОНЕНТОВ</a:t>
            </a:r>
            <a:endParaRPr lang="ru-RU" altLang="en-US" sz="2000" b="1" spc="1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CA3AFF-362F-4039-8911-6DE9F3C418DA}"/>
              </a:ext>
            </a:extLst>
          </p:cNvPr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1" b="9307"/>
          <a:stretch/>
        </p:blipFill>
        <p:spPr>
          <a:xfrm>
            <a:off x="6159650" y="960200"/>
            <a:ext cx="5598000" cy="559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0E8741-B702-46E4-B848-D58D89E912D5}"/>
              </a:ext>
            </a:extLst>
          </p:cNvPr>
          <p:cNvSpPr/>
          <p:nvPr/>
        </p:nvSpPr>
        <p:spPr>
          <a:xfrm>
            <a:off x="425115" y="3864144"/>
            <a:ext cx="5513867" cy="269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ул. Жукова Гора, д. 23, строение 2</a:t>
            </a:r>
            <a:endParaRPr lang="en-US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50:30:0010723:33</a:t>
            </a: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24 598 м²</a:t>
            </a:r>
          </a:p>
          <a:p>
            <a:endParaRPr lang="ru-RU" sz="9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Вид собственности: </a:t>
            </a:r>
          </a:p>
          <a:p>
            <a:r>
              <a:rPr lang="ru-RU" sz="1600" dirty="0">
                <a:solidFill>
                  <a:schemeClr val="tx1"/>
                </a:solidFill>
                <a:latin typeface="Trebuchet MS" panose="020B0603020202020204" pitchFamily="34" charset="0"/>
              </a:rPr>
              <a:t>частный</a:t>
            </a:r>
          </a:p>
          <a:p>
            <a:endParaRPr lang="ru-RU" sz="9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Вид использования:</a:t>
            </a:r>
          </a:p>
          <a:p>
            <a:r>
              <a:rPr lang="ru-RU" sz="1600" dirty="0">
                <a:solidFill>
                  <a:schemeClr val="tx1"/>
                </a:solidFill>
                <a:latin typeface="Trebuchet MS" panose="020B0603020202020204" pitchFamily="34" charset="0"/>
              </a:rPr>
              <a:t>для размещения промышленных объектов</a:t>
            </a:r>
          </a:p>
          <a:p>
            <a:endParaRPr lang="ru-RU" sz="9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Кадастровая стоимость:</a:t>
            </a:r>
          </a:p>
          <a:p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7</a:t>
            </a:r>
            <a:r>
              <a:rPr lang="ru-RU" sz="1600" dirty="0">
                <a:solidFill>
                  <a:schemeClr val="tx1"/>
                </a:solidFill>
                <a:latin typeface="Trebuchet MS" panose="020B0603020202020204" pitchFamily="34" charset="0"/>
              </a:rPr>
              <a:t>,1 млн. ₽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5DE3BAF-3D2C-4036-A699-222A5B432AE5}"/>
              </a:ext>
            </a:extLst>
          </p:cNvPr>
          <p:cNvSpPr/>
          <p:nvPr/>
        </p:nvSpPr>
        <p:spPr>
          <a:xfrm>
            <a:off x="12807812" y="3277630"/>
            <a:ext cx="216000" cy="2528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4E39C3F-97D1-4A04-AA71-6EBADC251BB4}"/>
              </a:ext>
            </a:extLst>
          </p:cNvPr>
          <p:cNvSpPr/>
          <p:nvPr/>
        </p:nvSpPr>
        <p:spPr>
          <a:xfrm>
            <a:off x="425115" y="959997"/>
            <a:ext cx="5513867" cy="437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rebuchet MS" panose="020B0603020202020204" pitchFamily="34" charset="0"/>
              </a:rPr>
              <a:t>КАДРЫ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FA589D9-C3E3-4D40-AEC8-19E8B19AA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40246"/>
              </p:ext>
            </p:extLst>
          </p:nvPr>
        </p:nvGraphicFramePr>
        <p:xfrm>
          <a:off x="425117" y="1397278"/>
          <a:ext cx="5513866" cy="2260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42">
                  <a:extLst>
                    <a:ext uri="{9D8B030D-6E8A-4147-A177-3AD203B41FA5}">
                      <a16:colId xmlns:a16="http://schemas.microsoft.com/office/drawing/2014/main" val="280038899"/>
                    </a:ext>
                  </a:extLst>
                </a:gridCol>
                <a:gridCol w="3212424">
                  <a:extLst>
                    <a:ext uri="{9D8B030D-6E8A-4147-A177-3AD203B41FA5}">
                      <a16:colId xmlns:a16="http://schemas.microsoft.com/office/drawing/2014/main" val="3824841632"/>
                    </a:ext>
                  </a:extLst>
                </a:gridCol>
              </a:tblGrid>
              <a:tr h="810187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Технологический институт «Станкин»</a:t>
                      </a:r>
                    </a:p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89 бюджетных мест в год</a:t>
                      </a:r>
                      <a:endParaRPr lang="ru-RU" sz="16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Инженер-конструктор-технолог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Инженер АСУ ТП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74838"/>
                  </a:ext>
                </a:extLst>
              </a:tr>
              <a:tr h="1450135"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Егорьевский техникум</a:t>
                      </a:r>
                    </a:p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100 бюджетных мест в год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Слесарь-сборщик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Оператор/наладчик станков (ЧПУ)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Техник по обслуживанию оборудования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Электротехник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1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94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МЭиФ">
      <a:dk1>
        <a:srgbClr val="2D3142"/>
      </a:dk1>
      <a:lt1>
        <a:sysClr val="window" lastClr="FFFFFF"/>
      </a:lt1>
      <a:dk2>
        <a:srgbClr val="505D75"/>
      </a:dk2>
      <a:lt2>
        <a:srgbClr val="E7E6E6"/>
      </a:lt2>
      <a:accent1>
        <a:srgbClr val="5BBFEB"/>
      </a:accent1>
      <a:accent2>
        <a:srgbClr val="D46B27"/>
      </a:accent2>
      <a:accent3>
        <a:srgbClr val="9BAEB6"/>
      </a:accent3>
      <a:accent4>
        <a:srgbClr val="F3BA19"/>
      </a:accent4>
      <a:accent5>
        <a:srgbClr val="E34025"/>
      </a:accent5>
      <a:accent6>
        <a:srgbClr val="00A779"/>
      </a:accent6>
      <a:hlink>
        <a:srgbClr val="7776B7"/>
      </a:hlink>
      <a:folHlink>
        <a:srgbClr val="B7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255</Words>
  <Application>Microsoft Office PowerPoint</Application>
  <PresentationFormat>Широкоэкранный</PresentationFormat>
  <Paragraphs>82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Trebuchet MS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Белозерова В.В.</dc:creator>
  <cp:lastModifiedBy>Шумаков Владлен Олегович</cp:lastModifiedBy>
  <cp:revision>17670</cp:revision>
  <cp:lastPrinted>2024-07-12T11:17:00Z</cp:lastPrinted>
  <dcterms:created xsi:type="dcterms:W3CDTF">2019-12-27T06:59:00Z</dcterms:created>
  <dcterms:modified xsi:type="dcterms:W3CDTF">2025-05-05T09:46:21Z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C6B5B011529842D7ABBB41F407DE4472_13</vt:lpwstr>
  </property>
  <property fmtid="{D5CDD505-2E9C-101B-9397-08002B2CF9AE}" pid="3" name="KSOProductBuildVer">
    <vt:lpwstr>1049-12.2.0.20795</vt:lpwstr>
  </property>
</Properties>
</file>