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4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2" r:id="rId9"/>
    <p:sldId id="263" r:id="rId10"/>
    <p:sldId id="266" r:id="rId11"/>
    <p:sldId id="267" r:id="rId12"/>
    <p:sldId id="264" r:id="rId13"/>
    <p:sldId id="268" r:id="rId14"/>
    <p:sldId id="265" r:id="rId1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36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08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380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89C6CB-5678-45A2-86EA-AD4BAC638BB0}">
          <p14:sldIdLst>
            <p14:sldId id="256"/>
            <p14:sldId id="257"/>
            <p14:sldId id="259"/>
            <p14:sldId id="258"/>
            <p14:sldId id="260"/>
            <p14:sldId id="261"/>
            <p14:sldId id="269"/>
            <p14:sldId id="262"/>
            <p14:sldId id="263"/>
            <p14:sldId id="266"/>
            <p14:sldId id="267"/>
            <p14:sldId id="264"/>
            <p14:sldId id="2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8" autoAdjust="0"/>
    <p:restoredTop sz="90442" autoAdjust="0"/>
  </p:normalViewPr>
  <p:slideViewPr>
    <p:cSldViewPr>
      <p:cViewPr>
        <p:scale>
          <a:sx n="66" d="100"/>
          <a:sy n="66" d="100"/>
        </p:scale>
        <p:origin x="-221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375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CEF8BC-56BE-4682-9BB0-C3BFCD670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8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POVESTE</a:t>
            </a:r>
            <a:r>
              <a:rPr lang="en-US" baseline="0" dirty="0" smtClean="0"/>
              <a:t> !!! </a:t>
            </a:r>
            <a:r>
              <a:rPr lang="en-US" baseline="0" dirty="0" err="1" smtClean="0"/>
              <a:t>incerc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gluma</a:t>
            </a:r>
            <a:endParaRPr lang="en-US" baseline="0" dirty="0" smtClean="0"/>
          </a:p>
          <a:p>
            <a:r>
              <a:rPr lang="en-US" dirty="0" err="1" smtClean="0"/>
              <a:t>Colegi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erau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bucurosi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linistita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credeau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redenumesc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adaug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aiurea</a:t>
            </a:r>
            <a:endParaRPr lang="en-US" baseline="0" dirty="0" smtClean="0"/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endParaRPr lang="en-US" baseline="0" dirty="0" smtClean="0"/>
          </a:p>
          <a:p>
            <a:r>
              <a:rPr lang="en-US" baseline="0" dirty="0" smtClean="0"/>
              <a:t> ? Ma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prinde</a:t>
            </a:r>
            <a:r>
              <a:rPr lang="en-US" baseline="0" dirty="0" smtClean="0"/>
              <a:t> ? </a:t>
            </a:r>
          </a:p>
          <a:p>
            <a:r>
              <a:rPr lang="en-US" baseline="0" dirty="0" smtClean="0"/>
              <a:t>DA…</a:t>
            </a:r>
          </a:p>
          <a:p>
            <a:r>
              <a:rPr lang="en-US" baseline="0" dirty="0" smtClean="0"/>
              <a:t>Cum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8000"/>
            <a:ext cx="8636000" cy="1977898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112"/>
            <a:ext cx="7112000" cy="163688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85F4-E4B5-47B4-8A36-3352FDDE7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9C65-99FB-47AD-BF50-9CB498160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BE8B-0A57-461A-A99F-9894DB9C41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608667"/>
            <a:ext cx="2286000" cy="498592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08667"/>
            <a:ext cx="6688667" cy="4985927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1B63-6B47-42A0-B5A3-834FF9853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52628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719376" y="4670658"/>
            <a:ext cx="3196032" cy="79336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910356" y="4528100"/>
            <a:ext cx="6160572" cy="94459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43031" y="4541736"/>
            <a:ext cx="6075533" cy="86030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232765" y="4526861"/>
            <a:ext cx="3675556" cy="72394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5183" y="4509505"/>
            <a:ext cx="9692640" cy="1477638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02" y="2737289"/>
            <a:ext cx="8636000" cy="1693333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294" y="1597165"/>
            <a:ext cx="7130816" cy="1044223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776-03E5-4BA3-B982-64B23AAE9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691C-2825-4277-84BE-9F38E278A7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51839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40" y="2975682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591" y="3810000"/>
            <a:ext cx="4244506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4667" y="2975681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39" y="3810000"/>
            <a:ext cx="4246880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5620-598D-46BA-880A-33C6F006E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D329-7B31-43D5-A943-3C182124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5183" y="793545"/>
            <a:ext cx="9692640" cy="1477638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5F23-5E08-421E-9170-D19A85C1E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220D-7DEE-43C7-8DE8-B732FFA41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3979334"/>
            <a:ext cx="3725333" cy="211666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7"/>
              </a:spcAft>
              <a:buNone/>
              <a:defRPr sz="2000">
                <a:solidFill>
                  <a:schemeClr val="tx2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16000" y="2540000"/>
            <a:ext cx="3725333" cy="1391920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847" y="2032000"/>
            <a:ext cx="4337862" cy="4233333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728" y="376297"/>
            <a:ext cx="4236272" cy="2699927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9260" y="3095037"/>
            <a:ext cx="4242741" cy="26905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E84F-E292-47A2-BECB-28EC38FA77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333" y="1524000"/>
            <a:ext cx="3962400" cy="32512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27432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5183" y="1866032"/>
            <a:ext cx="9692640" cy="1477638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75920"/>
            <a:ext cx="9144000" cy="139192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414" y="6944627"/>
            <a:ext cx="42074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54" y="6944627"/>
            <a:ext cx="4207434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4542" y="6944626"/>
            <a:ext cx="1290918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B712E38-7732-4F06-8F90-41F45035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64" y="2972741"/>
            <a:ext cx="8231481" cy="3834107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797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640286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5072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6998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84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8118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336777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692373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04797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12800" y="2133600"/>
            <a:ext cx="8445500" cy="1219200"/>
          </a:xfrm>
        </p:spPr>
        <p:txBody>
          <a:bodyPr lIns="0" tIns="0" rIns="0" bIns="0" anchor="t"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kern="1400" dirty="0" err="1"/>
              <a:t>CloneDetector</a:t>
            </a:r>
            <a:r>
              <a:rPr lang="en-US" sz="4800" kern="1400" dirty="0"/>
              <a:t/>
            </a:r>
            <a:br>
              <a:rPr lang="en-US" sz="4800" kern="1400" dirty="0"/>
            </a:br>
            <a:endParaRPr lang="en-US" sz="4800" kern="1400" dirty="0">
              <a:latin typeface="Times New Roman"/>
              <a:ea typeface="Times New Roman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5800" y="3931841"/>
            <a:ext cx="6477000" cy="3002359"/>
          </a:xfrm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Adrian-Vlad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LEP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 c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oordonator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Ioana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ORA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Universitatea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Politehnica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Timi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oara</a:t>
            </a: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Automatică si Calculaotare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Calculatoare si Tehnologia Informaţiei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Iunie 2011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60600" y="2971800"/>
            <a:ext cx="8140700" cy="10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dirty="0">
              <a:solidFill>
                <a:srgbClr val="FFC231"/>
              </a:solidFill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5813" y="4437063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41400" y="2667000"/>
            <a:ext cx="8445500" cy="1066800"/>
          </a:xfrm>
          <a:prstGeom prst="rect">
            <a:avLst/>
          </a:prstGeom>
        </p:spPr>
        <p:txBody>
          <a:bodyPr vert="horz" lIns="0" tIns="0" rIns="0" bIns="0" rtlCol="0" anchor="t">
            <a:normAutofit fontScale="60000" lnSpcReduction="20000"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kern="1400" dirty="0" smtClean="0"/>
              <a:t/>
            </a:r>
            <a:br>
              <a:rPr lang="en-US" sz="4800" kern="1400" dirty="0" smtClean="0"/>
            </a:br>
            <a:r>
              <a:rPr lang="en-US" sz="4800" kern="1400" dirty="0" smtClean="0"/>
              <a:t>Program </a:t>
            </a:r>
            <a:r>
              <a:rPr lang="en-US" sz="4800" kern="1400" dirty="0" err="1" smtClean="0"/>
              <a:t>pentru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depistarea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proiectelor</a:t>
            </a:r>
            <a:r>
              <a:rPr lang="en-US" sz="4800" kern="1400" dirty="0" smtClean="0"/>
              <a:t> Java </a:t>
            </a:r>
            <a:r>
              <a:rPr lang="en-US" sz="4800" kern="1400" dirty="0" err="1" smtClean="0"/>
              <a:t>copiate</a:t>
            </a:r>
            <a:endParaRPr lang="en-US" sz="4800" kern="14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18420"/>
              </p:ext>
            </p:extLst>
          </p:nvPr>
        </p:nvGraphicFramePr>
        <p:xfrm>
          <a:off x="660400" y="2514600"/>
          <a:ext cx="4114800" cy="37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122"/>
                <a:gridCol w="1458173"/>
                <a:gridCol w="1040505"/>
              </a:tblGrid>
              <a:tr h="4349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Caz de test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CloneDetector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Dude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67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Clona tipul 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Clona tipul 2 cu porţiuni redenumite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Clona tipul 2 total redenumită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Clona tipul 3 partial redenumită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Clona tipul 3 total redenumită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Detectată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Neraportată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7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Proiecte diferite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Neraportată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Neraportată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65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Proiecte mari diferiţe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Neraportată + timp mare de executie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Neraportată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set de </a:t>
            </a:r>
            <a:r>
              <a:rPr lang="en-US" dirty="0" err="1" smtClean="0"/>
              <a:t>teme</a:t>
            </a:r>
            <a:r>
              <a:rPr lang="en-US" dirty="0" smtClean="0"/>
              <a:t> de la </a:t>
            </a:r>
            <a:r>
              <a:rPr lang="en-US" dirty="0" err="1" smtClean="0"/>
              <a:t>laboratorul</a:t>
            </a:r>
            <a:r>
              <a:rPr lang="en-US" dirty="0" smtClean="0"/>
              <a:t> de </a:t>
            </a:r>
            <a:r>
              <a:rPr lang="en-US" dirty="0" err="1" smtClean="0"/>
              <a:t>PASSC</a:t>
            </a:r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comparate</a:t>
            </a:r>
            <a:endParaRPr lang="en-US" dirty="0" smtClean="0"/>
          </a:p>
          <a:p>
            <a:r>
              <a:rPr lang="en-US" dirty="0"/>
              <a:t>120 de </a:t>
            </a:r>
            <a:r>
              <a:rPr lang="en-US" dirty="0" err="1" smtClean="0"/>
              <a:t>parechi</a:t>
            </a:r>
            <a:r>
              <a:rPr lang="en-US" dirty="0" smtClean="0"/>
              <a:t> de </a:t>
            </a:r>
            <a:r>
              <a:rPr lang="en-US" dirty="0" err="1" smtClean="0"/>
              <a:t>cate</a:t>
            </a:r>
            <a:r>
              <a:rPr lang="en-US" dirty="0" smtClean="0"/>
              <a:t> 2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analizate</a:t>
            </a:r>
            <a:r>
              <a:rPr lang="en-US" dirty="0" smtClean="0"/>
              <a:t> in 21  de </a:t>
            </a:r>
            <a:r>
              <a:rPr lang="en-US" dirty="0" err="1" smtClean="0"/>
              <a:t>secunde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epistate</a:t>
            </a:r>
            <a:r>
              <a:rPr lang="en-US" dirty="0" smtClean="0"/>
              <a:t> 2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copiate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Flexibilitate</a:t>
            </a:r>
            <a:r>
              <a:rPr lang="en-US" dirty="0" smtClean="0"/>
              <a:t> –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alegerea</a:t>
            </a:r>
            <a:r>
              <a:rPr lang="en-US" dirty="0" smtClean="0"/>
              <a:t>/</a:t>
            </a:r>
            <a:r>
              <a:rPr lang="en-US" dirty="0" err="1" smtClean="0"/>
              <a:t>crearea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Rapid</a:t>
            </a:r>
          </a:p>
          <a:p>
            <a:r>
              <a:rPr lang="en-US" dirty="0" err="1" smtClean="0"/>
              <a:t>SWI</a:t>
            </a:r>
            <a:r>
              <a:rPr lang="en-US" dirty="0" smtClean="0"/>
              <a:t>-Prolog e multi-threading</a:t>
            </a:r>
          </a:p>
          <a:p>
            <a:r>
              <a:rPr lang="en-US" dirty="0" smtClean="0"/>
              <a:t>Common classes</a:t>
            </a:r>
          </a:p>
          <a:p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dezvoltat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Avataje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rot="567250">
            <a:off x="995590" y="1945408"/>
            <a:ext cx="8231481" cy="3834107"/>
          </a:xfrm>
        </p:spPr>
        <p:txBody>
          <a:bodyPr/>
          <a:lstStyle/>
          <a:p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</a:t>
            </a:r>
            <a:r>
              <a:rPr lang="en-US" dirty="0" err="1" smtClean="0"/>
              <a:t>cunostinte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viteze</a:t>
            </a:r>
            <a:r>
              <a:rPr lang="en-US" dirty="0" smtClean="0"/>
              <a:t> </a:t>
            </a:r>
            <a:r>
              <a:rPr lang="en-US" dirty="0" err="1" smtClean="0"/>
              <a:t>acceptabile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r>
              <a:rPr lang="en-US" dirty="0" smtClean="0"/>
              <a:t> la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scolare</a:t>
            </a:r>
            <a:r>
              <a:rPr lang="en-US" dirty="0" smtClean="0"/>
              <a:t> de </a:t>
            </a:r>
            <a:r>
              <a:rPr lang="en-US" dirty="0" err="1" smtClean="0"/>
              <a:t>pana</a:t>
            </a:r>
            <a:r>
              <a:rPr lang="en-US" dirty="0" smtClean="0"/>
              <a:t> la 30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Posibila</a:t>
            </a:r>
            <a:r>
              <a:rPr lang="en-US" dirty="0" smtClean="0"/>
              <a:t> </a:t>
            </a:r>
            <a:r>
              <a:rPr lang="en-US" dirty="0" err="1" smtClean="0"/>
              <a:t>integrarea</a:t>
            </a:r>
            <a:r>
              <a:rPr lang="en-US" dirty="0" smtClean="0"/>
              <a:t> cu eclipse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directii</a:t>
            </a:r>
            <a:r>
              <a:rPr lang="en-US" dirty="0" smtClean="0"/>
              <a:t> de </a:t>
            </a:r>
            <a:r>
              <a:rPr lang="en-US" dirty="0" err="1" smtClean="0"/>
              <a:t>dezvolatare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/>
          <a:lstStyle/>
          <a:p>
            <a:r>
              <a:rPr lang="en-US" sz="2800" dirty="0" smtClean="0"/>
              <a:t>un program </a:t>
            </a:r>
            <a:r>
              <a:rPr lang="en-US" sz="2800" dirty="0" err="1" smtClean="0"/>
              <a:t>scris</a:t>
            </a:r>
            <a:r>
              <a:rPr lang="en-US" sz="2800" dirty="0" smtClean="0"/>
              <a:t> in </a:t>
            </a:r>
            <a:r>
              <a:rPr lang="en-US" sz="4000" dirty="0" smtClean="0"/>
              <a:t>Prolog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face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/>
          <a:lstStyle/>
          <a:p>
            <a:pPr algn="l"/>
            <a:r>
              <a:rPr lang="en-US" sz="2800" dirty="0" err="1" smtClean="0"/>
              <a:t>depisteaza</a:t>
            </a:r>
            <a:r>
              <a:rPr lang="en-US" dirty="0" smtClean="0"/>
              <a:t> </a:t>
            </a:r>
            <a:r>
              <a:rPr lang="en-US" sz="4000" dirty="0" err="1" smtClean="0"/>
              <a:t>proiecte</a:t>
            </a:r>
            <a:r>
              <a:rPr lang="en-US" sz="4000" dirty="0" smtClean="0"/>
              <a:t> </a:t>
            </a:r>
            <a:r>
              <a:rPr lang="en-US" sz="2800" dirty="0" err="1" smtClean="0"/>
              <a:t>scolare</a:t>
            </a:r>
            <a:r>
              <a:rPr lang="en-US" sz="4800" dirty="0" smtClean="0"/>
              <a:t> </a:t>
            </a:r>
            <a:r>
              <a:rPr lang="en-US" sz="2800" dirty="0" smtClean="0"/>
              <a:t>Java</a:t>
            </a:r>
            <a:r>
              <a:rPr lang="en-US" sz="4800" dirty="0" smtClean="0"/>
              <a:t> </a:t>
            </a:r>
            <a:r>
              <a:rPr lang="en-US" sz="4000" dirty="0" err="1" smtClean="0"/>
              <a:t>copiate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79400" y="2057400"/>
            <a:ext cx="4495800" cy="49530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8000" y="3352800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410524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</a:t>
            </a:r>
            <a:r>
              <a:rPr lang="en-US" sz="2000" dirty="0" err="1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800" y="4629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2600" y="3276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2600" y="4191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3532" y="3657600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434" y="2286000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1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803400" y="3962401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03400" y="4419600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461000" y="2151993"/>
            <a:ext cx="4495800" cy="485840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89600" y="3447393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A</a:t>
            </a:r>
          </a:p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89600" y="419983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89600" y="4724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metodaB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204200" y="33711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204200" y="42855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15132" y="3752193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408034" y="2380593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2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85000" y="4056994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85000" y="4514193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18200" y="4249428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4934" y="4156053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4"/>
          <p:cNvSpPr txBox="1">
            <a:spLocks/>
          </p:cNvSpPr>
          <p:nvPr/>
        </p:nvSpPr>
        <p:spPr>
          <a:xfrm>
            <a:off x="660400" y="304801"/>
            <a:ext cx="8458200" cy="1143000"/>
          </a:xfrm>
          <a:prstGeom prst="rect">
            <a:avLst/>
          </a:prstGeom>
        </p:spPr>
        <p:txBody>
          <a:bodyPr/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Descrierea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Algoritmului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0" grpId="0" animBg="1"/>
      <p:bldP spid="12" grpId="0" animBg="1"/>
      <p:bldP spid="13" grpId="0"/>
      <p:bldP spid="70" grpId="0" animBg="1"/>
      <p:bldP spid="71" grpId="0"/>
      <p:bldP spid="72" grpId="0"/>
      <p:bldP spid="73" grpId="0" animBg="1"/>
      <p:bldP spid="74" grpId="0" animBg="1"/>
      <p:bldP spid="75" grpId="0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41800" y="838200"/>
            <a:ext cx="5638800" cy="1905000"/>
          </a:xfrm>
        </p:spPr>
        <p:txBody>
          <a:bodyPr anchor="ctr">
            <a:normAutofit/>
          </a:bodyPr>
          <a:lstStyle/>
          <a:p>
            <a:r>
              <a:rPr lang="en-US" sz="4000" dirty="0" err="1" smtClean="0"/>
              <a:t>Urmatoarele</a:t>
            </a:r>
            <a:r>
              <a:rPr lang="en-US" sz="4000" dirty="0" smtClean="0"/>
              <a:t> </a:t>
            </a:r>
            <a:r>
              <a:rPr lang="en-US" sz="4000" dirty="0" err="1" smtClean="0"/>
              <a:t>Subiecte</a:t>
            </a:r>
            <a:r>
              <a:rPr lang="en-US" sz="4000" dirty="0" smtClean="0"/>
              <a:t> :</a:t>
            </a:r>
            <a:endParaRPr lang="en-US" sz="4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3937000" y="3048000"/>
            <a:ext cx="5791200" cy="25908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Infrastructura</a:t>
            </a:r>
            <a:r>
              <a:rPr lang="en-US" sz="3200" b="1" dirty="0"/>
              <a:t> </a:t>
            </a:r>
            <a:r>
              <a:rPr lang="en-US" sz="3200" b="1" dirty="0" err="1"/>
              <a:t>folosita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Implementarea</a:t>
            </a:r>
            <a:r>
              <a:rPr lang="en-US" sz="3200" b="1" dirty="0"/>
              <a:t> </a:t>
            </a:r>
            <a:r>
              <a:rPr lang="en-US" sz="3200" b="1" dirty="0" err="1"/>
              <a:t>algoritmului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Resultatele</a:t>
            </a:r>
            <a:r>
              <a:rPr lang="en-US" sz="3200" b="1" dirty="0"/>
              <a:t> </a:t>
            </a:r>
            <a:r>
              <a:rPr lang="en-US" sz="3200" b="1" dirty="0" err="1"/>
              <a:t>obtinute</a:t>
            </a:r>
            <a:endParaRPr lang="en-US" sz="3200" b="1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4" b="8974"/>
          <a:stretch>
            <a:fillRect/>
          </a:stretch>
        </p:blipFill>
        <p:spPr>
          <a:xfrm>
            <a:off x="431800" y="1363785"/>
            <a:ext cx="3352800" cy="2751015"/>
          </a:xfrm>
        </p:spPr>
      </p:pic>
    </p:spTree>
    <p:extLst>
      <p:ext uri="{BB962C8B-B14F-4D97-AF65-F5344CB8AC3E}">
        <p14:creationId xmlns:p14="http://schemas.microsoft.com/office/powerpoint/2010/main" val="20665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6600" y="152400"/>
            <a:ext cx="8636000" cy="1977898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Infrastructura</a:t>
            </a:r>
            <a:r>
              <a:rPr lang="en-US" sz="5400" b="1" dirty="0"/>
              <a:t> </a:t>
            </a:r>
            <a:r>
              <a:rPr lang="en-US" sz="5400" b="1" dirty="0" err="1" smtClean="0"/>
              <a:t>folosita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8000" y="1905000"/>
            <a:ext cx="9067800" cy="1828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JTransformer</a:t>
            </a:r>
            <a:r>
              <a:rPr lang="en-US" sz="2400" b="1" dirty="0"/>
              <a:t> </a:t>
            </a:r>
            <a:r>
              <a:rPr lang="en-US" sz="2400" b="1" dirty="0" smtClean="0"/>
              <a:t>: plugin eclipse care </a:t>
            </a:r>
            <a:r>
              <a:rPr lang="en-US" sz="2400" b="1" dirty="0" err="1" smtClean="0"/>
              <a:t>transforma</a:t>
            </a:r>
            <a:r>
              <a:rPr lang="en-US" sz="2400" b="1" dirty="0" smtClean="0"/>
              <a:t> </a:t>
            </a:r>
            <a:r>
              <a:rPr lang="en-US" sz="2400" b="1" dirty="0" err="1"/>
              <a:t>codul</a:t>
            </a:r>
            <a:r>
              <a:rPr lang="en-US" sz="2400" b="1" dirty="0"/>
              <a:t> </a:t>
            </a:r>
            <a:r>
              <a:rPr lang="en-US" sz="2400" b="1" dirty="0" err="1"/>
              <a:t>sursa</a:t>
            </a:r>
            <a:r>
              <a:rPr lang="en-US" sz="2400" b="1" dirty="0"/>
              <a:t> </a:t>
            </a:r>
            <a:r>
              <a:rPr lang="en-US" sz="2400" b="1" dirty="0" smtClean="0"/>
              <a:t>Java </a:t>
            </a:r>
            <a:r>
              <a:rPr lang="en-US" sz="2400" b="1" dirty="0" err="1" smtClean="0"/>
              <a:t>intr</a:t>
            </a:r>
            <a:r>
              <a:rPr lang="en-US" sz="2400" b="1" dirty="0" smtClean="0"/>
              <a:t>-un arbore </a:t>
            </a:r>
            <a:r>
              <a:rPr lang="en-US" sz="2400" b="1" dirty="0" err="1" smtClean="0"/>
              <a:t>sintactic</a:t>
            </a:r>
            <a:r>
              <a:rPr lang="en-US" sz="2400" b="1" dirty="0" smtClean="0"/>
              <a:t> abstract(AST) </a:t>
            </a:r>
            <a:r>
              <a:rPr lang="en-US" sz="2400" b="1" dirty="0" err="1" smtClean="0"/>
              <a:t>memorat</a:t>
            </a:r>
            <a:r>
              <a:rPr lang="en-US" sz="2400" b="1" dirty="0" smtClean="0"/>
              <a:t> sub forma de  </a:t>
            </a:r>
            <a:r>
              <a:rPr lang="en-US" sz="2400" b="1" dirty="0" err="1"/>
              <a:t>clauze</a:t>
            </a:r>
            <a:r>
              <a:rPr lang="en-US" sz="2400" b="1" dirty="0"/>
              <a:t> Prolog. 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3429000"/>
            <a:ext cx="92202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r>
              <a:rPr lang="en-US" dirty="0" smtClean="0"/>
              <a:t> a </a:t>
            </a:r>
            <a:r>
              <a:rPr lang="en-US" smtClean="0"/>
              <a:t>sistemului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Metrici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9138" y="2895600"/>
            <a:ext cx="5365262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Metrici</a:t>
            </a:r>
            <a:r>
              <a:rPr lang="en-US" sz="3200" b="1" dirty="0" smtClean="0"/>
              <a:t> la </a:t>
            </a:r>
            <a:r>
              <a:rPr lang="en-US" sz="3200" b="1" dirty="0" err="1" smtClean="0"/>
              <a:t>nivel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clasa</a:t>
            </a:r>
            <a:endParaRPr lang="en-US" sz="3200" b="1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intefere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superclasa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Interfata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3600" y="3352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1504</TotalTime>
  <Words>303</Words>
  <Application>Microsoft Office PowerPoint</Application>
  <PresentationFormat>Custom</PresentationFormat>
  <Paragraphs>95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CloneDetector </vt:lpstr>
      <vt:lpstr>Ce este CloneDetector ?</vt:lpstr>
      <vt:lpstr>Ce face CloneDetector ?</vt:lpstr>
      <vt:lpstr>PowerPoint Presentation</vt:lpstr>
      <vt:lpstr>Urmatoarele Subiecte :</vt:lpstr>
      <vt:lpstr>Infrastructura folosita </vt:lpstr>
      <vt:lpstr>Arhitectura generala a sistemului</vt:lpstr>
      <vt:lpstr>Metrici folosite</vt:lpstr>
      <vt:lpstr>PowerPoint Presentation</vt:lpstr>
      <vt:lpstr>Rezultate</vt:lpstr>
      <vt:lpstr>Rezultate</vt:lpstr>
      <vt:lpstr>Avataje </vt:lpstr>
      <vt:lpstr>Limitari</vt:lpstr>
      <vt:lpstr>Posibile directii de dezvolatare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 Lep</cp:lastModifiedBy>
  <cp:revision>187</cp:revision>
  <dcterms:created xsi:type="dcterms:W3CDTF">2004-05-06T09:28:21Z</dcterms:created>
  <dcterms:modified xsi:type="dcterms:W3CDTF">2011-06-08T20:57:28Z</dcterms:modified>
</cp:coreProperties>
</file>