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4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0281-E279-43C3-AD30-B85E50B71E75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332E-1EBD-4CBB-ADB7-67EA527F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0281-E279-43C3-AD30-B85E50B71E75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332E-1EBD-4CBB-ADB7-67EA527F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3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0281-E279-43C3-AD30-B85E50B71E75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332E-1EBD-4CBB-ADB7-67EA527F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0281-E279-43C3-AD30-B85E50B71E75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332E-1EBD-4CBB-ADB7-67EA527F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0281-E279-43C3-AD30-B85E50B71E75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332E-1EBD-4CBB-ADB7-67EA527F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0281-E279-43C3-AD30-B85E50B71E75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332E-1EBD-4CBB-ADB7-67EA527F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0281-E279-43C3-AD30-B85E50B71E75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332E-1EBD-4CBB-ADB7-67EA527F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0281-E279-43C3-AD30-B85E50B71E75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332E-1EBD-4CBB-ADB7-67EA527F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0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0281-E279-43C3-AD30-B85E50B71E75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332E-1EBD-4CBB-ADB7-67EA527F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1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0281-E279-43C3-AD30-B85E50B71E75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332E-1EBD-4CBB-ADB7-67EA527F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0281-E279-43C3-AD30-B85E50B71E75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332E-1EBD-4CBB-ADB7-67EA527F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0281-E279-43C3-AD30-B85E50B71E75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332E-1EBD-4CBB-ADB7-67EA527F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19200" y="990600"/>
            <a:ext cx="6172200" cy="3886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User Module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905000" y="2347912"/>
            <a:ext cx="1905000" cy="1600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modul1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3262312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 </a:t>
            </a:r>
            <a:r>
              <a:rPr lang="en-US" dirty="0" err="1" smtClean="0"/>
              <a:t>ascunse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2728912"/>
            <a:ext cx="19050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 </a:t>
            </a:r>
            <a:r>
              <a:rPr lang="en-US" dirty="0" err="1" smtClean="0"/>
              <a:t>vizibile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24400" y="2347912"/>
            <a:ext cx="1905000" cy="1600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modul2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3262312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 </a:t>
            </a:r>
            <a:r>
              <a:rPr lang="en-US" dirty="0" err="1" smtClean="0"/>
              <a:t>ascunse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4400" y="2728912"/>
            <a:ext cx="19050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 </a:t>
            </a:r>
            <a:r>
              <a:rPr lang="en-US" dirty="0" err="1" smtClean="0"/>
              <a:t>vizibile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5052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cloneDetector.pl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752600"/>
            <a:ext cx="1219200" cy="685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Profile.pl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3800" y="2618509"/>
            <a:ext cx="1752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IProject1.pl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4724400"/>
            <a:ext cx="17526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IProject1.pl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1752600"/>
            <a:ext cx="1905000" cy="5715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commonClasses.pl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0" y="41148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utilities.pl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2667000" y="32766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2667000" y="41148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  <a:endCxn id="5" idx="2"/>
          </p:cNvCxnSpPr>
          <p:nvPr/>
        </p:nvCxnSpPr>
        <p:spPr>
          <a:xfrm flipV="1">
            <a:off x="1562100" y="2438400"/>
            <a:ext cx="381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9" idx="1"/>
          </p:cNvCxnSpPr>
          <p:nvPr/>
        </p:nvCxnSpPr>
        <p:spPr>
          <a:xfrm>
            <a:off x="5486400" y="3075709"/>
            <a:ext cx="1371600" cy="142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9" idx="1"/>
          </p:cNvCxnSpPr>
          <p:nvPr/>
        </p:nvCxnSpPr>
        <p:spPr>
          <a:xfrm flipV="1">
            <a:off x="5486400" y="44958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0"/>
          </p:cNvCxnSpPr>
          <p:nvPr/>
        </p:nvCxnSpPr>
        <p:spPr>
          <a:xfrm flipV="1">
            <a:off x="7734300" y="2324100"/>
            <a:ext cx="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94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acp-IT SRL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Lep</dc:creator>
  <cp:lastModifiedBy>Vlad Lep</cp:lastModifiedBy>
  <cp:revision>8</cp:revision>
  <dcterms:created xsi:type="dcterms:W3CDTF">2011-06-13T18:46:05Z</dcterms:created>
  <dcterms:modified xsi:type="dcterms:W3CDTF">2011-06-26T16:09:48Z</dcterms:modified>
</cp:coreProperties>
</file>