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4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4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1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8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63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036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208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380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889C6CB-5678-45A2-86EA-AD4BAC638BB0}">
          <p14:sldIdLst>
            <p14:sldId id="256"/>
            <p14:sldId id="257"/>
            <p14:sldId id="259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8" autoAdjust="0"/>
    <p:restoredTop sz="85153" autoAdjust="0"/>
  </p:normalViewPr>
  <p:slideViewPr>
    <p:cSldViewPr>
      <p:cViewPr>
        <p:scale>
          <a:sx n="66" d="100"/>
          <a:sy n="66" d="100"/>
        </p:scale>
        <p:origin x="-22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375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CEF8BC-56BE-4682-9BB0-C3BFCD6709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32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4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1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8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63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6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8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4000" y="254000"/>
            <a:ext cx="9662160" cy="67056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5183" y="5948848"/>
            <a:ext cx="9692640" cy="1479533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78000"/>
            <a:ext cx="8636000" cy="1977898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112"/>
            <a:ext cx="7112000" cy="163688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85F4-E4B5-47B4-8A36-3352FDDE7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9C65-99FB-47AD-BF50-9CB498160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BE8B-0A57-461A-A99F-9894DB9C413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5183" y="793546"/>
            <a:ext cx="9692640" cy="1479533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608667"/>
            <a:ext cx="2286000" cy="4985926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608667"/>
            <a:ext cx="6688667" cy="4985927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1B63-6B47-42A0-B5A3-834FF9853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4000" y="254000"/>
            <a:ext cx="9662160" cy="52628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719376" y="4670658"/>
            <a:ext cx="3196032" cy="79336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910356" y="4528100"/>
            <a:ext cx="6160572" cy="94459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43031" y="4541736"/>
            <a:ext cx="6075533" cy="86030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232765" y="4526861"/>
            <a:ext cx="3675556" cy="72394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5183" y="4509505"/>
            <a:ext cx="9692640" cy="1477638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02" y="2737289"/>
            <a:ext cx="8636000" cy="1693333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9294" y="1597165"/>
            <a:ext cx="7130816" cy="1044223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776-03E5-4BA3-B982-64B23AAE9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691C-2825-4277-84BE-9F38E278A7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51839" y="2976880"/>
            <a:ext cx="4246880" cy="383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61280" y="2976880"/>
            <a:ext cx="4246880" cy="383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840" y="2975682"/>
            <a:ext cx="4246880" cy="710847"/>
          </a:xfrm>
        </p:spPr>
        <p:txBody>
          <a:bodyPr anchor="ctr"/>
          <a:lstStyle>
            <a:lvl1pPr marL="0" indent="0" algn="ctr">
              <a:buNone/>
              <a:defRPr sz="2700" b="0">
                <a:solidFill>
                  <a:schemeClr val="tx2"/>
                </a:solidFill>
                <a:latin typeface="+mj-lt"/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591" y="3810000"/>
            <a:ext cx="4244506" cy="29968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4667" y="2975681"/>
            <a:ext cx="4246880" cy="710847"/>
          </a:xfrm>
        </p:spPr>
        <p:txBody>
          <a:bodyPr anchor="ctr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j-lt"/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39" y="3810000"/>
            <a:ext cx="4246880" cy="29968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5620-598D-46BA-880A-33C6F006E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D329-7B31-43D5-A943-3C182124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5183" y="793545"/>
            <a:ext cx="9692640" cy="1477638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5F23-5E08-421E-9170-D19A85C1E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220D-7DEE-43C7-8DE8-B732FFA41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3979334"/>
            <a:ext cx="3725333" cy="211666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7"/>
              </a:spcAft>
              <a:buNone/>
              <a:defRPr sz="2000">
                <a:solidFill>
                  <a:schemeClr val="tx2"/>
                </a:solidFill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5183" y="793546"/>
            <a:ext cx="9692640" cy="1479533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16000" y="2540000"/>
            <a:ext cx="3725333" cy="1391920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847" y="2032000"/>
            <a:ext cx="4337862" cy="4233333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4000" y="254000"/>
            <a:ext cx="9662160" cy="67056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5183" y="5948848"/>
            <a:ext cx="9692640" cy="1479533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728" y="376297"/>
            <a:ext cx="4236272" cy="2699927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9260" y="3095037"/>
            <a:ext cx="4242741" cy="26905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E84F-E292-47A2-BECB-28EC38FA77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1333" y="1524000"/>
            <a:ext cx="3962400" cy="32512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4000" y="254000"/>
            <a:ext cx="9662160" cy="27432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5183" y="1866032"/>
            <a:ext cx="9692640" cy="1477638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75920"/>
            <a:ext cx="9144000" cy="139192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37414" y="6944627"/>
            <a:ext cx="42074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154" y="6944627"/>
            <a:ext cx="4207434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4542" y="6944626"/>
            <a:ext cx="1290918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B712E38-7732-4F06-8F90-41F45035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964" y="2972741"/>
            <a:ext cx="8231481" cy="3834107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5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</p:sldLayoutIdLst>
  <p:txStyles>
    <p:titleStyle>
      <a:lvl1pPr algn="ctr" defTabSz="1015990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797" indent="-3047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640286" indent="-3047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50727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69987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25584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81180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336777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692373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3047970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12800" y="2133600"/>
            <a:ext cx="8445500" cy="1219200"/>
          </a:xfrm>
        </p:spPr>
        <p:txBody>
          <a:bodyPr lIns="0" tIns="0" rIns="0" bIns="0" anchor="t"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kern="1400" dirty="0" err="1"/>
              <a:t>CloneDetector</a:t>
            </a:r>
            <a:r>
              <a:rPr lang="en-US" sz="4800" kern="1400" dirty="0"/>
              <a:t/>
            </a:r>
            <a:br>
              <a:rPr lang="en-US" sz="4800" kern="1400" dirty="0"/>
            </a:br>
            <a:endParaRPr lang="en-US" sz="4800" kern="1400" dirty="0">
              <a:latin typeface="Times New Roman"/>
              <a:ea typeface="Times New Roman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55800" y="3931841"/>
            <a:ext cx="6477000" cy="3002359"/>
          </a:xfrm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Adrian-Vlad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LEP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,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 c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oordonator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: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Ioana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Ş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ORA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Universitatea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Politeh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nica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Timi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ş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oara</a:t>
            </a:r>
            <a:endParaRPr lang="ro-RO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Automatică si Calculaotare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Calculatoare si Tehnologia Informaţiei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endParaRPr lang="ro-RO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Iunie 2011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60600" y="2971800"/>
            <a:ext cx="8140700" cy="106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07995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599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3985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198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39975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47970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55964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63959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dirty="0">
              <a:solidFill>
                <a:srgbClr val="FFC231"/>
              </a:solidFill>
              <a:latin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5813" y="4437063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041400" y="2667000"/>
            <a:ext cx="8445500" cy="1066800"/>
          </a:xfrm>
          <a:prstGeom prst="rect">
            <a:avLst/>
          </a:prstGeom>
        </p:spPr>
        <p:txBody>
          <a:bodyPr vert="horz" lIns="0" tIns="0" rIns="0" bIns="0" rtlCol="0" anchor="t">
            <a:normAutofit fontScale="60000" lnSpcReduction="20000"/>
          </a:bodyPr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4800" kern="1400" dirty="0" smtClean="0"/>
              <a:t/>
            </a:r>
            <a:br>
              <a:rPr lang="en-US" sz="4800" kern="1400" dirty="0" smtClean="0"/>
            </a:br>
            <a:r>
              <a:rPr lang="en-US" sz="4800" kern="1400" dirty="0" smtClean="0"/>
              <a:t>Program </a:t>
            </a:r>
            <a:r>
              <a:rPr lang="en-US" sz="4800" kern="1400" dirty="0" err="1" smtClean="0"/>
              <a:t>pentru</a:t>
            </a:r>
            <a:r>
              <a:rPr lang="en-US" sz="4800" kern="1400" dirty="0" smtClean="0"/>
              <a:t> </a:t>
            </a:r>
            <a:r>
              <a:rPr lang="en-US" sz="4800" kern="1400" dirty="0" err="1" smtClean="0"/>
              <a:t>depistarea</a:t>
            </a:r>
            <a:r>
              <a:rPr lang="en-US" sz="4800" kern="1400" dirty="0" smtClean="0"/>
              <a:t> </a:t>
            </a:r>
            <a:r>
              <a:rPr lang="en-US" sz="4800" kern="1400" dirty="0" err="1" smtClean="0"/>
              <a:t>proiectelor</a:t>
            </a:r>
            <a:r>
              <a:rPr lang="en-US" sz="4800" kern="1400" dirty="0" smtClean="0"/>
              <a:t> Java </a:t>
            </a:r>
            <a:r>
              <a:rPr lang="en-US" sz="4800" kern="1400" dirty="0" err="1" smtClean="0"/>
              <a:t>copiate</a:t>
            </a:r>
            <a:endParaRPr lang="en-US" sz="4800" kern="1400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304801"/>
            <a:ext cx="8458200" cy="11430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CloneDetector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08000" y="1600200"/>
            <a:ext cx="8839200" cy="2438400"/>
          </a:xfrm>
        </p:spPr>
        <p:txBody>
          <a:bodyPr anchor="ctr"/>
          <a:lstStyle/>
          <a:p>
            <a:r>
              <a:rPr lang="en-US" sz="2800" dirty="0" smtClean="0"/>
              <a:t>un program </a:t>
            </a:r>
            <a:r>
              <a:rPr lang="en-US" sz="2800" dirty="0" err="1" smtClean="0"/>
              <a:t>scris</a:t>
            </a:r>
            <a:r>
              <a:rPr lang="en-US" sz="2800" dirty="0" smtClean="0"/>
              <a:t> in </a:t>
            </a:r>
            <a:r>
              <a:rPr lang="en-US" sz="4000" dirty="0" smtClean="0"/>
              <a:t>Prolog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304801"/>
            <a:ext cx="8458200" cy="11430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face </a:t>
            </a:r>
            <a:r>
              <a:rPr lang="en-US" dirty="0" err="1" smtClean="0"/>
              <a:t>CloneDetector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08000" y="1600200"/>
            <a:ext cx="8839200" cy="2438400"/>
          </a:xfrm>
        </p:spPr>
        <p:txBody>
          <a:bodyPr anchor="ctr"/>
          <a:lstStyle/>
          <a:p>
            <a:pPr algn="l"/>
            <a:r>
              <a:rPr lang="en-US" sz="2800" dirty="0" err="1" smtClean="0"/>
              <a:t>depisteaza</a:t>
            </a:r>
            <a:r>
              <a:rPr lang="en-US" dirty="0" smtClean="0"/>
              <a:t> </a:t>
            </a:r>
            <a:r>
              <a:rPr lang="en-US" sz="4000" dirty="0" err="1" smtClean="0"/>
              <a:t>proiecte</a:t>
            </a:r>
            <a:r>
              <a:rPr lang="en-US" sz="4000" dirty="0" smtClean="0"/>
              <a:t> </a:t>
            </a:r>
            <a:r>
              <a:rPr lang="en-US" sz="2800" dirty="0" err="1" smtClean="0"/>
              <a:t>scolare</a:t>
            </a:r>
            <a:r>
              <a:rPr lang="en-US" sz="4800" dirty="0" smtClean="0"/>
              <a:t> </a:t>
            </a:r>
            <a:r>
              <a:rPr lang="en-US" sz="2800" dirty="0" smtClean="0"/>
              <a:t>Java</a:t>
            </a:r>
            <a:r>
              <a:rPr lang="en-US" sz="4800" dirty="0" smtClean="0"/>
              <a:t> </a:t>
            </a:r>
            <a:r>
              <a:rPr lang="en-US" sz="4000" dirty="0" err="1" smtClean="0"/>
              <a:t>copiate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7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60400" y="1676400"/>
            <a:ext cx="7130816" cy="10442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1174</TotalTime>
  <Words>43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CloneDetector </vt:lpstr>
      <vt:lpstr>Ce este CloneDetector ?</vt:lpstr>
      <vt:lpstr>Ce face CloneDetector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 Lep</cp:lastModifiedBy>
  <cp:revision>129</cp:revision>
  <dcterms:created xsi:type="dcterms:W3CDTF">2004-05-06T09:28:21Z</dcterms:created>
  <dcterms:modified xsi:type="dcterms:W3CDTF">2011-06-04T13:41:05Z</dcterms:modified>
</cp:coreProperties>
</file>