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305" r:id="rId5"/>
    <p:sldId id="296" r:id="rId6"/>
    <p:sldId id="306" r:id="rId7"/>
    <p:sldId id="317" r:id="rId8"/>
    <p:sldId id="318" r:id="rId9"/>
    <p:sldId id="319" r:id="rId10"/>
    <p:sldId id="322" r:id="rId11"/>
    <p:sldId id="323" r:id="rId12"/>
    <p:sldId id="314" r:id="rId13"/>
    <p:sldId id="320" r:id="rId14"/>
    <p:sldId id="321" r:id="rId15"/>
    <p:sldId id="313" r:id="rId16"/>
    <p:sldId id="310" r:id="rId17"/>
    <p:sldId id="31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7D9"/>
    <a:srgbClr val="93D3D9"/>
    <a:srgbClr val="AAD6FF"/>
    <a:srgbClr val="B2C8CD"/>
    <a:srgbClr val="CCD8D6"/>
    <a:srgbClr val="4F5945"/>
    <a:srgbClr val="73292A"/>
    <a:srgbClr val="7F867A"/>
    <a:srgbClr val="A6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37F740-EC88-42DF-81BA-3FB591EAB7F3}" v="422" dt="2023-10-27T11:58:04.4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79" autoAdjust="0"/>
  </p:normalViewPr>
  <p:slideViewPr>
    <p:cSldViewPr snapToGrid="0">
      <p:cViewPr varScale="1">
        <p:scale>
          <a:sx n="87" d="100"/>
          <a:sy n="87" d="100"/>
        </p:scale>
        <p:origin x="686" y="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278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toria Filippatou" userId="24284a0f6c0bb7e6" providerId="LiveId" clId="{AF37F740-EC88-42DF-81BA-3FB591EAB7F3}"/>
    <pc:docChg chg="undo redo custSel addSld delSld modSld">
      <pc:chgData name="Victoria Filippatou" userId="24284a0f6c0bb7e6" providerId="LiveId" clId="{AF37F740-EC88-42DF-81BA-3FB591EAB7F3}" dt="2023-10-27T12:03:41.624" v="2097" actId="20577"/>
      <pc:docMkLst>
        <pc:docMk/>
      </pc:docMkLst>
      <pc:sldChg chg="del">
        <pc:chgData name="Victoria Filippatou" userId="24284a0f6c0bb7e6" providerId="LiveId" clId="{AF37F740-EC88-42DF-81BA-3FB591EAB7F3}" dt="2023-10-24T20:31:39.686" v="197" actId="47"/>
        <pc:sldMkLst>
          <pc:docMk/>
          <pc:sldMk cId="2985610029" sldId="294"/>
        </pc:sldMkLst>
      </pc:sldChg>
      <pc:sldChg chg="addSp delSp modSp mod">
        <pc:chgData name="Victoria Filippatou" userId="24284a0f6c0bb7e6" providerId="LiveId" clId="{AF37F740-EC88-42DF-81BA-3FB591EAB7F3}" dt="2023-10-25T20:06:54.051" v="1169" actId="478"/>
        <pc:sldMkLst>
          <pc:docMk/>
          <pc:sldMk cId="1859527893" sldId="296"/>
        </pc:sldMkLst>
        <pc:spChg chg="del">
          <ac:chgData name="Victoria Filippatou" userId="24284a0f6c0bb7e6" providerId="LiveId" clId="{AF37F740-EC88-42DF-81BA-3FB591EAB7F3}" dt="2023-10-25T20:06:52.147" v="1168" actId="478"/>
          <ac:spMkLst>
            <pc:docMk/>
            <pc:sldMk cId="1859527893" sldId="296"/>
            <ac:spMk id="4" creationId="{7090AC0D-F624-B281-1AB5-687E5F6B3291}"/>
          </ac:spMkLst>
        </pc:spChg>
        <pc:spChg chg="add del mod">
          <ac:chgData name="Victoria Filippatou" userId="24284a0f6c0bb7e6" providerId="LiveId" clId="{AF37F740-EC88-42DF-81BA-3FB591EAB7F3}" dt="2023-10-25T20:06:54.051" v="1169" actId="478"/>
          <ac:spMkLst>
            <pc:docMk/>
            <pc:sldMk cId="1859527893" sldId="296"/>
            <ac:spMk id="8" creationId="{7DC04373-9A67-691E-08B7-A8B3CF679558}"/>
          </ac:spMkLst>
        </pc:spChg>
      </pc:sldChg>
      <pc:sldChg chg="modSp mod">
        <pc:chgData name="Victoria Filippatou" userId="24284a0f6c0bb7e6" providerId="LiveId" clId="{AF37F740-EC88-42DF-81BA-3FB591EAB7F3}" dt="2023-10-25T20:36:41.540" v="1534" actId="20577"/>
        <pc:sldMkLst>
          <pc:docMk/>
          <pc:sldMk cId="317718070" sldId="305"/>
        </pc:sldMkLst>
        <pc:spChg chg="mod">
          <ac:chgData name="Victoria Filippatou" userId="24284a0f6c0bb7e6" providerId="LiveId" clId="{AF37F740-EC88-42DF-81BA-3FB591EAB7F3}" dt="2023-10-25T20:36:41.540" v="1534" actId="20577"/>
          <ac:spMkLst>
            <pc:docMk/>
            <pc:sldMk cId="317718070" sldId="305"/>
            <ac:spMk id="2" creationId="{DD24180B-35BA-C28E-820F-59C84FBDD99A}"/>
          </ac:spMkLst>
        </pc:spChg>
      </pc:sldChg>
      <pc:sldChg chg="modSp mod">
        <pc:chgData name="Victoria Filippatou" userId="24284a0f6c0bb7e6" providerId="LiveId" clId="{AF37F740-EC88-42DF-81BA-3FB591EAB7F3}" dt="2023-10-26T20:16:15.184" v="1723" actId="20577"/>
        <pc:sldMkLst>
          <pc:docMk/>
          <pc:sldMk cId="1732999477" sldId="306"/>
        </pc:sldMkLst>
        <pc:spChg chg="mod">
          <ac:chgData name="Victoria Filippatou" userId="24284a0f6c0bb7e6" providerId="LiveId" clId="{AF37F740-EC88-42DF-81BA-3FB591EAB7F3}" dt="2023-10-26T20:16:15.184" v="1723" actId="20577"/>
          <ac:spMkLst>
            <pc:docMk/>
            <pc:sldMk cId="1732999477" sldId="306"/>
            <ac:spMk id="3" creationId="{1A585715-2793-160B-269E-D9516C84D73A}"/>
          </ac:spMkLst>
        </pc:spChg>
      </pc:sldChg>
      <pc:sldChg chg="del">
        <pc:chgData name="Victoria Filippatou" userId="24284a0f6c0bb7e6" providerId="LiveId" clId="{AF37F740-EC88-42DF-81BA-3FB591EAB7F3}" dt="2023-10-24T20:31:33.133" v="193" actId="47"/>
        <pc:sldMkLst>
          <pc:docMk/>
          <pc:sldMk cId="2276839930" sldId="307"/>
        </pc:sldMkLst>
      </pc:sldChg>
      <pc:sldChg chg="del">
        <pc:chgData name="Victoria Filippatou" userId="24284a0f6c0bb7e6" providerId="LiveId" clId="{AF37F740-EC88-42DF-81BA-3FB591EAB7F3}" dt="2023-10-24T20:31:34.238" v="194" actId="47"/>
        <pc:sldMkLst>
          <pc:docMk/>
          <pc:sldMk cId="971989334" sldId="308"/>
        </pc:sldMkLst>
      </pc:sldChg>
      <pc:sldChg chg="del">
        <pc:chgData name="Victoria Filippatou" userId="24284a0f6c0bb7e6" providerId="LiveId" clId="{AF37F740-EC88-42DF-81BA-3FB591EAB7F3}" dt="2023-10-24T20:31:35.952" v="195" actId="47"/>
        <pc:sldMkLst>
          <pc:docMk/>
          <pc:sldMk cId="3619058363" sldId="309"/>
        </pc:sldMkLst>
      </pc:sldChg>
      <pc:sldChg chg="addSp delSp modSp mod modClrScheme chgLayout">
        <pc:chgData name="Victoria Filippatou" userId="24284a0f6c0bb7e6" providerId="LiveId" clId="{AF37F740-EC88-42DF-81BA-3FB591EAB7F3}" dt="2023-10-27T10:32:33.660" v="2084" actId="20577"/>
        <pc:sldMkLst>
          <pc:docMk/>
          <pc:sldMk cId="520700503" sldId="310"/>
        </pc:sldMkLst>
        <pc:spChg chg="mod">
          <ac:chgData name="Victoria Filippatou" userId="24284a0f6c0bb7e6" providerId="LiveId" clId="{AF37F740-EC88-42DF-81BA-3FB591EAB7F3}" dt="2023-10-25T20:05:25.317" v="1007" actId="20577"/>
          <ac:spMkLst>
            <pc:docMk/>
            <pc:sldMk cId="520700503" sldId="310"/>
            <ac:spMk id="2" creationId="{69554157-869F-9BBE-CFCF-717129CA6907}"/>
          </ac:spMkLst>
        </pc:spChg>
        <pc:spChg chg="mod ord">
          <ac:chgData name="Victoria Filippatou" userId="24284a0f6c0bb7e6" providerId="LiveId" clId="{AF37F740-EC88-42DF-81BA-3FB591EAB7F3}" dt="2023-10-27T10:32:33.660" v="2084" actId="20577"/>
          <ac:spMkLst>
            <pc:docMk/>
            <pc:sldMk cId="520700503" sldId="310"/>
            <ac:spMk id="3" creationId="{DC9AC05D-560D-1665-8879-549C0B4EDE5C}"/>
          </ac:spMkLst>
        </pc:spChg>
        <pc:spChg chg="del mod">
          <ac:chgData name="Victoria Filippatou" userId="24284a0f6c0bb7e6" providerId="LiveId" clId="{AF37F740-EC88-42DF-81BA-3FB591EAB7F3}" dt="2023-10-25T20:31:39.652" v="1486" actId="478"/>
          <ac:spMkLst>
            <pc:docMk/>
            <pc:sldMk cId="520700503" sldId="310"/>
            <ac:spMk id="4" creationId="{8EF088D1-E89A-FD55-EB44-49411774536D}"/>
          </ac:spMkLst>
        </pc:spChg>
        <pc:spChg chg="mod">
          <ac:chgData name="Victoria Filippatou" userId="24284a0f6c0bb7e6" providerId="LiveId" clId="{AF37F740-EC88-42DF-81BA-3FB591EAB7F3}" dt="2023-10-25T20:04:48.426" v="995" actId="26606"/>
          <ac:spMkLst>
            <pc:docMk/>
            <pc:sldMk cId="520700503" sldId="310"/>
            <ac:spMk id="5" creationId="{94026A48-6EF8-D4D0-2C6E-1F96935EA501}"/>
          </ac:spMkLst>
        </pc:spChg>
        <pc:spChg chg="add del mod">
          <ac:chgData name="Victoria Filippatou" userId="24284a0f6c0bb7e6" providerId="LiveId" clId="{AF37F740-EC88-42DF-81BA-3FB591EAB7F3}" dt="2023-10-25T20:05:03.027" v="996" actId="478"/>
          <ac:spMkLst>
            <pc:docMk/>
            <pc:sldMk cId="520700503" sldId="310"/>
            <ac:spMk id="10" creationId="{F7A34FF0-DF4A-315F-33CF-4BE4967A6B6F}"/>
          </ac:spMkLst>
        </pc:spChg>
      </pc:sldChg>
      <pc:sldChg chg="addSp delSp modSp mod modClrScheme chgLayout">
        <pc:chgData name="Victoria Filippatou" userId="24284a0f6c0bb7e6" providerId="LiveId" clId="{AF37F740-EC88-42DF-81BA-3FB591EAB7F3}" dt="2023-10-27T12:03:41.624" v="2097" actId="20577"/>
        <pc:sldMkLst>
          <pc:docMk/>
          <pc:sldMk cId="2068121164" sldId="313"/>
        </pc:sldMkLst>
        <pc:spChg chg="mod">
          <ac:chgData name="Victoria Filippatou" userId="24284a0f6c0bb7e6" providerId="LiveId" clId="{AF37F740-EC88-42DF-81BA-3FB591EAB7F3}" dt="2023-10-25T19:58:21.415" v="888" actId="26606"/>
          <ac:spMkLst>
            <pc:docMk/>
            <pc:sldMk cId="2068121164" sldId="313"/>
            <ac:spMk id="2" creationId="{7CEF4D5B-3E14-1349-3E16-232AA74EEBAF}"/>
          </ac:spMkLst>
        </pc:spChg>
        <pc:spChg chg="mod">
          <ac:chgData name="Victoria Filippatou" userId="24284a0f6c0bb7e6" providerId="LiveId" clId="{AF37F740-EC88-42DF-81BA-3FB591EAB7F3}" dt="2023-10-27T12:03:41.624" v="2097" actId="20577"/>
          <ac:spMkLst>
            <pc:docMk/>
            <pc:sldMk cId="2068121164" sldId="313"/>
            <ac:spMk id="3" creationId="{E698CE0E-745C-A7EE-B0DE-4912A73B00D8}"/>
          </ac:spMkLst>
        </pc:spChg>
        <pc:spChg chg="mod">
          <ac:chgData name="Victoria Filippatou" userId="24284a0f6c0bb7e6" providerId="LiveId" clId="{AF37F740-EC88-42DF-81BA-3FB591EAB7F3}" dt="2023-10-25T20:04:34.474" v="994" actId="20577"/>
          <ac:spMkLst>
            <pc:docMk/>
            <pc:sldMk cId="2068121164" sldId="313"/>
            <ac:spMk id="4" creationId="{E336DC79-3EA6-7325-3D0B-C041B850142A}"/>
          </ac:spMkLst>
        </pc:spChg>
        <pc:spChg chg="mod">
          <ac:chgData name="Victoria Filippatou" userId="24284a0f6c0bb7e6" providerId="LiveId" clId="{AF37F740-EC88-42DF-81BA-3FB591EAB7F3}" dt="2023-10-25T19:59:38.434" v="917"/>
          <ac:spMkLst>
            <pc:docMk/>
            <pc:sldMk cId="2068121164" sldId="313"/>
            <ac:spMk id="5" creationId="{8FD645B0-0A7B-7091-C8D6-E7D27FA25E51}"/>
          </ac:spMkLst>
        </pc:spChg>
        <pc:spChg chg="mod">
          <ac:chgData name="Victoria Filippatou" userId="24284a0f6c0bb7e6" providerId="LiveId" clId="{AF37F740-EC88-42DF-81BA-3FB591EAB7F3}" dt="2023-10-26T20:10:46.279" v="1709" actId="20577"/>
          <ac:spMkLst>
            <pc:docMk/>
            <pc:sldMk cId="2068121164" sldId="313"/>
            <ac:spMk id="6" creationId="{3C7B8494-23AF-BB4F-382C-D2B07675EBB6}"/>
          </ac:spMkLst>
        </pc:spChg>
        <pc:spChg chg="del mod ord">
          <ac:chgData name="Victoria Filippatou" userId="24284a0f6c0bb7e6" providerId="LiveId" clId="{AF37F740-EC88-42DF-81BA-3FB591EAB7F3}" dt="2023-10-25T19:58:35.516" v="891" actId="478"/>
          <ac:spMkLst>
            <pc:docMk/>
            <pc:sldMk cId="2068121164" sldId="313"/>
            <ac:spMk id="7" creationId="{69D875C8-4D19-8AF8-6F98-F151E309145E}"/>
          </ac:spMkLst>
        </pc:spChg>
        <pc:spChg chg="mod ord">
          <ac:chgData name="Victoria Filippatou" userId="24284a0f6c0bb7e6" providerId="LiveId" clId="{AF37F740-EC88-42DF-81BA-3FB591EAB7F3}" dt="2023-10-25T19:58:21.415" v="888" actId="26606"/>
          <ac:spMkLst>
            <pc:docMk/>
            <pc:sldMk cId="2068121164" sldId="313"/>
            <ac:spMk id="8" creationId="{7130094C-EC6A-E6F3-2E57-202E962AAC87}"/>
          </ac:spMkLst>
        </pc:spChg>
        <pc:spChg chg="del">
          <ac:chgData name="Victoria Filippatou" userId="24284a0f6c0bb7e6" providerId="LiveId" clId="{AF37F740-EC88-42DF-81BA-3FB591EAB7F3}" dt="2023-10-25T19:58:01.038" v="884" actId="478"/>
          <ac:spMkLst>
            <pc:docMk/>
            <pc:sldMk cId="2068121164" sldId="313"/>
            <ac:spMk id="9" creationId="{F0CC0C3B-96FD-06F4-C3EC-91658544150B}"/>
          </ac:spMkLst>
        </pc:spChg>
        <pc:spChg chg="del">
          <ac:chgData name="Victoria Filippatou" userId="24284a0f6c0bb7e6" providerId="LiveId" clId="{AF37F740-EC88-42DF-81BA-3FB591EAB7F3}" dt="2023-10-25T19:58:08.581" v="886" actId="478"/>
          <ac:spMkLst>
            <pc:docMk/>
            <pc:sldMk cId="2068121164" sldId="313"/>
            <ac:spMk id="10" creationId="{6E802B29-40B6-000C-8EDD-903910D08A61}"/>
          </ac:spMkLst>
        </pc:spChg>
        <pc:spChg chg="add del mod">
          <ac:chgData name="Victoria Filippatou" userId="24284a0f6c0bb7e6" providerId="LiveId" clId="{AF37F740-EC88-42DF-81BA-3FB591EAB7F3}" dt="2023-10-25T19:58:04.800" v="885" actId="478"/>
          <ac:spMkLst>
            <pc:docMk/>
            <pc:sldMk cId="2068121164" sldId="313"/>
            <ac:spMk id="12" creationId="{B93A416B-2C65-A165-8FC1-61C007A1700D}"/>
          </ac:spMkLst>
        </pc:spChg>
        <pc:spChg chg="add del mod">
          <ac:chgData name="Victoria Filippatou" userId="24284a0f6c0bb7e6" providerId="LiveId" clId="{AF37F740-EC88-42DF-81BA-3FB591EAB7F3}" dt="2023-10-25T19:58:30.363" v="890" actId="478"/>
          <ac:spMkLst>
            <pc:docMk/>
            <pc:sldMk cId="2068121164" sldId="313"/>
            <ac:spMk id="13" creationId="{AF6278BE-4163-793F-2415-651B8B85E1AE}"/>
          </ac:spMkLst>
        </pc:spChg>
        <pc:spChg chg="add del mod">
          <ac:chgData name="Victoria Filippatou" userId="24284a0f6c0bb7e6" providerId="LiveId" clId="{AF37F740-EC88-42DF-81BA-3FB591EAB7F3}" dt="2023-10-25T19:58:09.743" v="887" actId="478"/>
          <ac:spMkLst>
            <pc:docMk/>
            <pc:sldMk cId="2068121164" sldId="313"/>
            <ac:spMk id="14" creationId="{5F91209C-DC0D-90D0-12A0-3D488C2DFCF3}"/>
          </ac:spMkLst>
        </pc:spChg>
      </pc:sldChg>
      <pc:sldChg chg="addSp delSp modSp mod modClrScheme chgLayout">
        <pc:chgData name="Victoria Filippatou" userId="24284a0f6c0bb7e6" providerId="LiveId" clId="{AF37F740-EC88-42DF-81BA-3FB591EAB7F3}" dt="2023-10-25T20:31:51.177" v="1487" actId="478"/>
        <pc:sldMkLst>
          <pc:docMk/>
          <pc:sldMk cId="1563980609" sldId="314"/>
        </pc:sldMkLst>
        <pc:spChg chg="del mod">
          <ac:chgData name="Victoria Filippatou" userId="24284a0f6c0bb7e6" providerId="LiveId" clId="{AF37F740-EC88-42DF-81BA-3FB591EAB7F3}" dt="2023-10-24T20:29:35.110" v="39" actId="478"/>
          <ac:spMkLst>
            <pc:docMk/>
            <pc:sldMk cId="1563980609" sldId="314"/>
            <ac:spMk id="2" creationId="{82C7E564-4283-8AE2-ADD2-7B3FFCFA26C7}"/>
          </ac:spMkLst>
        </pc:spChg>
        <pc:spChg chg="del mod">
          <ac:chgData name="Victoria Filippatou" userId="24284a0f6c0bb7e6" providerId="LiveId" clId="{AF37F740-EC88-42DF-81BA-3FB591EAB7F3}" dt="2023-10-24T20:29:11.669" v="32" actId="478"/>
          <ac:spMkLst>
            <pc:docMk/>
            <pc:sldMk cId="1563980609" sldId="314"/>
            <ac:spMk id="3" creationId="{C9CFA000-38C2-F344-E543-42483390408A}"/>
          </ac:spMkLst>
        </pc:spChg>
        <pc:spChg chg="add del mod">
          <ac:chgData name="Victoria Filippatou" userId="24284a0f6c0bb7e6" providerId="LiveId" clId="{AF37F740-EC88-42DF-81BA-3FB591EAB7F3}" dt="2023-10-24T20:30:01.360" v="47" actId="478"/>
          <ac:spMkLst>
            <pc:docMk/>
            <pc:sldMk cId="1563980609" sldId="314"/>
            <ac:spMk id="4" creationId="{3996C973-7078-55F4-88EE-3784F64D5874}"/>
          </ac:spMkLst>
        </pc:spChg>
        <pc:spChg chg="add del mod">
          <ac:chgData name="Victoria Filippatou" userId="24284a0f6c0bb7e6" providerId="LiveId" clId="{AF37F740-EC88-42DF-81BA-3FB591EAB7F3}" dt="2023-10-25T19:49:39.177" v="363" actId="26606"/>
          <ac:spMkLst>
            <pc:docMk/>
            <pc:sldMk cId="1563980609" sldId="314"/>
            <ac:spMk id="10" creationId="{FA47ED29-D9DA-9DC6-8B43-80EC2A2E5B50}"/>
          </ac:spMkLst>
        </pc:spChg>
        <pc:spChg chg="del mod">
          <ac:chgData name="Victoria Filippatou" userId="24284a0f6c0bb7e6" providerId="LiveId" clId="{AF37F740-EC88-42DF-81BA-3FB591EAB7F3}" dt="2023-10-24T20:30:09.663" v="49" actId="478"/>
          <ac:spMkLst>
            <pc:docMk/>
            <pc:sldMk cId="1563980609" sldId="314"/>
            <ac:spMk id="11" creationId="{CB634FAD-36DD-9FB0-7030-266A29178C42}"/>
          </ac:spMkLst>
        </pc:spChg>
        <pc:spChg chg="add mod">
          <ac:chgData name="Victoria Filippatou" userId="24284a0f6c0bb7e6" providerId="LiveId" clId="{AF37F740-EC88-42DF-81BA-3FB591EAB7F3}" dt="2023-10-25T19:50:06.969" v="382" actId="26606"/>
          <ac:spMkLst>
            <pc:docMk/>
            <pc:sldMk cId="1563980609" sldId="314"/>
            <ac:spMk id="16" creationId="{FB35F3D5-4C67-625D-64B4-5CEA768457CF}"/>
          </ac:spMkLst>
        </pc:spChg>
        <pc:spChg chg="add del mod">
          <ac:chgData name="Victoria Filippatou" userId="24284a0f6c0bb7e6" providerId="LiveId" clId="{AF37F740-EC88-42DF-81BA-3FB591EAB7F3}" dt="2023-10-24T20:31:12.041" v="187" actId="478"/>
          <ac:spMkLst>
            <pc:docMk/>
            <pc:sldMk cId="1563980609" sldId="314"/>
            <ac:spMk id="18" creationId="{5C729905-6255-1E10-4586-F4E1F85C206A}"/>
          </ac:spMkLst>
        </pc:spChg>
        <pc:spChg chg="add mod">
          <ac:chgData name="Victoria Filippatou" userId="24284a0f6c0bb7e6" providerId="LiveId" clId="{AF37F740-EC88-42DF-81BA-3FB591EAB7F3}" dt="2023-10-25T19:50:06.969" v="382" actId="26606"/>
          <ac:spMkLst>
            <pc:docMk/>
            <pc:sldMk cId="1563980609" sldId="314"/>
            <ac:spMk id="20" creationId="{9780CE9F-2DC8-E7C7-B71C-0CD026CD58BB}"/>
          </ac:spMkLst>
        </pc:spChg>
        <pc:spChg chg="add del mod">
          <ac:chgData name="Victoria Filippatou" userId="24284a0f6c0bb7e6" providerId="LiveId" clId="{AF37F740-EC88-42DF-81BA-3FB591EAB7F3}" dt="2023-10-25T20:31:51.177" v="1487" actId="478"/>
          <ac:spMkLst>
            <pc:docMk/>
            <pc:sldMk cId="1563980609" sldId="314"/>
            <ac:spMk id="26" creationId="{71985E08-5E94-AA9D-7DC3-230336F24EDB}"/>
          </ac:spMkLst>
        </pc:spChg>
        <pc:graphicFrameChg chg="add mod modGraphic">
          <ac:chgData name="Victoria Filippatou" userId="24284a0f6c0bb7e6" providerId="LiveId" clId="{AF37F740-EC88-42DF-81BA-3FB591EAB7F3}" dt="2023-10-25T20:17:41.914" v="1461" actId="26606"/>
          <ac:graphicFrameMkLst>
            <pc:docMk/>
            <pc:sldMk cId="1563980609" sldId="314"/>
            <ac:graphicFrameMk id="22" creationId="{03ED001F-598D-4241-C471-5217EAF4D253}"/>
          </ac:graphicFrameMkLst>
        </pc:graphicFrameChg>
      </pc:sldChg>
      <pc:sldChg chg="del">
        <pc:chgData name="Victoria Filippatou" userId="24284a0f6c0bb7e6" providerId="LiveId" clId="{AF37F740-EC88-42DF-81BA-3FB591EAB7F3}" dt="2023-10-24T20:31:37.575" v="196" actId="47"/>
        <pc:sldMkLst>
          <pc:docMk/>
          <pc:sldMk cId="58893715" sldId="315"/>
        </pc:sldMkLst>
      </pc:sldChg>
      <pc:sldChg chg="addSp delSp modSp mod">
        <pc:chgData name="Victoria Filippatou" userId="24284a0f6c0bb7e6" providerId="LiveId" clId="{AF37F740-EC88-42DF-81BA-3FB591EAB7F3}" dt="2023-10-25T20:09:10.396" v="1195" actId="478"/>
        <pc:sldMkLst>
          <pc:docMk/>
          <pc:sldMk cId="2790251853" sldId="316"/>
        </pc:sldMkLst>
        <pc:spChg chg="add del mod">
          <ac:chgData name="Victoria Filippatou" userId="24284a0f6c0bb7e6" providerId="LiveId" clId="{AF37F740-EC88-42DF-81BA-3FB591EAB7F3}" dt="2023-10-25T20:09:10.396" v="1195" actId="478"/>
          <ac:spMkLst>
            <pc:docMk/>
            <pc:sldMk cId="2790251853" sldId="316"/>
            <ac:spMk id="4" creationId="{564CF373-B3E7-5189-C4F5-FE8CC4EF0877}"/>
          </ac:spMkLst>
        </pc:spChg>
        <pc:spChg chg="del mod">
          <ac:chgData name="Victoria Filippatou" userId="24284a0f6c0bb7e6" providerId="LiveId" clId="{AF37F740-EC88-42DF-81BA-3FB591EAB7F3}" dt="2023-10-25T20:09:07.260" v="1194" actId="478"/>
          <ac:spMkLst>
            <pc:docMk/>
            <pc:sldMk cId="2790251853" sldId="316"/>
            <ac:spMk id="5" creationId="{AAF5CF3F-E5EF-5769-3F83-24ADB4412BBF}"/>
          </ac:spMkLst>
        </pc:spChg>
      </pc:sldChg>
      <pc:sldChg chg="addSp delSp modSp mod modClrScheme chgLayout">
        <pc:chgData name="Victoria Filippatou" userId="24284a0f6c0bb7e6" providerId="LiveId" clId="{AF37F740-EC88-42DF-81BA-3FB591EAB7F3}" dt="2023-10-27T11:58:04.437" v="2085" actId="20577"/>
        <pc:sldMkLst>
          <pc:docMk/>
          <pc:sldMk cId="984319898" sldId="317"/>
        </pc:sldMkLst>
        <pc:spChg chg="mod">
          <ac:chgData name="Victoria Filippatou" userId="24284a0f6c0bb7e6" providerId="LiveId" clId="{AF37F740-EC88-42DF-81BA-3FB591EAB7F3}" dt="2023-10-25T20:08:47.058" v="1187" actId="26606"/>
          <ac:spMkLst>
            <pc:docMk/>
            <pc:sldMk cId="984319898" sldId="317"/>
            <ac:spMk id="2" creationId="{56002655-34DF-25F9-4640-B2CE5329AD1A}"/>
          </ac:spMkLst>
        </pc:spChg>
        <pc:spChg chg="add del mod">
          <ac:chgData name="Victoria Filippatou" userId="24284a0f6c0bb7e6" providerId="LiveId" clId="{AF37F740-EC88-42DF-81BA-3FB591EAB7F3}" dt="2023-10-25T19:47:20.051" v="335" actId="26606"/>
          <ac:spMkLst>
            <pc:docMk/>
            <pc:sldMk cId="984319898" sldId="317"/>
            <ac:spMk id="3" creationId="{1A585715-2793-160B-269E-D9516C84D73A}"/>
          </ac:spMkLst>
        </pc:spChg>
        <pc:spChg chg="mod">
          <ac:chgData name="Victoria Filippatou" userId="24284a0f6c0bb7e6" providerId="LiveId" clId="{AF37F740-EC88-42DF-81BA-3FB591EAB7F3}" dt="2023-10-25T20:08:47.058" v="1187" actId="26606"/>
          <ac:spMkLst>
            <pc:docMk/>
            <pc:sldMk cId="984319898" sldId="317"/>
            <ac:spMk id="5" creationId="{0108060B-6C9E-CFFF-55DE-F0D645C094DC}"/>
          </ac:spMkLst>
        </pc:spChg>
        <pc:spChg chg="add del mod">
          <ac:chgData name="Victoria Filippatou" userId="24284a0f6c0bb7e6" providerId="LiveId" clId="{AF37F740-EC88-42DF-81BA-3FB591EAB7F3}" dt="2023-10-25T19:47:18.130" v="332" actId="26606"/>
          <ac:spMkLst>
            <pc:docMk/>
            <pc:sldMk cId="984319898" sldId="317"/>
            <ac:spMk id="11" creationId="{FD766496-6A7C-8A44-22E8-D2C8D872DB91}"/>
          </ac:spMkLst>
        </pc:spChg>
        <pc:spChg chg="add del mod">
          <ac:chgData name="Victoria Filippatou" userId="24284a0f6c0bb7e6" providerId="LiveId" clId="{AF37F740-EC88-42DF-81BA-3FB591EAB7F3}" dt="2023-10-25T19:47:20.011" v="334" actId="26606"/>
          <ac:spMkLst>
            <pc:docMk/>
            <pc:sldMk cId="984319898" sldId="317"/>
            <ac:spMk id="13" creationId="{5A1B5E5C-DBA7-5BA2-E04D-B4DC313C6CB3}"/>
          </ac:spMkLst>
        </pc:spChg>
        <pc:spChg chg="add del mod">
          <ac:chgData name="Victoria Filippatou" userId="24284a0f6c0bb7e6" providerId="LiveId" clId="{AF37F740-EC88-42DF-81BA-3FB591EAB7F3}" dt="2023-10-25T19:47:30.484" v="338" actId="478"/>
          <ac:spMkLst>
            <pc:docMk/>
            <pc:sldMk cId="984319898" sldId="317"/>
            <ac:spMk id="16" creationId="{FD766496-6A7C-8A44-22E8-D2C8D872DB91}"/>
          </ac:spMkLst>
        </pc:spChg>
        <pc:spChg chg="add del mod">
          <ac:chgData name="Victoria Filippatou" userId="24284a0f6c0bb7e6" providerId="LiveId" clId="{AF37F740-EC88-42DF-81BA-3FB591EAB7F3}" dt="2023-10-25T20:07:20.210" v="1171" actId="26606"/>
          <ac:spMkLst>
            <pc:docMk/>
            <pc:sldMk cId="984319898" sldId="317"/>
            <ac:spMk id="19" creationId="{8BD2CEA2-C9E5-C1CF-A678-0185EC2A2034}"/>
          </ac:spMkLst>
        </pc:spChg>
        <pc:spChg chg="add del mod">
          <ac:chgData name="Victoria Filippatou" userId="24284a0f6c0bb7e6" providerId="LiveId" clId="{AF37F740-EC88-42DF-81BA-3FB591EAB7F3}" dt="2023-10-25T20:32:02.736" v="1490" actId="478"/>
          <ac:spMkLst>
            <pc:docMk/>
            <pc:sldMk cId="984319898" sldId="317"/>
            <ac:spMk id="20" creationId="{494BE806-4E85-F97E-E6B5-5A27C01E2571}"/>
          </ac:spMkLst>
        </pc:spChg>
        <pc:spChg chg="add del mod">
          <ac:chgData name="Victoria Filippatou" userId="24284a0f6c0bb7e6" providerId="LiveId" clId="{AF37F740-EC88-42DF-81BA-3FB591EAB7F3}" dt="2023-10-25T20:08:09.315" v="1186" actId="478"/>
          <ac:spMkLst>
            <pc:docMk/>
            <pc:sldMk cId="984319898" sldId="317"/>
            <ac:spMk id="21" creationId="{8BD2CEA2-C9E5-C1CF-A678-0185EC2A2034}"/>
          </ac:spMkLst>
        </pc:spChg>
        <pc:spChg chg="add del mod">
          <ac:chgData name="Victoria Filippatou" userId="24284a0f6c0bb7e6" providerId="LiveId" clId="{AF37F740-EC88-42DF-81BA-3FB591EAB7F3}" dt="2023-10-25T19:48:56.031" v="354" actId="26606"/>
          <ac:spMkLst>
            <pc:docMk/>
            <pc:sldMk cId="984319898" sldId="317"/>
            <ac:spMk id="22" creationId="{2C6953F1-9D36-5A64-9E57-265D9CFD68E2}"/>
          </ac:spMkLst>
        </pc:spChg>
        <pc:spChg chg="add del mod">
          <ac:chgData name="Victoria Filippatou" userId="24284a0f6c0bb7e6" providerId="LiveId" clId="{AF37F740-EC88-42DF-81BA-3FB591EAB7F3}" dt="2023-10-25T19:48:58.161" v="356" actId="26606"/>
          <ac:spMkLst>
            <pc:docMk/>
            <pc:sldMk cId="984319898" sldId="317"/>
            <ac:spMk id="24" creationId="{B470B14B-7851-ECF1-63FA-4DBD94AF4029}"/>
          </ac:spMkLst>
        </pc:spChg>
        <pc:spChg chg="add del">
          <ac:chgData name="Victoria Filippatou" userId="24284a0f6c0bb7e6" providerId="LiveId" clId="{AF37F740-EC88-42DF-81BA-3FB591EAB7F3}" dt="2023-10-25T19:49:00.326" v="358" actId="26606"/>
          <ac:spMkLst>
            <pc:docMk/>
            <pc:sldMk cId="984319898" sldId="317"/>
            <ac:spMk id="26" creationId="{F15854DF-9771-E99F-CFC1-F3D276ABFF16}"/>
          </ac:spMkLst>
        </pc:spChg>
        <pc:graphicFrameChg chg="add del mod">
          <ac:chgData name="Victoria Filippatou" userId="24284a0f6c0bb7e6" providerId="LiveId" clId="{AF37F740-EC88-42DF-81BA-3FB591EAB7F3}" dt="2023-10-25T19:47:18.130" v="332" actId="26606"/>
          <ac:graphicFrameMkLst>
            <pc:docMk/>
            <pc:sldMk cId="984319898" sldId="317"/>
            <ac:graphicFrameMk id="7" creationId="{0959BE70-4A64-230A-C7B4-AD764AB5AAAA}"/>
          </ac:graphicFrameMkLst>
        </pc:graphicFrameChg>
        <pc:graphicFrameChg chg="add del mod">
          <ac:chgData name="Victoria Filippatou" userId="24284a0f6c0bb7e6" providerId="LiveId" clId="{AF37F740-EC88-42DF-81BA-3FB591EAB7F3}" dt="2023-10-25T19:47:20.011" v="334" actId="26606"/>
          <ac:graphicFrameMkLst>
            <pc:docMk/>
            <pc:sldMk cId="984319898" sldId="317"/>
            <ac:graphicFrameMk id="14" creationId="{AF5F43E9-FA61-E5BB-6888-C234DB8803AB}"/>
          </ac:graphicFrameMkLst>
        </pc:graphicFrameChg>
        <pc:graphicFrameChg chg="add mod modGraphic">
          <ac:chgData name="Victoria Filippatou" userId="24284a0f6c0bb7e6" providerId="LiveId" clId="{AF37F740-EC88-42DF-81BA-3FB591EAB7F3}" dt="2023-10-27T11:58:04.437" v="2085" actId="20577"/>
          <ac:graphicFrameMkLst>
            <pc:docMk/>
            <pc:sldMk cId="984319898" sldId="317"/>
            <ac:graphicFrameMk id="17" creationId="{0959BE70-4A64-230A-C7B4-AD764AB5AAAA}"/>
          </ac:graphicFrameMkLst>
        </pc:graphicFrameChg>
      </pc:sldChg>
      <pc:sldChg chg="addSp delSp modSp mod">
        <pc:chgData name="Victoria Filippatou" userId="24284a0f6c0bb7e6" providerId="LiveId" clId="{AF37F740-EC88-42DF-81BA-3FB591EAB7F3}" dt="2023-10-27T08:36:03.219" v="1842" actId="20577"/>
        <pc:sldMkLst>
          <pc:docMk/>
          <pc:sldMk cId="1521823884" sldId="318"/>
        </pc:sldMkLst>
        <pc:spChg chg="del">
          <ac:chgData name="Victoria Filippatou" userId="24284a0f6c0bb7e6" providerId="LiveId" clId="{AF37F740-EC88-42DF-81BA-3FB591EAB7F3}" dt="2023-10-24T20:25:43.321" v="0" actId="478"/>
          <ac:spMkLst>
            <pc:docMk/>
            <pc:sldMk cId="1521823884" sldId="318"/>
            <ac:spMk id="3" creationId="{6A6B1340-330D-D000-2F68-0EC24588280F}"/>
          </ac:spMkLst>
        </pc:spChg>
        <pc:graphicFrameChg chg="add del mod">
          <ac:chgData name="Victoria Filippatou" userId="24284a0f6c0bb7e6" providerId="LiveId" clId="{AF37F740-EC88-42DF-81BA-3FB591EAB7F3}" dt="2023-10-24T20:28:06.437" v="13"/>
          <ac:graphicFrameMkLst>
            <pc:docMk/>
            <pc:sldMk cId="1521823884" sldId="318"/>
            <ac:graphicFrameMk id="6" creationId="{148A17E7-4417-962C-681E-D57BD6EC7DE9}"/>
          </ac:graphicFrameMkLst>
        </pc:graphicFrameChg>
        <pc:graphicFrameChg chg="mod">
          <ac:chgData name="Victoria Filippatou" userId="24284a0f6c0bb7e6" providerId="LiveId" clId="{AF37F740-EC88-42DF-81BA-3FB591EAB7F3}" dt="2023-10-27T08:36:03.219" v="1842" actId="20577"/>
          <ac:graphicFrameMkLst>
            <pc:docMk/>
            <pc:sldMk cId="1521823884" sldId="318"/>
            <ac:graphicFrameMk id="14" creationId="{DDCD05B6-EDA6-0F1C-97C8-FF008DCC4037}"/>
          </ac:graphicFrameMkLst>
        </pc:graphicFrameChg>
      </pc:sldChg>
      <pc:sldChg chg="delSp mod">
        <pc:chgData name="Victoria Filippatou" userId="24284a0f6c0bb7e6" providerId="LiveId" clId="{AF37F740-EC88-42DF-81BA-3FB591EAB7F3}" dt="2023-10-24T20:27:01.745" v="1" actId="478"/>
        <pc:sldMkLst>
          <pc:docMk/>
          <pc:sldMk cId="3781647213" sldId="319"/>
        </pc:sldMkLst>
        <pc:spChg chg="del">
          <ac:chgData name="Victoria Filippatou" userId="24284a0f6c0bb7e6" providerId="LiveId" clId="{AF37F740-EC88-42DF-81BA-3FB591EAB7F3}" dt="2023-10-24T20:27:01.745" v="1" actId="478"/>
          <ac:spMkLst>
            <pc:docMk/>
            <pc:sldMk cId="3781647213" sldId="319"/>
            <ac:spMk id="3" creationId="{6A6B1340-330D-D000-2F68-0EC24588280F}"/>
          </ac:spMkLst>
        </pc:spChg>
      </pc:sldChg>
      <pc:sldChg chg="addSp delSp modSp new mod">
        <pc:chgData name="Victoria Filippatou" userId="24284a0f6c0bb7e6" providerId="LiveId" clId="{AF37F740-EC88-42DF-81BA-3FB591EAB7F3}" dt="2023-10-25T19:54:37.850" v="657" actId="478"/>
        <pc:sldMkLst>
          <pc:docMk/>
          <pc:sldMk cId="3323433058" sldId="320"/>
        </pc:sldMkLst>
        <pc:spChg chg="mod">
          <ac:chgData name="Victoria Filippatou" userId="24284a0f6c0bb7e6" providerId="LiveId" clId="{AF37F740-EC88-42DF-81BA-3FB591EAB7F3}" dt="2023-10-24T20:32:12.991" v="212" actId="20577"/>
          <ac:spMkLst>
            <pc:docMk/>
            <pc:sldMk cId="3323433058" sldId="320"/>
            <ac:spMk id="2" creationId="{7E9B08B6-2E75-5B37-A50A-0C833CCCCEEF}"/>
          </ac:spMkLst>
        </pc:spChg>
        <pc:spChg chg="mod">
          <ac:chgData name="Victoria Filippatou" userId="24284a0f6c0bb7e6" providerId="LiveId" clId="{AF37F740-EC88-42DF-81BA-3FB591EAB7F3}" dt="2023-10-25T19:53:27.948" v="640" actId="13822"/>
          <ac:spMkLst>
            <pc:docMk/>
            <pc:sldMk cId="3323433058" sldId="320"/>
            <ac:spMk id="3" creationId="{AE06109B-69A0-1D16-CCFB-3B298CAA1EA9}"/>
          </ac:spMkLst>
        </pc:spChg>
        <pc:spChg chg="del">
          <ac:chgData name="Victoria Filippatou" userId="24284a0f6c0bb7e6" providerId="LiveId" clId="{AF37F740-EC88-42DF-81BA-3FB591EAB7F3}" dt="2023-10-25T19:54:37.850" v="657" actId="478"/>
          <ac:spMkLst>
            <pc:docMk/>
            <pc:sldMk cId="3323433058" sldId="320"/>
            <ac:spMk id="4" creationId="{1DE11393-1A12-E804-D6A3-B0F5AFB32987}"/>
          </ac:spMkLst>
        </pc:spChg>
        <pc:spChg chg="add del">
          <ac:chgData name="Victoria Filippatou" userId="24284a0f6c0bb7e6" providerId="LiveId" clId="{AF37F740-EC88-42DF-81BA-3FB591EAB7F3}" dt="2023-10-25T19:53:20.064" v="637" actId="11529"/>
          <ac:spMkLst>
            <pc:docMk/>
            <pc:sldMk cId="3323433058" sldId="320"/>
            <ac:spMk id="6" creationId="{06A6B670-C905-9978-2338-1E732F511B76}"/>
          </ac:spMkLst>
        </pc:spChg>
        <pc:spChg chg="add mod">
          <ac:chgData name="Victoria Filippatou" userId="24284a0f6c0bb7e6" providerId="LiveId" clId="{AF37F740-EC88-42DF-81BA-3FB591EAB7F3}" dt="2023-10-25T19:54:16.635" v="656" actId="207"/>
          <ac:spMkLst>
            <pc:docMk/>
            <pc:sldMk cId="3323433058" sldId="320"/>
            <ac:spMk id="7" creationId="{5C353FD5-A495-AA74-58C8-36F87D38CDFA}"/>
          </ac:spMkLst>
        </pc:spChg>
      </pc:sldChg>
      <pc:sldChg chg="new del">
        <pc:chgData name="Victoria Filippatou" userId="24284a0f6c0bb7e6" providerId="LiveId" clId="{AF37F740-EC88-42DF-81BA-3FB591EAB7F3}" dt="2023-10-25T19:54:55.111" v="659" actId="47"/>
        <pc:sldMkLst>
          <pc:docMk/>
          <pc:sldMk cId="1064203199" sldId="321"/>
        </pc:sldMkLst>
      </pc:sldChg>
      <pc:sldChg chg="addSp delSp modSp add mod modClrScheme chgLayout">
        <pc:chgData name="Victoria Filippatou" userId="24284a0f6c0bb7e6" providerId="LiveId" clId="{AF37F740-EC88-42DF-81BA-3FB591EAB7F3}" dt="2023-10-26T20:52:02.175" v="1742" actId="478"/>
        <pc:sldMkLst>
          <pc:docMk/>
          <pc:sldMk cId="2218187794" sldId="321"/>
        </pc:sldMkLst>
        <pc:spChg chg="mod">
          <ac:chgData name="Victoria Filippatou" userId="24284a0f6c0bb7e6" providerId="LiveId" clId="{AF37F740-EC88-42DF-81BA-3FB591EAB7F3}" dt="2023-10-26T20:08:31.126" v="1627" actId="26606"/>
          <ac:spMkLst>
            <pc:docMk/>
            <pc:sldMk cId="2218187794" sldId="321"/>
            <ac:spMk id="2" creationId="{7E9B08B6-2E75-5B37-A50A-0C833CCCCEEF}"/>
          </ac:spMkLst>
        </pc:spChg>
        <pc:spChg chg="add del mod">
          <ac:chgData name="Victoria Filippatou" userId="24284a0f6c0bb7e6" providerId="LiveId" clId="{AF37F740-EC88-42DF-81BA-3FB591EAB7F3}" dt="2023-10-26T20:08:31.126" v="1627" actId="26606"/>
          <ac:spMkLst>
            <pc:docMk/>
            <pc:sldMk cId="2218187794" sldId="321"/>
            <ac:spMk id="3" creationId="{AE06109B-69A0-1D16-CCFB-3B298CAA1EA9}"/>
          </ac:spMkLst>
        </pc:spChg>
        <pc:spChg chg="mod ord">
          <ac:chgData name="Victoria Filippatou" userId="24284a0f6c0bb7e6" providerId="LiveId" clId="{AF37F740-EC88-42DF-81BA-3FB591EAB7F3}" dt="2023-10-26T20:08:31.126" v="1627" actId="26606"/>
          <ac:spMkLst>
            <pc:docMk/>
            <pc:sldMk cId="2218187794" sldId="321"/>
            <ac:spMk id="5" creationId="{212F16C7-AFAF-78B3-BEB4-5B51A66FF4CD}"/>
          </ac:spMkLst>
        </pc:spChg>
        <pc:spChg chg="add del mod">
          <ac:chgData name="Victoria Filippatou" userId="24284a0f6c0bb7e6" providerId="LiveId" clId="{AF37F740-EC88-42DF-81BA-3FB591EAB7F3}" dt="2023-10-26T20:08:19.885" v="1619" actId="478"/>
          <ac:spMkLst>
            <pc:docMk/>
            <pc:sldMk cId="2218187794" sldId="321"/>
            <ac:spMk id="6" creationId="{91B112CC-95BF-0C77-29D2-FDBCDFB2D1EF}"/>
          </ac:spMkLst>
        </pc:spChg>
        <pc:spChg chg="mod">
          <ac:chgData name="Victoria Filippatou" userId="24284a0f6c0bb7e6" providerId="LiveId" clId="{AF37F740-EC88-42DF-81BA-3FB591EAB7F3}" dt="2023-10-26T20:08:31.126" v="1627" actId="26606"/>
          <ac:spMkLst>
            <pc:docMk/>
            <pc:sldMk cId="2218187794" sldId="321"/>
            <ac:spMk id="7" creationId="{5C353FD5-A495-AA74-58C8-36F87D38CDFA}"/>
          </ac:spMkLst>
        </pc:spChg>
        <pc:spChg chg="add del mod">
          <ac:chgData name="Victoria Filippatou" userId="24284a0f6c0bb7e6" providerId="LiveId" clId="{AF37F740-EC88-42DF-81BA-3FB591EAB7F3}" dt="2023-10-26T20:08:23.527" v="1622" actId="478"/>
          <ac:spMkLst>
            <pc:docMk/>
            <pc:sldMk cId="2218187794" sldId="321"/>
            <ac:spMk id="9" creationId="{5F58801F-1087-BB3A-1997-657B04373B84}"/>
          </ac:spMkLst>
        </pc:spChg>
        <pc:spChg chg="add del mod">
          <ac:chgData name="Victoria Filippatou" userId="24284a0f6c0bb7e6" providerId="LiveId" clId="{AF37F740-EC88-42DF-81BA-3FB591EAB7F3}" dt="2023-10-26T20:52:02.175" v="1742" actId="478"/>
          <ac:spMkLst>
            <pc:docMk/>
            <pc:sldMk cId="2218187794" sldId="321"/>
            <ac:spMk id="11" creationId="{DDA10F91-1905-5D81-1ED1-4FFD16312BFF}"/>
          </ac:spMkLst>
        </pc:spChg>
        <pc:spChg chg="add del mod">
          <ac:chgData name="Victoria Filippatou" userId="24284a0f6c0bb7e6" providerId="LiveId" clId="{AF37F740-EC88-42DF-81BA-3FB591EAB7F3}" dt="2023-10-26T20:08:31.126" v="1627" actId="26606"/>
          <ac:spMkLst>
            <pc:docMk/>
            <pc:sldMk cId="2218187794" sldId="321"/>
            <ac:spMk id="13" creationId="{91839C91-4D04-DF9D-DEDE-D3E092515EDB}"/>
          </ac:spMkLst>
        </pc:spChg>
        <pc:graphicFrameChg chg="add del mod">
          <ac:chgData name="Victoria Filippatou" userId="24284a0f6c0bb7e6" providerId="LiveId" clId="{AF37F740-EC88-42DF-81BA-3FB591EAB7F3}" dt="2023-10-26T20:08:31.126" v="1627" actId="26606"/>
          <ac:graphicFrameMkLst>
            <pc:docMk/>
            <pc:sldMk cId="2218187794" sldId="321"/>
            <ac:graphicFrameMk id="10" creationId="{6B1ECF49-8BD7-659F-AE7D-12ABA3F4FF9E}"/>
          </ac:graphicFrameMkLst>
        </pc:graphicFrameChg>
      </pc:sldChg>
      <pc:sldChg chg="addSp delSp modSp new mod modClrScheme chgLayout">
        <pc:chgData name="Victoria Filippatou" userId="24284a0f6c0bb7e6" providerId="LiveId" clId="{AF37F740-EC88-42DF-81BA-3FB591EAB7F3}" dt="2023-10-26T19:58:33.966" v="1608" actId="20577"/>
        <pc:sldMkLst>
          <pc:docMk/>
          <pc:sldMk cId="1353804990" sldId="322"/>
        </pc:sldMkLst>
        <pc:spChg chg="mod">
          <ac:chgData name="Victoria Filippatou" userId="24284a0f6c0bb7e6" providerId="LiveId" clId="{AF37F740-EC88-42DF-81BA-3FB591EAB7F3}" dt="2023-10-25T20:17:25.259" v="1459" actId="26606"/>
          <ac:spMkLst>
            <pc:docMk/>
            <pc:sldMk cId="1353804990" sldId="322"/>
            <ac:spMk id="2" creationId="{9F6782BA-5285-B387-1EA6-3968261F3BCD}"/>
          </ac:spMkLst>
        </pc:spChg>
        <pc:spChg chg="add del mod">
          <ac:chgData name="Victoria Filippatou" userId="24284a0f6c0bb7e6" providerId="LiveId" clId="{AF37F740-EC88-42DF-81BA-3FB591EAB7F3}" dt="2023-10-25T20:17:09.371" v="1458" actId="26606"/>
          <ac:spMkLst>
            <pc:docMk/>
            <pc:sldMk cId="1353804990" sldId="322"/>
            <ac:spMk id="3" creationId="{1C7E8337-C0AD-CECB-7509-9FFEE00291DF}"/>
          </ac:spMkLst>
        </pc:spChg>
        <pc:spChg chg="del">
          <ac:chgData name="Victoria Filippatou" userId="24284a0f6c0bb7e6" providerId="LiveId" clId="{AF37F740-EC88-42DF-81BA-3FB591EAB7F3}" dt="2023-10-25T20:13:05.774" v="1340" actId="478"/>
          <ac:spMkLst>
            <pc:docMk/>
            <pc:sldMk cId="1353804990" sldId="322"/>
            <ac:spMk id="4" creationId="{D36CF410-AB0F-7B20-CC46-29DE02D383C7}"/>
          </ac:spMkLst>
        </pc:spChg>
        <pc:spChg chg="mod">
          <ac:chgData name="Victoria Filippatou" userId="24284a0f6c0bb7e6" providerId="LiveId" clId="{AF37F740-EC88-42DF-81BA-3FB591EAB7F3}" dt="2023-10-25T20:17:25.259" v="1459" actId="26606"/>
          <ac:spMkLst>
            <pc:docMk/>
            <pc:sldMk cId="1353804990" sldId="322"/>
            <ac:spMk id="5" creationId="{B3B18EB3-797A-7FCA-8A36-DF168C899C97}"/>
          </ac:spMkLst>
        </pc:spChg>
        <pc:spChg chg="add del mod">
          <ac:chgData name="Victoria Filippatou" userId="24284a0f6c0bb7e6" providerId="LiveId" clId="{AF37F740-EC88-42DF-81BA-3FB591EAB7F3}" dt="2023-10-25T20:31:55.650" v="1488" actId="478"/>
          <ac:spMkLst>
            <pc:docMk/>
            <pc:sldMk cId="1353804990" sldId="322"/>
            <ac:spMk id="8" creationId="{F9617F71-DC65-2D4F-428D-144B33631DB6}"/>
          </ac:spMkLst>
        </pc:spChg>
        <pc:spChg chg="add del mod">
          <ac:chgData name="Victoria Filippatou" userId="24284a0f6c0bb7e6" providerId="LiveId" clId="{AF37F740-EC88-42DF-81BA-3FB591EAB7F3}" dt="2023-10-25T20:17:06.676" v="1457" actId="26606"/>
          <ac:spMkLst>
            <pc:docMk/>
            <pc:sldMk cId="1353804990" sldId="322"/>
            <ac:spMk id="11" creationId="{8849DE49-72A8-8D79-5362-8A11D7117ABD}"/>
          </ac:spMkLst>
        </pc:spChg>
        <pc:graphicFrameChg chg="add del mod">
          <ac:chgData name="Victoria Filippatou" userId="24284a0f6c0bb7e6" providerId="LiveId" clId="{AF37F740-EC88-42DF-81BA-3FB591EAB7F3}" dt="2023-10-25T20:17:06.676" v="1457" actId="26606"/>
          <ac:graphicFrameMkLst>
            <pc:docMk/>
            <pc:sldMk cId="1353804990" sldId="322"/>
            <ac:graphicFrameMk id="7" creationId="{741424DD-60B8-C604-E70C-F6387217BF61}"/>
          </ac:graphicFrameMkLst>
        </pc:graphicFrameChg>
        <pc:graphicFrameChg chg="add mod modGraphic">
          <ac:chgData name="Victoria Filippatou" userId="24284a0f6c0bb7e6" providerId="LiveId" clId="{AF37F740-EC88-42DF-81BA-3FB591EAB7F3}" dt="2023-10-26T19:58:33.966" v="1608" actId="20577"/>
          <ac:graphicFrameMkLst>
            <pc:docMk/>
            <pc:sldMk cId="1353804990" sldId="322"/>
            <ac:graphicFrameMk id="9" creationId="{CD05151A-341D-BA6B-8AE1-96A83DD48391}"/>
          </ac:graphicFrameMkLst>
        </pc:graphicFrameChg>
      </pc:sldChg>
      <pc:sldChg chg="modSp add">
        <pc:chgData name="Victoria Filippatou" userId="24284a0f6c0bb7e6" providerId="LiveId" clId="{AF37F740-EC88-42DF-81BA-3FB591EAB7F3}" dt="2023-10-27T08:40:15.273" v="2083" actId="20577"/>
        <pc:sldMkLst>
          <pc:docMk/>
          <pc:sldMk cId="3694786949" sldId="323"/>
        </pc:sldMkLst>
        <pc:graphicFrameChg chg="mod">
          <ac:chgData name="Victoria Filippatou" userId="24284a0f6c0bb7e6" providerId="LiveId" clId="{AF37F740-EC88-42DF-81BA-3FB591EAB7F3}" dt="2023-10-27T08:40:15.273" v="2083" actId="20577"/>
          <ac:graphicFrameMkLst>
            <pc:docMk/>
            <pc:sldMk cId="3694786949" sldId="323"/>
            <ac:graphicFrameMk id="9" creationId="{CD05151A-341D-BA6B-8AE1-96A83DD48391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5657E5-45BE-4E9F-942A-E9C8D0C2E0B7}" type="doc">
      <dgm:prSet loTypeId="urn:microsoft.com/office/officeart/2008/layout/LinedList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E6D9F69-25DD-4ECD-B2F2-6FE924E1B984}">
      <dgm:prSet/>
      <dgm:spPr/>
      <dgm:t>
        <a:bodyPr/>
        <a:lstStyle/>
        <a:p>
          <a:pPr>
            <a:defRPr b="1"/>
          </a:pPr>
          <a:r>
            <a:rPr lang="en-US" dirty="0"/>
            <a:t>ChatGPT</a:t>
          </a:r>
        </a:p>
      </dgm:t>
    </dgm:pt>
    <dgm:pt modelId="{4DF50387-34E0-4B2B-A089-68B2137DD284}" type="parTrans" cxnId="{77AA04B6-A91B-44E5-B412-C0FAAA9260AA}">
      <dgm:prSet/>
      <dgm:spPr/>
      <dgm:t>
        <a:bodyPr/>
        <a:lstStyle/>
        <a:p>
          <a:endParaRPr lang="en-US"/>
        </a:p>
      </dgm:t>
    </dgm:pt>
    <dgm:pt modelId="{C0DDD355-8BB3-4FCD-B3E0-8319D6B59D79}" type="sibTrans" cxnId="{77AA04B6-A91B-44E5-B412-C0FAAA9260AA}">
      <dgm:prSet/>
      <dgm:spPr/>
      <dgm:t>
        <a:bodyPr/>
        <a:lstStyle/>
        <a:p>
          <a:endParaRPr lang="en-US"/>
        </a:p>
      </dgm:t>
    </dgm:pt>
    <dgm:pt modelId="{61D8CC86-262C-4276-A3AD-DC34AED3CFE8}">
      <dgm:prSet/>
      <dgm:spPr/>
      <dgm:t>
        <a:bodyPr/>
        <a:lstStyle/>
        <a:p>
          <a:r>
            <a:rPr lang="en-US" dirty="0"/>
            <a:t>Book recommendations</a:t>
          </a:r>
        </a:p>
      </dgm:t>
    </dgm:pt>
    <dgm:pt modelId="{1395ADC5-0BF4-4B70-AD64-045E5536DCB0}" type="parTrans" cxnId="{7C44C97F-5D34-4789-B15F-F2D7FE461EE2}">
      <dgm:prSet/>
      <dgm:spPr/>
      <dgm:t>
        <a:bodyPr/>
        <a:lstStyle/>
        <a:p>
          <a:endParaRPr lang="en-US"/>
        </a:p>
      </dgm:t>
    </dgm:pt>
    <dgm:pt modelId="{09D0C96C-BA4C-4765-91CE-25EC76699780}" type="sibTrans" cxnId="{7C44C97F-5D34-4789-B15F-F2D7FE461EE2}">
      <dgm:prSet/>
      <dgm:spPr/>
      <dgm:t>
        <a:bodyPr/>
        <a:lstStyle/>
        <a:p>
          <a:endParaRPr lang="en-US"/>
        </a:p>
      </dgm:t>
    </dgm:pt>
    <dgm:pt modelId="{6251BE0D-0743-4506-82D4-604B615136A3}">
      <dgm:prSet/>
      <dgm:spPr/>
      <dgm:t>
        <a:bodyPr/>
        <a:lstStyle/>
        <a:p>
          <a:r>
            <a:rPr lang="en-US" dirty="0"/>
            <a:t>Page count</a:t>
          </a:r>
        </a:p>
      </dgm:t>
    </dgm:pt>
    <dgm:pt modelId="{FC733461-E6DB-43F6-9D6C-C05F784B3174}" type="parTrans" cxnId="{4AB79D5A-0D59-40B6-85E7-25E7FADFFBCE}">
      <dgm:prSet/>
      <dgm:spPr/>
      <dgm:t>
        <a:bodyPr/>
        <a:lstStyle/>
        <a:p>
          <a:endParaRPr lang="en-US"/>
        </a:p>
      </dgm:t>
    </dgm:pt>
    <dgm:pt modelId="{52E2F659-8A88-4B00-A406-6D84E52023C1}" type="sibTrans" cxnId="{4AB79D5A-0D59-40B6-85E7-25E7FADFFBCE}">
      <dgm:prSet/>
      <dgm:spPr/>
      <dgm:t>
        <a:bodyPr/>
        <a:lstStyle/>
        <a:p>
          <a:endParaRPr lang="en-US"/>
        </a:p>
      </dgm:t>
    </dgm:pt>
    <dgm:pt modelId="{C34C8226-A63D-4E3F-9048-9700DEB944D0}">
      <dgm:prSet/>
      <dgm:spPr/>
      <dgm:t>
        <a:bodyPr/>
        <a:lstStyle/>
        <a:p>
          <a:pPr>
            <a:defRPr b="1"/>
          </a:pPr>
          <a:r>
            <a:rPr lang="en-US" dirty="0"/>
            <a:t>Open Library</a:t>
          </a:r>
        </a:p>
      </dgm:t>
    </dgm:pt>
    <dgm:pt modelId="{1389F41F-0EA2-4DE2-8AED-1175FDF2BCD4}" type="parTrans" cxnId="{8CB2A3E1-9F18-4A41-BBC5-F5EE3D024FD1}">
      <dgm:prSet/>
      <dgm:spPr/>
      <dgm:t>
        <a:bodyPr/>
        <a:lstStyle/>
        <a:p>
          <a:endParaRPr lang="en-US"/>
        </a:p>
      </dgm:t>
    </dgm:pt>
    <dgm:pt modelId="{72B74725-0D9A-492A-8FB8-AE1A6ECB685E}" type="sibTrans" cxnId="{8CB2A3E1-9F18-4A41-BBC5-F5EE3D024FD1}">
      <dgm:prSet/>
      <dgm:spPr/>
      <dgm:t>
        <a:bodyPr/>
        <a:lstStyle/>
        <a:p>
          <a:endParaRPr lang="en-US"/>
        </a:p>
      </dgm:t>
    </dgm:pt>
    <dgm:pt modelId="{6DE9EF58-13F7-4076-8F36-7D777C0C37DB}">
      <dgm:prSet/>
      <dgm:spPr/>
      <dgm:t>
        <a:bodyPr/>
        <a:lstStyle/>
        <a:p>
          <a:r>
            <a:rPr lang="en-US" dirty="0"/>
            <a:t>Book covers</a:t>
          </a:r>
        </a:p>
      </dgm:t>
    </dgm:pt>
    <dgm:pt modelId="{B6DE68E2-BA86-4932-A8D3-92AA0FEAF0FC}" type="parTrans" cxnId="{B6E25A60-8004-427A-B8E2-475B6AF77AC9}">
      <dgm:prSet/>
      <dgm:spPr/>
      <dgm:t>
        <a:bodyPr/>
        <a:lstStyle/>
        <a:p>
          <a:endParaRPr lang="en-US"/>
        </a:p>
      </dgm:t>
    </dgm:pt>
    <dgm:pt modelId="{433BE629-2202-4C26-9081-AA2E51DAF70F}" type="sibTrans" cxnId="{B6E25A60-8004-427A-B8E2-475B6AF77AC9}">
      <dgm:prSet/>
      <dgm:spPr/>
      <dgm:t>
        <a:bodyPr/>
        <a:lstStyle/>
        <a:p>
          <a:endParaRPr lang="en-US"/>
        </a:p>
      </dgm:t>
    </dgm:pt>
    <dgm:pt modelId="{175A95E9-4657-4E60-89C5-6EB0764D884A}">
      <dgm:prSet/>
      <dgm:spPr/>
      <dgm:t>
        <a:bodyPr/>
        <a:lstStyle/>
        <a:p>
          <a:r>
            <a:rPr lang="en-US"/>
            <a:t>Book preview </a:t>
          </a:r>
          <a:endParaRPr lang="en-US" dirty="0"/>
        </a:p>
      </dgm:t>
    </dgm:pt>
    <dgm:pt modelId="{9FA0E329-7BC9-4D29-882D-4814E9ADB994}" type="parTrans" cxnId="{86DAFCFB-ECEB-4D96-83B1-766CB19BE5F1}">
      <dgm:prSet/>
      <dgm:spPr/>
      <dgm:t>
        <a:bodyPr/>
        <a:lstStyle/>
        <a:p>
          <a:endParaRPr lang="en-US"/>
        </a:p>
      </dgm:t>
    </dgm:pt>
    <dgm:pt modelId="{5464BE5A-C7E1-4481-9248-8A1D425C2E21}" type="sibTrans" cxnId="{86DAFCFB-ECEB-4D96-83B1-766CB19BE5F1}">
      <dgm:prSet/>
      <dgm:spPr/>
      <dgm:t>
        <a:bodyPr/>
        <a:lstStyle/>
        <a:p>
          <a:endParaRPr lang="en-US"/>
        </a:p>
      </dgm:t>
    </dgm:pt>
    <dgm:pt modelId="{79792566-46F9-464E-88DE-DE84115AA4E8}">
      <dgm:prSet/>
      <dgm:spPr/>
      <dgm:t>
        <a:bodyPr/>
        <a:lstStyle/>
        <a:p>
          <a:r>
            <a:rPr lang="en-US" b="1" dirty="0"/>
            <a:t>Google Books API</a:t>
          </a:r>
        </a:p>
      </dgm:t>
    </dgm:pt>
    <dgm:pt modelId="{CDC84BA0-92C6-4F8F-83E5-D30A48FDD890}" type="sibTrans" cxnId="{B17904F6-0C38-4549-BAF8-A577B063B6A1}">
      <dgm:prSet/>
      <dgm:spPr/>
      <dgm:t>
        <a:bodyPr/>
        <a:lstStyle/>
        <a:p>
          <a:endParaRPr lang="en-US"/>
        </a:p>
      </dgm:t>
    </dgm:pt>
    <dgm:pt modelId="{422E0DA5-CD52-4FD7-8362-00FE22C37944}" type="parTrans" cxnId="{B17904F6-0C38-4549-BAF8-A577B063B6A1}">
      <dgm:prSet/>
      <dgm:spPr/>
      <dgm:t>
        <a:bodyPr/>
        <a:lstStyle/>
        <a:p>
          <a:endParaRPr lang="en-US"/>
        </a:p>
      </dgm:t>
    </dgm:pt>
    <dgm:pt modelId="{B880E6B4-E48D-4340-AA42-4C2B2D00B2C7}">
      <dgm:prSet/>
      <dgm:spPr/>
      <dgm:t>
        <a:bodyPr/>
        <a:lstStyle/>
        <a:p>
          <a:r>
            <a:rPr lang="en-US"/>
            <a:t>Book information</a:t>
          </a:r>
          <a:endParaRPr lang="en-US" dirty="0"/>
        </a:p>
      </dgm:t>
    </dgm:pt>
    <dgm:pt modelId="{A373D990-C7F2-47ED-9C97-6917F0D1C9B0}" type="parTrans" cxnId="{38F259C5-BD3D-4410-9886-829D415AF15E}">
      <dgm:prSet/>
      <dgm:spPr/>
      <dgm:t>
        <a:bodyPr/>
        <a:lstStyle/>
        <a:p>
          <a:endParaRPr lang="en-US"/>
        </a:p>
      </dgm:t>
    </dgm:pt>
    <dgm:pt modelId="{C4AFAF59-8F49-43AD-8958-7D060FE0601E}" type="sibTrans" cxnId="{38F259C5-BD3D-4410-9886-829D415AF15E}">
      <dgm:prSet/>
      <dgm:spPr/>
      <dgm:t>
        <a:bodyPr/>
        <a:lstStyle/>
        <a:p>
          <a:endParaRPr lang="en-US"/>
        </a:p>
      </dgm:t>
    </dgm:pt>
    <dgm:pt modelId="{7C5226D6-9509-4346-A939-B97104DEAE10}" type="pres">
      <dgm:prSet presAssocID="{F05657E5-45BE-4E9F-942A-E9C8D0C2E0B7}" presName="vert0" presStyleCnt="0">
        <dgm:presLayoutVars>
          <dgm:dir/>
          <dgm:animOne val="branch"/>
          <dgm:animLvl val="lvl"/>
        </dgm:presLayoutVars>
      </dgm:prSet>
      <dgm:spPr/>
    </dgm:pt>
    <dgm:pt modelId="{7D99060E-A4C8-4CC8-804E-B9C92545C3B1}" type="pres">
      <dgm:prSet presAssocID="{0E6D9F69-25DD-4ECD-B2F2-6FE924E1B984}" presName="thickLine" presStyleLbl="alignNode1" presStyleIdx="0" presStyleCnt="3"/>
      <dgm:spPr/>
    </dgm:pt>
    <dgm:pt modelId="{EBF34FAE-5635-4A90-B088-CA0A847B9EBC}" type="pres">
      <dgm:prSet presAssocID="{0E6D9F69-25DD-4ECD-B2F2-6FE924E1B984}" presName="horz1" presStyleCnt="0"/>
      <dgm:spPr/>
    </dgm:pt>
    <dgm:pt modelId="{ED523B83-A76F-4CB6-9FC3-F457652757B0}" type="pres">
      <dgm:prSet presAssocID="{0E6D9F69-25DD-4ECD-B2F2-6FE924E1B984}" presName="tx1" presStyleLbl="revTx" presStyleIdx="0" presStyleCnt="8"/>
      <dgm:spPr/>
    </dgm:pt>
    <dgm:pt modelId="{F0046B0C-21AF-4E17-93B5-4FF20C06C4DD}" type="pres">
      <dgm:prSet presAssocID="{0E6D9F69-25DD-4ECD-B2F2-6FE924E1B984}" presName="vert1" presStyleCnt="0"/>
      <dgm:spPr/>
    </dgm:pt>
    <dgm:pt modelId="{E1BE3D82-928A-4204-9375-F6EA8EFE8BBF}" type="pres">
      <dgm:prSet presAssocID="{61D8CC86-262C-4276-A3AD-DC34AED3CFE8}" presName="vertSpace2a" presStyleCnt="0"/>
      <dgm:spPr/>
    </dgm:pt>
    <dgm:pt modelId="{EE32F424-85F6-41E1-8699-AC69E9A30914}" type="pres">
      <dgm:prSet presAssocID="{61D8CC86-262C-4276-A3AD-DC34AED3CFE8}" presName="horz2" presStyleCnt="0"/>
      <dgm:spPr/>
    </dgm:pt>
    <dgm:pt modelId="{61CA2C45-E1E6-43C0-99B0-5BE2AD50C453}" type="pres">
      <dgm:prSet presAssocID="{61D8CC86-262C-4276-A3AD-DC34AED3CFE8}" presName="horzSpace2" presStyleCnt="0"/>
      <dgm:spPr/>
    </dgm:pt>
    <dgm:pt modelId="{91A12D2F-FD63-477B-8A30-8262C2214890}" type="pres">
      <dgm:prSet presAssocID="{61D8CC86-262C-4276-A3AD-DC34AED3CFE8}" presName="tx2" presStyleLbl="revTx" presStyleIdx="1" presStyleCnt="8"/>
      <dgm:spPr/>
    </dgm:pt>
    <dgm:pt modelId="{35B96EA4-CB97-44B4-A29C-12E011761D9F}" type="pres">
      <dgm:prSet presAssocID="{61D8CC86-262C-4276-A3AD-DC34AED3CFE8}" presName="vert2" presStyleCnt="0"/>
      <dgm:spPr/>
    </dgm:pt>
    <dgm:pt modelId="{8966762C-8D17-4038-BC79-61341C78FBFF}" type="pres">
      <dgm:prSet presAssocID="{61D8CC86-262C-4276-A3AD-DC34AED3CFE8}" presName="thinLine2b" presStyleLbl="callout" presStyleIdx="0" presStyleCnt="5"/>
      <dgm:spPr/>
    </dgm:pt>
    <dgm:pt modelId="{B2250DD3-A630-4076-91C5-745187932402}" type="pres">
      <dgm:prSet presAssocID="{61D8CC86-262C-4276-A3AD-DC34AED3CFE8}" presName="vertSpace2b" presStyleCnt="0"/>
      <dgm:spPr/>
    </dgm:pt>
    <dgm:pt modelId="{640BF88F-CCDD-4E04-9923-33A969A918AF}" type="pres">
      <dgm:prSet presAssocID="{B880E6B4-E48D-4340-AA42-4C2B2D00B2C7}" presName="horz2" presStyleCnt="0"/>
      <dgm:spPr/>
    </dgm:pt>
    <dgm:pt modelId="{B73B41F9-D019-4D7E-8D0A-ECFA1FACF13A}" type="pres">
      <dgm:prSet presAssocID="{B880E6B4-E48D-4340-AA42-4C2B2D00B2C7}" presName="horzSpace2" presStyleCnt="0"/>
      <dgm:spPr/>
    </dgm:pt>
    <dgm:pt modelId="{D0CB175B-66FD-436E-8CF0-25ADCC2E7EBE}" type="pres">
      <dgm:prSet presAssocID="{B880E6B4-E48D-4340-AA42-4C2B2D00B2C7}" presName="tx2" presStyleLbl="revTx" presStyleIdx="2" presStyleCnt="8"/>
      <dgm:spPr/>
    </dgm:pt>
    <dgm:pt modelId="{0C6B144C-C6EA-4B99-B93E-0DD2FFCE59AE}" type="pres">
      <dgm:prSet presAssocID="{B880E6B4-E48D-4340-AA42-4C2B2D00B2C7}" presName="vert2" presStyleCnt="0"/>
      <dgm:spPr/>
    </dgm:pt>
    <dgm:pt modelId="{7325C803-A917-4CF5-919E-98258F2BE425}" type="pres">
      <dgm:prSet presAssocID="{B880E6B4-E48D-4340-AA42-4C2B2D00B2C7}" presName="thinLine2b" presStyleLbl="callout" presStyleIdx="1" presStyleCnt="5"/>
      <dgm:spPr/>
    </dgm:pt>
    <dgm:pt modelId="{1FAF8CD6-0D22-4BD4-85E5-6EF6C6C14CE6}" type="pres">
      <dgm:prSet presAssocID="{B880E6B4-E48D-4340-AA42-4C2B2D00B2C7}" presName="vertSpace2b" presStyleCnt="0"/>
      <dgm:spPr/>
    </dgm:pt>
    <dgm:pt modelId="{5E6717CD-426D-4027-AF06-D4A119EF2B5A}" type="pres">
      <dgm:prSet presAssocID="{79792566-46F9-464E-88DE-DE84115AA4E8}" presName="thickLine" presStyleLbl="alignNode1" presStyleIdx="1" presStyleCnt="3"/>
      <dgm:spPr/>
    </dgm:pt>
    <dgm:pt modelId="{A86B869B-9608-44F0-9934-A725C7D1C90A}" type="pres">
      <dgm:prSet presAssocID="{79792566-46F9-464E-88DE-DE84115AA4E8}" presName="horz1" presStyleCnt="0"/>
      <dgm:spPr/>
    </dgm:pt>
    <dgm:pt modelId="{28B1638C-292B-477D-9032-B12F1EE268A1}" type="pres">
      <dgm:prSet presAssocID="{79792566-46F9-464E-88DE-DE84115AA4E8}" presName="tx1" presStyleLbl="revTx" presStyleIdx="3" presStyleCnt="8"/>
      <dgm:spPr/>
    </dgm:pt>
    <dgm:pt modelId="{0E5B31C1-1412-4095-8748-B17AC6C0D9BB}" type="pres">
      <dgm:prSet presAssocID="{79792566-46F9-464E-88DE-DE84115AA4E8}" presName="vert1" presStyleCnt="0"/>
      <dgm:spPr/>
    </dgm:pt>
    <dgm:pt modelId="{93019BE3-14A0-4054-9124-ECFB867DE510}" type="pres">
      <dgm:prSet presAssocID="{6251BE0D-0743-4506-82D4-604B615136A3}" presName="vertSpace2a" presStyleCnt="0"/>
      <dgm:spPr/>
    </dgm:pt>
    <dgm:pt modelId="{5EBC0824-4126-4860-B524-ACE8C5DB2894}" type="pres">
      <dgm:prSet presAssocID="{6251BE0D-0743-4506-82D4-604B615136A3}" presName="horz2" presStyleCnt="0"/>
      <dgm:spPr/>
    </dgm:pt>
    <dgm:pt modelId="{CC0D9761-9B09-4D47-9645-A07C19AAE5FB}" type="pres">
      <dgm:prSet presAssocID="{6251BE0D-0743-4506-82D4-604B615136A3}" presName="horzSpace2" presStyleCnt="0"/>
      <dgm:spPr/>
    </dgm:pt>
    <dgm:pt modelId="{A748296E-9B61-4BC3-90FE-8D0DE753AF24}" type="pres">
      <dgm:prSet presAssocID="{6251BE0D-0743-4506-82D4-604B615136A3}" presName="tx2" presStyleLbl="revTx" presStyleIdx="4" presStyleCnt="8"/>
      <dgm:spPr/>
    </dgm:pt>
    <dgm:pt modelId="{E1B1635D-C979-4D07-AA68-E3713B83CC22}" type="pres">
      <dgm:prSet presAssocID="{6251BE0D-0743-4506-82D4-604B615136A3}" presName="vert2" presStyleCnt="0"/>
      <dgm:spPr/>
    </dgm:pt>
    <dgm:pt modelId="{F1EA44A3-802E-496E-BC36-A17599E3CF08}" type="pres">
      <dgm:prSet presAssocID="{6251BE0D-0743-4506-82D4-604B615136A3}" presName="thinLine2b" presStyleLbl="callout" presStyleIdx="2" presStyleCnt="5"/>
      <dgm:spPr/>
    </dgm:pt>
    <dgm:pt modelId="{3B3A4BFA-DE14-4B63-AB45-1CDAC69473CE}" type="pres">
      <dgm:prSet presAssocID="{6251BE0D-0743-4506-82D4-604B615136A3}" presName="vertSpace2b" presStyleCnt="0"/>
      <dgm:spPr/>
    </dgm:pt>
    <dgm:pt modelId="{76F314B1-4335-4E9F-9061-EE158BDDC7D4}" type="pres">
      <dgm:prSet presAssocID="{175A95E9-4657-4E60-89C5-6EB0764D884A}" presName="horz2" presStyleCnt="0"/>
      <dgm:spPr/>
    </dgm:pt>
    <dgm:pt modelId="{7E49AD1C-5776-4FA5-B0F4-4203CC4ACAA4}" type="pres">
      <dgm:prSet presAssocID="{175A95E9-4657-4E60-89C5-6EB0764D884A}" presName="horzSpace2" presStyleCnt="0"/>
      <dgm:spPr/>
    </dgm:pt>
    <dgm:pt modelId="{809C55FD-D9E0-49CC-914B-D348EE249AAD}" type="pres">
      <dgm:prSet presAssocID="{175A95E9-4657-4E60-89C5-6EB0764D884A}" presName="tx2" presStyleLbl="revTx" presStyleIdx="5" presStyleCnt="8"/>
      <dgm:spPr/>
    </dgm:pt>
    <dgm:pt modelId="{2213521D-DEEA-4359-B3E3-76752E1D801E}" type="pres">
      <dgm:prSet presAssocID="{175A95E9-4657-4E60-89C5-6EB0764D884A}" presName="vert2" presStyleCnt="0"/>
      <dgm:spPr/>
    </dgm:pt>
    <dgm:pt modelId="{2B3993C4-8883-437E-8EDD-29C7137DB7E5}" type="pres">
      <dgm:prSet presAssocID="{175A95E9-4657-4E60-89C5-6EB0764D884A}" presName="thinLine2b" presStyleLbl="callout" presStyleIdx="3" presStyleCnt="5"/>
      <dgm:spPr/>
    </dgm:pt>
    <dgm:pt modelId="{327C5EAA-B9E9-4C08-A59F-2CCAA9AD5804}" type="pres">
      <dgm:prSet presAssocID="{175A95E9-4657-4E60-89C5-6EB0764D884A}" presName="vertSpace2b" presStyleCnt="0"/>
      <dgm:spPr/>
    </dgm:pt>
    <dgm:pt modelId="{AFDEFC94-C8C8-4B6A-A9CF-5739D7BC59D8}" type="pres">
      <dgm:prSet presAssocID="{C34C8226-A63D-4E3F-9048-9700DEB944D0}" presName="thickLine" presStyleLbl="alignNode1" presStyleIdx="2" presStyleCnt="3"/>
      <dgm:spPr/>
    </dgm:pt>
    <dgm:pt modelId="{769BADD6-9C96-42E9-A069-641C0B405C67}" type="pres">
      <dgm:prSet presAssocID="{C34C8226-A63D-4E3F-9048-9700DEB944D0}" presName="horz1" presStyleCnt="0"/>
      <dgm:spPr/>
    </dgm:pt>
    <dgm:pt modelId="{C52FBCCC-EAA5-412B-87A0-0A47EA142EE0}" type="pres">
      <dgm:prSet presAssocID="{C34C8226-A63D-4E3F-9048-9700DEB944D0}" presName="tx1" presStyleLbl="revTx" presStyleIdx="6" presStyleCnt="8"/>
      <dgm:spPr/>
    </dgm:pt>
    <dgm:pt modelId="{F28BD032-2093-4975-9A66-0398329744CF}" type="pres">
      <dgm:prSet presAssocID="{C34C8226-A63D-4E3F-9048-9700DEB944D0}" presName="vert1" presStyleCnt="0"/>
      <dgm:spPr/>
    </dgm:pt>
    <dgm:pt modelId="{C39928A8-1C48-459C-B49C-3E070BF8D23C}" type="pres">
      <dgm:prSet presAssocID="{6DE9EF58-13F7-4076-8F36-7D777C0C37DB}" presName="vertSpace2a" presStyleCnt="0"/>
      <dgm:spPr/>
    </dgm:pt>
    <dgm:pt modelId="{717BA7AE-ED31-44C7-B213-9BB223114AC4}" type="pres">
      <dgm:prSet presAssocID="{6DE9EF58-13F7-4076-8F36-7D777C0C37DB}" presName="horz2" presStyleCnt="0"/>
      <dgm:spPr/>
    </dgm:pt>
    <dgm:pt modelId="{7BD6E568-F11D-4684-94DF-48665A601B52}" type="pres">
      <dgm:prSet presAssocID="{6DE9EF58-13F7-4076-8F36-7D777C0C37DB}" presName="horzSpace2" presStyleCnt="0"/>
      <dgm:spPr/>
    </dgm:pt>
    <dgm:pt modelId="{7AA6AEE3-16CD-4879-876B-4AD1E03B2460}" type="pres">
      <dgm:prSet presAssocID="{6DE9EF58-13F7-4076-8F36-7D777C0C37DB}" presName="tx2" presStyleLbl="revTx" presStyleIdx="7" presStyleCnt="8" custScaleX="99465" custScaleY="63582" custLinFactNeighborX="2188" custLinFactNeighborY="3104"/>
      <dgm:spPr/>
    </dgm:pt>
    <dgm:pt modelId="{965962C8-A223-4FE9-AFFA-AB0C402C8B9B}" type="pres">
      <dgm:prSet presAssocID="{6DE9EF58-13F7-4076-8F36-7D777C0C37DB}" presName="vert2" presStyleCnt="0"/>
      <dgm:spPr/>
    </dgm:pt>
    <dgm:pt modelId="{BB0D64DA-903F-482D-B1C4-64B12CD00144}" type="pres">
      <dgm:prSet presAssocID="{6DE9EF58-13F7-4076-8F36-7D777C0C37DB}" presName="thinLine2b" presStyleLbl="callout" presStyleIdx="4" presStyleCnt="5"/>
      <dgm:spPr/>
    </dgm:pt>
    <dgm:pt modelId="{08BB6622-B06B-473B-83B0-C4B9D68C73AC}" type="pres">
      <dgm:prSet presAssocID="{6DE9EF58-13F7-4076-8F36-7D777C0C37DB}" presName="vertSpace2b" presStyleCnt="0"/>
      <dgm:spPr/>
    </dgm:pt>
  </dgm:ptLst>
  <dgm:cxnLst>
    <dgm:cxn modelId="{24E3F53E-415A-41EA-BB20-08A14968D5E4}" type="presOf" srcId="{0E6D9F69-25DD-4ECD-B2F2-6FE924E1B984}" destId="{ED523B83-A76F-4CB6-9FC3-F457652757B0}" srcOrd="0" destOrd="0" presId="urn:microsoft.com/office/officeart/2008/layout/LinedList"/>
    <dgm:cxn modelId="{B6E25A60-8004-427A-B8E2-475B6AF77AC9}" srcId="{C34C8226-A63D-4E3F-9048-9700DEB944D0}" destId="{6DE9EF58-13F7-4076-8F36-7D777C0C37DB}" srcOrd="0" destOrd="0" parTransId="{B6DE68E2-BA86-4932-A8D3-92AA0FEAF0FC}" sibTransId="{433BE629-2202-4C26-9081-AA2E51DAF70F}"/>
    <dgm:cxn modelId="{DAD96245-A4D7-419C-914C-19D0447EFD65}" type="presOf" srcId="{6DE9EF58-13F7-4076-8F36-7D777C0C37DB}" destId="{7AA6AEE3-16CD-4879-876B-4AD1E03B2460}" srcOrd="0" destOrd="0" presId="urn:microsoft.com/office/officeart/2008/layout/LinedList"/>
    <dgm:cxn modelId="{4AB79D5A-0D59-40B6-85E7-25E7FADFFBCE}" srcId="{79792566-46F9-464E-88DE-DE84115AA4E8}" destId="{6251BE0D-0743-4506-82D4-604B615136A3}" srcOrd="0" destOrd="0" parTransId="{FC733461-E6DB-43F6-9D6C-C05F784B3174}" sibTransId="{52E2F659-8A88-4B00-A406-6D84E52023C1}"/>
    <dgm:cxn modelId="{7C44C97F-5D34-4789-B15F-F2D7FE461EE2}" srcId="{0E6D9F69-25DD-4ECD-B2F2-6FE924E1B984}" destId="{61D8CC86-262C-4276-A3AD-DC34AED3CFE8}" srcOrd="0" destOrd="0" parTransId="{1395ADC5-0BF4-4B70-AD64-045E5536DCB0}" sibTransId="{09D0C96C-BA4C-4765-91CE-25EC76699780}"/>
    <dgm:cxn modelId="{F7CEF897-F68F-45E2-966F-AF23F5A6D226}" type="presOf" srcId="{79792566-46F9-464E-88DE-DE84115AA4E8}" destId="{28B1638C-292B-477D-9032-B12F1EE268A1}" srcOrd="0" destOrd="0" presId="urn:microsoft.com/office/officeart/2008/layout/LinedList"/>
    <dgm:cxn modelId="{EEA1CAA8-B3D2-4B42-A339-1FFD71208D8B}" type="presOf" srcId="{C34C8226-A63D-4E3F-9048-9700DEB944D0}" destId="{C52FBCCC-EAA5-412B-87A0-0A47EA142EE0}" srcOrd="0" destOrd="0" presId="urn:microsoft.com/office/officeart/2008/layout/LinedList"/>
    <dgm:cxn modelId="{77AA04B6-A91B-44E5-B412-C0FAAA9260AA}" srcId="{F05657E5-45BE-4E9F-942A-E9C8D0C2E0B7}" destId="{0E6D9F69-25DD-4ECD-B2F2-6FE924E1B984}" srcOrd="0" destOrd="0" parTransId="{4DF50387-34E0-4B2B-A089-68B2137DD284}" sibTransId="{C0DDD355-8BB3-4FCD-B3E0-8319D6B59D79}"/>
    <dgm:cxn modelId="{9319B7B6-B27B-46A6-A661-CA86C718FDF1}" type="presOf" srcId="{B880E6B4-E48D-4340-AA42-4C2B2D00B2C7}" destId="{D0CB175B-66FD-436E-8CF0-25ADCC2E7EBE}" srcOrd="0" destOrd="0" presId="urn:microsoft.com/office/officeart/2008/layout/LinedList"/>
    <dgm:cxn modelId="{CAA5F0B6-27A4-4290-BE2A-FD430ABCE094}" type="presOf" srcId="{6251BE0D-0743-4506-82D4-604B615136A3}" destId="{A748296E-9B61-4BC3-90FE-8D0DE753AF24}" srcOrd="0" destOrd="0" presId="urn:microsoft.com/office/officeart/2008/layout/LinedList"/>
    <dgm:cxn modelId="{40BB1FBE-F585-4F2E-B486-248115AAFB5A}" type="presOf" srcId="{61D8CC86-262C-4276-A3AD-DC34AED3CFE8}" destId="{91A12D2F-FD63-477B-8A30-8262C2214890}" srcOrd="0" destOrd="0" presId="urn:microsoft.com/office/officeart/2008/layout/LinedList"/>
    <dgm:cxn modelId="{38F259C5-BD3D-4410-9886-829D415AF15E}" srcId="{0E6D9F69-25DD-4ECD-B2F2-6FE924E1B984}" destId="{B880E6B4-E48D-4340-AA42-4C2B2D00B2C7}" srcOrd="1" destOrd="0" parTransId="{A373D990-C7F2-47ED-9C97-6917F0D1C9B0}" sibTransId="{C4AFAF59-8F49-43AD-8958-7D060FE0601E}"/>
    <dgm:cxn modelId="{8CB2A3E1-9F18-4A41-BBC5-F5EE3D024FD1}" srcId="{F05657E5-45BE-4E9F-942A-E9C8D0C2E0B7}" destId="{C34C8226-A63D-4E3F-9048-9700DEB944D0}" srcOrd="2" destOrd="0" parTransId="{1389F41F-0EA2-4DE2-8AED-1175FDF2BCD4}" sibTransId="{72B74725-0D9A-492A-8FB8-AE1A6ECB685E}"/>
    <dgm:cxn modelId="{4248C1E7-6C28-436D-95A9-B5E91B15322C}" type="presOf" srcId="{F05657E5-45BE-4E9F-942A-E9C8D0C2E0B7}" destId="{7C5226D6-9509-4346-A939-B97104DEAE10}" srcOrd="0" destOrd="0" presId="urn:microsoft.com/office/officeart/2008/layout/LinedList"/>
    <dgm:cxn modelId="{B17904F6-0C38-4549-BAF8-A577B063B6A1}" srcId="{F05657E5-45BE-4E9F-942A-E9C8D0C2E0B7}" destId="{79792566-46F9-464E-88DE-DE84115AA4E8}" srcOrd="1" destOrd="0" parTransId="{422E0DA5-CD52-4FD7-8362-00FE22C37944}" sibTransId="{CDC84BA0-92C6-4F8F-83E5-D30A48FDD890}"/>
    <dgm:cxn modelId="{86DAFCFB-ECEB-4D96-83B1-766CB19BE5F1}" srcId="{79792566-46F9-464E-88DE-DE84115AA4E8}" destId="{175A95E9-4657-4E60-89C5-6EB0764D884A}" srcOrd="1" destOrd="0" parTransId="{9FA0E329-7BC9-4D29-882D-4814E9ADB994}" sibTransId="{5464BE5A-C7E1-4481-9248-8A1D425C2E21}"/>
    <dgm:cxn modelId="{1623E0FF-5277-41A0-83E7-7951BA6E2A38}" type="presOf" srcId="{175A95E9-4657-4E60-89C5-6EB0764D884A}" destId="{809C55FD-D9E0-49CC-914B-D348EE249AAD}" srcOrd="0" destOrd="0" presId="urn:microsoft.com/office/officeart/2008/layout/LinedList"/>
    <dgm:cxn modelId="{7A182B75-C7F7-408A-A206-DFF6FCDFF8FC}" type="presParOf" srcId="{7C5226D6-9509-4346-A939-B97104DEAE10}" destId="{7D99060E-A4C8-4CC8-804E-B9C92545C3B1}" srcOrd="0" destOrd="0" presId="urn:microsoft.com/office/officeart/2008/layout/LinedList"/>
    <dgm:cxn modelId="{CFF8B6DF-6203-400B-83D0-207DAF296DF2}" type="presParOf" srcId="{7C5226D6-9509-4346-A939-B97104DEAE10}" destId="{EBF34FAE-5635-4A90-B088-CA0A847B9EBC}" srcOrd="1" destOrd="0" presId="urn:microsoft.com/office/officeart/2008/layout/LinedList"/>
    <dgm:cxn modelId="{FFD28E13-3A48-42E0-A077-E3F554D213D9}" type="presParOf" srcId="{EBF34FAE-5635-4A90-B088-CA0A847B9EBC}" destId="{ED523B83-A76F-4CB6-9FC3-F457652757B0}" srcOrd="0" destOrd="0" presId="urn:microsoft.com/office/officeart/2008/layout/LinedList"/>
    <dgm:cxn modelId="{4AE8EDF8-F09F-49A0-B8F9-44E1EF99B1C3}" type="presParOf" srcId="{EBF34FAE-5635-4A90-B088-CA0A847B9EBC}" destId="{F0046B0C-21AF-4E17-93B5-4FF20C06C4DD}" srcOrd="1" destOrd="0" presId="urn:microsoft.com/office/officeart/2008/layout/LinedList"/>
    <dgm:cxn modelId="{D8B49207-C2B3-40FB-8E51-2BAF0DC8FA59}" type="presParOf" srcId="{F0046B0C-21AF-4E17-93B5-4FF20C06C4DD}" destId="{E1BE3D82-928A-4204-9375-F6EA8EFE8BBF}" srcOrd="0" destOrd="0" presId="urn:microsoft.com/office/officeart/2008/layout/LinedList"/>
    <dgm:cxn modelId="{C6050453-F8D2-4B55-B682-5E56B7BC5320}" type="presParOf" srcId="{F0046B0C-21AF-4E17-93B5-4FF20C06C4DD}" destId="{EE32F424-85F6-41E1-8699-AC69E9A30914}" srcOrd="1" destOrd="0" presId="urn:microsoft.com/office/officeart/2008/layout/LinedList"/>
    <dgm:cxn modelId="{D9D46FB1-2C2D-43F1-83CC-B2C9F5B05FF7}" type="presParOf" srcId="{EE32F424-85F6-41E1-8699-AC69E9A30914}" destId="{61CA2C45-E1E6-43C0-99B0-5BE2AD50C453}" srcOrd="0" destOrd="0" presId="urn:microsoft.com/office/officeart/2008/layout/LinedList"/>
    <dgm:cxn modelId="{DE85C8D2-03B3-4F8D-ABC6-2CE75D209350}" type="presParOf" srcId="{EE32F424-85F6-41E1-8699-AC69E9A30914}" destId="{91A12D2F-FD63-477B-8A30-8262C2214890}" srcOrd="1" destOrd="0" presId="urn:microsoft.com/office/officeart/2008/layout/LinedList"/>
    <dgm:cxn modelId="{CAB6531F-583D-4108-87E4-E1E906E584FE}" type="presParOf" srcId="{EE32F424-85F6-41E1-8699-AC69E9A30914}" destId="{35B96EA4-CB97-44B4-A29C-12E011761D9F}" srcOrd="2" destOrd="0" presId="urn:microsoft.com/office/officeart/2008/layout/LinedList"/>
    <dgm:cxn modelId="{9D1B4330-6422-407C-8B2B-666A42333479}" type="presParOf" srcId="{F0046B0C-21AF-4E17-93B5-4FF20C06C4DD}" destId="{8966762C-8D17-4038-BC79-61341C78FBFF}" srcOrd="2" destOrd="0" presId="urn:microsoft.com/office/officeart/2008/layout/LinedList"/>
    <dgm:cxn modelId="{6B00D8F6-FDE6-4FEC-A0C6-F831890008AB}" type="presParOf" srcId="{F0046B0C-21AF-4E17-93B5-4FF20C06C4DD}" destId="{B2250DD3-A630-4076-91C5-745187932402}" srcOrd="3" destOrd="0" presId="urn:microsoft.com/office/officeart/2008/layout/LinedList"/>
    <dgm:cxn modelId="{845F6738-ECB6-487B-8889-0E9EDDDAFCD0}" type="presParOf" srcId="{F0046B0C-21AF-4E17-93B5-4FF20C06C4DD}" destId="{640BF88F-CCDD-4E04-9923-33A969A918AF}" srcOrd="4" destOrd="0" presId="urn:microsoft.com/office/officeart/2008/layout/LinedList"/>
    <dgm:cxn modelId="{D03D35E8-60B4-4ABE-8A62-66AEA51AA655}" type="presParOf" srcId="{640BF88F-CCDD-4E04-9923-33A969A918AF}" destId="{B73B41F9-D019-4D7E-8D0A-ECFA1FACF13A}" srcOrd="0" destOrd="0" presId="urn:microsoft.com/office/officeart/2008/layout/LinedList"/>
    <dgm:cxn modelId="{95C28B32-4D47-4FBA-B7F8-3294DD54886D}" type="presParOf" srcId="{640BF88F-CCDD-4E04-9923-33A969A918AF}" destId="{D0CB175B-66FD-436E-8CF0-25ADCC2E7EBE}" srcOrd="1" destOrd="0" presId="urn:microsoft.com/office/officeart/2008/layout/LinedList"/>
    <dgm:cxn modelId="{BC31D3C3-D176-41D4-8BE3-A236672243FD}" type="presParOf" srcId="{640BF88F-CCDD-4E04-9923-33A969A918AF}" destId="{0C6B144C-C6EA-4B99-B93E-0DD2FFCE59AE}" srcOrd="2" destOrd="0" presId="urn:microsoft.com/office/officeart/2008/layout/LinedList"/>
    <dgm:cxn modelId="{C5F413E0-3B75-4494-8322-0FA08F202F3B}" type="presParOf" srcId="{F0046B0C-21AF-4E17-93B5-4FF20C06C4DD}" destId="{7325C803-A917-4CF5-919E-98258F2BE425}" srcOrd="5" destOrd="0" presId="urn:microsoft.com/office/officeart/2008/layout/LinedList"/>
    <dgm:cxn modelId="{71DF9DDD-7056-450B-9585-B6CD8B2DEDB2}" type="presParOf" srcId="{F0046B0C-21AF-4E17-93B5-4FF20C06C4DD}" destId="{1FAF8CD6-0D22-4BD4-85E5-6EF6C6C14CE6}" srcOrd="6" destOrd="0" presId="urn:microsoft.com/office/officeart/2008/layout/LinedList"/>
    <dgm:cxn modelId="{223D5D9E-6A73-4506-AE74-0E567809CDE9}" type="presParOf" srcId="{7C5226D6-9509-4346-A939-B97104DEAE10}" destId="{5E6717CD-426D-4027-AF06-D4A119EF2B5A}" srcOrd="2" destOrd="0" presId="urn:microsoft.com/office/officeart/2008/layout/LinedList"/>
    <dgm:cxn modelId="{6656981E-922A-42A6-AA54-D410EF79B5C0}" type="presParOf" srcId="{7C5226D6-9509-4346-A939-B97104DEAE10}" destId="{A86B869B-9608-44F0-9934-A725C7D1C90A}" srcOrd="3" destOrd="0" presId="urn:microsoft.com/office/officeart/2008/layout/LinedList"/>
    <dgm:cxn modelId="{833F413B-F412-4DE2-A65E-FD6BBAC4A9D5}" type="presParOf" srcId="{A86B869B-9608-44F0-9934-A725C7D1C90A}" destId="{28B1638C-292B-477D-9032-B12F1EE268A1}" srcOrd="0" destOrd="0" presId="urn:microsoft.com/office/officeart/2008/layout/LinedList"/>
    <dgm:cxn modelId="{25430702-EB9C-444F-87AB-1410EEF851F7}" type="presParOf" srcId="{A86B869B-9608-44F0-9934-A725C7D1C90A}" destId="{0E5B31C1-1412-4095-8748-B17AC6C0D9BB}" srcOrd="1" destOrd="0" presId="urn:microsoft.com/office/officeart/2008/layout/LinedList"/>
    <dgm:cxn modelId="{80908668-307F-4417-8419-B76490F44A81}" type="presParOf" srcId="{0E5B31C1-1412-4095-8748-B17AC6C0D9BB}" destId="{93019BE3-14A0-4054-9124-ECFB867DE510}" srcOrd="0" destOrd="0" presId="urn:microsoft.com/office/officeart/2008/layout/LinedList"/>
    <dgm:cxn modelId="{7BF540BE-4BAE-48C4-A364-F3215A3A54B3}" type="presParOf" srcId="{0E5B31C1-1412-4095-8748-B17AC6C0D9BB}" destId="{5EBC0824-4126-4860-B524-ACE8C5DB2894}" srcOrd="1" destOrd="0" presId="urn:microsoft.com/office/officeart/2008/layout/LinedList"/>
    <dgm:cxn modelId="{A57CA6FB-E411-4932-880C-F29F7EA854C7}" type="presParOf" srcId="{5EBC0824-4126-4860-B524-ACE8C5DB2894}" destId="{CC0D9761-9B09-4D47-9645-A07C19AAE5FB}" srcOrd="0" destOrd="0" presId="urn:microsoft.com/office/officeart/2008/layout/LinedList"/>
    <dgm:cxn modelId="{19280F25-4231-4520-841C-6211CAF7C485}" type="presParOf" srcId="{5EBC0824-4126-4860-B524-ACE8C5DB2894}" destId="{A748296E-9B61-4BC3-90FE-8D0DE753AF24}" srcOrd="1" destOrd="0" presId="urn:microsoft.com/office/officeart/2008/layout/LinedList"/>
    <dgm:cxn modelId="{AF5FE39B-B832-4852-ABDA-64D94F218754}" type="presParOf" srcId="{5EBC0824-4126-4860-B524-ACE8C5DB2894}" destId="{E1B1635D-C979-4D07-AA68-E3713B83CC22}" srcOrd="2" destOrd="0" presId="urn:microsoft.com/office/officeart/2008/layout/LinedList"/>
    <dgm:cxn modelId="{DEA95D84-8721-4B6F-8AFA-AA2E9BC74893}" type="presParOf" srcId="{0E5B31C1-1412-4095-8748-B17AC6C0D9BB}" destId="{F1EA44A3-802E-496E-BC36-A17599E3CF08}" srcOrd="2" destOrd="0" presId="urn:microsoft.com/office/officeart/2008/layout/LinedList"/>
    <dgm:cxn modelId="{84FD3FF9-92C4-490C-9E33-316E20E291DB}" type="presParOf" srcId="{0E5B31C1-1412-4095-8748-B17AC6C0D9BB}" destId="{3B3A4BFA-DE14-4B63-AB45-1CDAC69473CE}" srcOrd="3" destOrd="0" presId="urn:microsoft.com/office/officeart/2008/layout/LinedList"/>
    <dgm:cxn modelId="{7E501822-6857-4C88-B2D6-45D2E411B522}" type="presParOf" srcId="{0E5B31C1-1412-4095-8748-B17AC6C0D9BB}" destId="{76F314B1-4335-4E9F-9061-EE158BDDC7D4}" srcOrd="4" destOrd="0" presId="urn:microsoft.com/office/officeart/2008/layout/LinedList"/>
    <dgm:cxn modelId="{DD98738E-4140-4766-BCC7-1A693AB1128D}" type="presParOf" srcId="{76F314B1-4335-4E9F-9061-EE158BDDC7D4}" destId="{7E49AD1C-5776-4FA5-B0F4-4203CC4ACAA4}" srcOrd="0" destOrd="0" presId="urn:microsoft.com/office/officeart/2008/layout/LinedList"/>
    <dgm:cxn modelId="{4C366921-604A-4856-AA1F-CBFEC023F5D3}" type="presParOf" srcId="{76F314B1-4335-4E9F-9061-EE158BDDC7D4}" destId="{809C55FD-D9E0-49CC-914B-D348EE249AAD}" srcOrd="1" destOrd="0" presId="urn:microsoft.com/office/officeart/2008/layout/LinedList"/>
    <dgm:cxn modelId="{EB6BBDB6-4E92-45CA-A878-4891288D13BB}" type="presParOf" srcId="{76F314B1-4335-4E9F-9061-EE158BDDC7D4}" destId="{2213521D-DEEA-4359-B3E3-76752E1D801E}" srcOrd="2" destOrd="0" presId="urn:microsoft.com/office/officeart/2008/layout/LinedList"/>
    <dgm:cxn modelId="{DDDAC6AD-0874-4850-A473-95A39CE6A837}" type="presParOf" srcId="{0E5B31C1-1412-4095-8748-B17AC6C0D9BB}" destId="{2B3993C4-8883-437E-8EDD-29C7137DB7E5}" srcOrd="5" destOrd="0" presId="urn:microsoft.com/office/officeart/2008/layout/LinedList"/>
    <dgm:cxn modelId="{373DAFF8-5DE4-45D3-BDA5-09D6DD50E379}" type="presParOf" srcId="{0E5B31C1-1412-4095-8748-B17AC6C0D9BB}" destId="{327C5EAA-B9E9-4C08-A59F-2CCAA9AD5804}" srcOrd="6" destOrd="0" presId="urn:microsoft.com/office/officeart/2008/layout/LinedList"/>
    <dgm:cxn modelId="{D98C0A7F-E2BC-4A32-BF09-C45EEC5DF27B}" type="presParOf" srcId="{7C5226D6-9509-4346-A939-B97104DEAE10}" destId="{AFDEFC94-C8C8-4B6A-A9CF-5739D7BC59D8}" srcOrd="4" destOrd="0" presId="urn:microsoft.com/office/officeart/2008/layout/LinedList"/>
    <dgm:cxn modelId="{3EA01B92-17AC-4714-8A0F-0247116BD424}" type="presParOf" srcId="{7C5226D6-9509-4346-A939-B97104DEAE10}" destId="{769BADD6-9C96-42E9-A069-641C0B405C67}" srcOrd="5" destOrd="0" presId="urn:microsoft.com/office/officeart/2008/layout/LinedList"/>
    <dgm:cxn modelId="{7E497144-1F60-4DC9-A1C0-FAF924342163}" type="presParOf" srcId="{769BADD6-9C96-42E9-A069-641C0B405C67}" destId="{C52FBCCC-EAA5-412B-87A0-0A47EA142EE0}" srcOrd="0" destOrd="0" presId="urn:microsoft.com/office/officeart/2008/layout/LinedList"/>
    <dgm:cxn modelId="{1EB2AD99-78DB-496D-9615-FB34858DCB28}" type="presParOf" srcId="{769BADD6-9C96-42E9-A069-641C0B405C67}" destId="{F28BD032-2093-4975-9A66-0398329744CF}" srcOrd="1" destOrd="0" presId="urn:microsoft.com/office/officeart/2008/layout/LinedList"/>
    <dgm:cxn modelId="{1DF6E21C-B336-4FC6-BBD6-483012A48249}" type="presParOf" srcId="{F28BD032-2093-4975-9A66-0398329744CF}" destId="{C39928A8-1C48-459C-B49C-3E070BF8D23C}" srcOrd="0" destOrd="0" presId="urn:microsoft.com/office/officeart/2008/layout/LinedList"/>
    <dgm:cxn modelId="{15305FF6-37C1-4C32-BB10-FEAAF5CB8A99}" type="presParOf" srcId="{F28BD032-2093-4975-9A66-0398329744CF}" destId="{717BA7AE-ED31-44C7-B213-9BB223114AC4}" srcOrd="1" destOrd="0" presId="urn:microsoft.com/office/officeart/2008/layout/LinedList"/>
    <dgm:cxn modelId="{931F09B4-944C-46C2-AA4A-79EACFE9AF2C}" type="presParOf" srcId="{717BA7AE-ED31-44C7-B213-9BB223114AC4}" destId="{7BD6E568-F11D-4684-94DF-48665A601B52}" srcOrd="0" destOrd="0" presId="urn:microsoft.com/office/officeart/2008/layout/LinedList"/>
    <dgm:cxn modelId="{3B975BB2-AC73-407C-AF54-B4EE2CB6C2F1}" type="presParOf" srcId="{717BA7AE-ED31-44C7-B213-9BB223114AC4}" destId="{7AA6AEE3-16CD-4879-876B-4AD1E03B2460}" srcOrd="1" destOrd="0" presId="urn:microsoft.com/office/officeart/2008/layout/LinedList"/>
    <dgm:cxn modelId="{9B0601D1-4EAC-4801-B2D4-E7B04628041A}" type="presParOf" srcId="{717BA7AE-ED31-44C7-B213-9BB223114AC4}" destId="{965962C8-A223-4FE9-AFFA-AB0C402C8B9B}" srcOrd="2" destOrd="0" presId="urn:microsoft.com/office/officeart/2008/layout/LinedList"/>
    <dgm:cxn modelId="{54A51E28-32C5-42EE-AEE1-7621F75E61F8}" type="presParOf" srcId="{F28BD032-2093-4975-9A66-0398329744CF}" destId="{BB0D64DA-903F-482D-B1C4-64B12CD00144}" srcOrd="2" destOrd="0" presId="urn:microsoft.com/office/officeart/2008/layout/LinedList"/>
    <dgm:cxn modelId="{4300CAD2-F5DE-420F-B23D-FA843204E7ED}" type="presParOf" srcId="{F28BD032-2093-4975-9A66-0398329744CF}" destId="{08BB6622-B06B-473B-83B0-C4B9D68C73AC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080219-7A7C-4AFE-A7DC-2C3729C73F0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666327-2318-4F4B-B308-87A90A92BA93}">
      <dgm:prSet/>
      <dgm:spPr/>
      <dgm:t>
        <a:bodyPr/>
        <a:lstStyle/>
        <a:p>
          <a:r>
            <a:rPr lang="en-US"/>
            <a:t>Scenario</a:t>
          </a:r>
        </a:p>
      </dgm:t>
    </dgm:pt>
    <dgm:pt modelId="{80993B0D-A44E-48BA-870F-8B7BC0D7FA80}" type="parTrans" cxnId="{6EE36547-0DB2-4E5D-A034-5DFD386D6E65}">
      <dgm:prSet/>
      <dgm:spPr/>
      <dgm:t>
        <a:bodyPr/>
        <a:lstStyle/>
        <a:p>
          <a:endParaRPr lang="en-US"/>
        </a:p>
      </dgm:t>
    </dgm:pt>
    <dgm:pt modelId="{F1E134B8-9673-4A73-B003-49218C3B69CD}" type="sibTrans" cxnId="{6EE36547-0DB2-4E5D-A034-5DFD386D6E65}">
      <dgm:prSet/>
      <dgm:spPr/>
      <dgm:t>
        <a:bodyPr/>
        <a:lstStyle/>
        <a:p>
          <a:endParaRPr lang="en-US"/>
        </a:p>
      </dgm:t>
    </dgm:pt>
    <dgm:pt modelId="{49F9AAD6-DA83-437A-B580-E6048BF5B58A}">
      <dgm:prSet/>
      <dgm:spPr/>
      <dgm:t>
        <a:bodyPr/>
        <a:lstStyle/>
        <a:p>
          <a:r>
            <a:rPr lang="en-US"/>
            <a:t>Personal book assistant</a:t>
          </a:r>
        </a:p>
      </dgm:t>
    </dgm:pt>
    <dgm:pt modelId="{17767925-C800-484F-A2FE-160C87E19AB6}" type="parTrans" cxnId="{6FC87A34-D516-48DF-B546-7E1592F7F3FD}">
      <dgm:prSet/>
      <dgm:spPr/>
      <dgm:t>
        <a:bodyPr/>
        <a:lstStyle/>
        <a:p>
          <a:endParaRPr lang="en-US"/>
        </a:p>
      </dgm:t>
    </dgm:pt>
    <dgm:pt modelId="{5145BD42-518E-409C-9E14-C3BC27270955}" type="sibTrans" cxnId="{6FC87A34-D516-48DF-B546-7E1592F7F3FD}">
      <dgm:prSet/>
      <dgm:spPr/>
      <dgm:t>
        <a:bodyPr/>
        <a:lstStyle/>
        <a:p>
          <a:endParaRPr lang="en-US"/>
        </a:p>
      </dgm:t>
    </dgm:pt>
    <dgm:pt modelId="{D2E97287-F1DC-4E0E-A09A-403A14709734}">
      <dgm:prSet/>
      <dgm:spPr/>
      <dgm:t>
        <a:bodyPr/>
        <a:lstStyle/>
        <a:p>
          <a:r>
            <a:rPr lang="en-US"/>
            <a:t>Librarian/Bookshop owner</a:t>
          </a:r>
        </a:p>
      </dgm:t>
    </dgm:pt>
    <dgm:pt modelId="{8019C95E-8419-4CA0-A371-2B4056DED9B9}" type="parTrans" cxnId="{4D99F5C6-CC05-4FD1-92CC-434548C8FCD1}">
      <dgm:prSet/>
      <dgm:spPr/>
      <dgm:t>
        <a:bodyPr/>
        <a:lstStyle/>
        <a:p>
          <a:endParaRPr lang="en-US"/>
        </a:p>
      </dgm:t>
    </dgm:pt>
    <dgm:pt modelId="{A9F9B6CD-5215-4986-9803-B439E76EE189}" type="sibTrans" cxnId="{4D99F5C6-CC05-4FD1-92CC-434548C8FCD1}">
      <dgm:prSet/>
      <dgm:spPr/>
      <dgm:t>
        <a:bodyPr/>
        <a:lstStyle/>
        <a:p>
          <a:endParaRPr lang="en-US"/>
        </a:p>
      </dgm:t>
    </dgm:pt>
    <dgm:pt modelId="{A5E6EAE7-0289-42D2-BD76-6D7C118D48A4}">
      <dgm:prSet/>
      <dgm:spPr/>
      <dgm:t>
        <a:bodyPr/>
        <a:lstStyle/>
        <a:p>
          <a:r>
            <a:rPr lang="en-US"/>
            <a:t>Dialogues</a:t>
          </a:r>
        </a:p>
      </dgm:t>
    </dgm:pt>
    <dgm:pt modelId="{4A3F2F8E-CEDE-498A-90F8-24531D82D905}" type="parTrans" cxnId="{8E8848E1-5D3E-46B1-98E6-12751662D93E}">
      <dgm:prSet/>
      <dgm:spPr/>
      <dgm:t>
        <a:bodyPr/>
        <a:lstStyle/>
        <a:p>
          <a:endParaRPr lang="en-US"/>
        </a:p>
      </dgm:t>
    </dgm:pt>
    <dgm:pt modelId="{DCFF1781-BE31-41C7-9A9E-73CB4216E59D}" type="sibTrans" cxnId="{8E8848E1-5D3E-46B1-98E6-12751662D93E}">
      <dgm:prSet/>
      <dgm:spPr/>
      <dgm:t>
        <a:bodyPr/>
        <a:lstStyle/>
        <a:p>
          <a:endParaRPr lang="en-US"/>
        </a:p>
      </dgm:t>
    </dgm:pt>
    <dgm:pt modelId="{FFCEFFA9-39AC-4122-9477-2ABA4B98D742}">
      <dgm:prSet/>
      <dgm:spPr/>
      <dgm:t>
        <a:bodyPr/>
        <a:lstStyle/>
        <a:p>
          <a:r>
            <a:rPr lang="en-US" dirty="0"/>
            <a:t>Record/transcribe</a:t>
          </a:r>
        </a:p>
      </dgm:t>
    </dgm:pt>
    <dgm:pt modelId="{4AF702D1-3CA5-4773-9B2D-75F2116DA251}" type="parTrans" cxnId="{57E5434A-9238-4CBF-B165-064FFCD894C0}">
      <dgm:prSet/>
      <dgm:spPr/>
      <dgm:t>
        <a:bodyPr/>
        <a:lstStyle/>
        <a:p>
          <a:endParaRPr lang="en-US"/>
        </a:p>
      </dgm:t>
    </dgm:pt>
    <dgm:pt modelId="{BC35522E-D6EB-47C0-91B3-6B33F3B3C46F}" type="sibTrans" cxnId="{57E5434A-9238-4CBF-B165-064FFCD894C0}">
      <dgm:prSet/>
      <dgm:spPr/>
      <dgm:t>
        <a:bodyPr/>
        <a:lstStyle/>
        <a:p>
          <a:endParaRPr lang="en-US"/>
        </a:p>
      </dgm:t>
    </dgm:pt>
    <dgm:pt modelId="{A7FF7DAE-C90A-44B9-864F-4D49184EF36C}">
      <dgm:prSet/>
      <dgm:spPr/>
      <dgm:t>
        <a:bodyPr/>
        <a:lstStyle/>
        <a:p>
          <a:r>
            <a:rPr lang="en-US" dirty="0"/>
            <a:t>Examples: </a:t>
          </a:r>
        </a:p>
      </dgm:t>
    </dgm:pt>
    <dgm:pt modelId="{B694A63D-151B-46FB-83BE-8D1C7D782F63}" type="parTrans" cxnId="{8971EF2C-42FC-4E67-A908-24A0D422A92E}">
      <dgm:prSet/>
      <dgm:spPr/>
      <dgm:t>
        <a:bodyPr/>
        <a:lstStyle/>
        <a:p>
          <a:endParaRPr lang="en-US"/>
        </a:p>
      </dgm:t>
    </dgm:pt>
    <dgm:pt modelId="{1CDE6DD4-F446-4B82-BECB-2E43E0A6F3A9}" type="sibTrans" cxnId="{8971EF2C-42FC-4E67-A908-24A0D422A92E}">
      <dgm:prSet/>
      <dgm:spPr/>
      <dgm:t>
        <a:bodyPr/>
        <a:lstStyle/>
        <a:p>
          <a:endParaRPr lang="en-US"/>
        </a:p>
      </dgm:t>
    </dgm:pt>
    <dgm:pt modelId="{C66DB9A2-CE4D-4853-8B88-62DE6D50DF6F}">
      <dgm:prSet/>
      <dgm:spPr/>
      <dgm:t>
        <a:bodyPr/>
        <a:lstStyle/>
        <a:p>
          <a:pPr>
            <a:buNone/>
          </a:pPr>
          <a:r>
            <a:rPr lang="en-US" dirty="0"/>
            <a:t>S: Hi! Which book would you like to read today?</a:t>
          </a:r>
        </a:p>
      </dgm:t>
    </dgm:pt>
    <dgm:pt modelId="{601E8E0E-A3EB-4F68-A91E-EB61BDCF9B89}" type="parTrans" cxnId="{0EBE17D7-E509-44C1-BDF8-65DBDDC95063}">
      <dgm:prSet/>
      <dgm:spPr/>
      <dgm:t>
        <a:bodyPr/>
        <a:lstStyle/>
        <a:p>
          <a:endParaRPr lang="en-US"/>
        </a:p>
      </dgm:t>
    </dgm:pt>
    <dgm:pt modelId="{011AF388-CED6-4517-B47E-FDCB4559AABE}" type="sibTrans" cxnId="{0EBE17D7-E509-44C1-BDF8-65DBDDC95063}">
      <dgm:prSet/>
      <dgm:spPr/>
      <dgm:t>
        <a:bodyPr/>
        <a:lstStyle/>
        <a:p>
          <a:endParaRPr lang="en-US"/>
        </a:p>
      </dgm:t>
    </dgm:pt>
    <dgm:pt modelId="{171A9780-6D37-41A9-8629-B95368B90DC8}">
      <dgm:prSet/>
      <dgm:spPr/>
      <dgm:t>
        <a:bodyPr/>
        <a:lstStyle/>
        <a:p>
          <a:pPr>
            <a:buNone/>
          </a:pPr>
          <a:r>
            <a:rPr lang="en-US" dirty="0"/>
            <a:t>U: A romance.</a:t>
          </a:r>
        </a:p>
      </dgm:t>
    </dgm:pt>
    <dgm:pt modelId="{C523C54C-72FC-4CDF-87BD-8134E1937819}" type="parTrans" cxnId="{945A785B-2736-465B-A055-CAB49DA24E5D}">
      <dgm:prSet/>
      <dgm:spPr/>
      <dgm:t>
        <a:bodyPr/>
        <a:lstStyle/>
        <a:p>
          <a:endParaRPr lang="en-US"/>
        </a:p>
      </dgm:t>
    </dgm:pt>
    <dgm:pt modelId="{95C5E222-BC35-4D8A-A450-945D330EFA1F}" type="sibTrans" cxnId="{945A785B-2736-465B-A055-CAB49DA24E5D}">
      <dgm:prSet/>
      <dgm:spPr/>
      <dgm:t>
        <a:bodyPr/>
        <a:lstStyle/>
        <a:p>
          <a:endParaRPr lang="en-US"/>
        </a:p>
      </dgm:t>
    </dgm:pt>
    <dgm:pt modelId="{D49E0D9D-7354-4374-A0C7-E35259EF40F7}">
      <dgm:prSet/>
      <dgm:spPr/>
      <dgm:t>
        <a:bodyPr/>
        <a:lstStyle/>
        <a:p>
          <a:pPr>
            <a:buNone/>
          </a:pPr>
          <a:r>
            <a:rPr lang="en-US" dirty="0"/>
            <a:t>S: Ok. Let me check my shelves. The book I would suggest you to read is ‘Normal People’ by Sally Rooney. I think it’s a very nice contemporary romance book.</a:t>
          </a:r>
        </a:p>
      </dgm:t>
    </dgm:pt>
    <dgm:pt modelId="{723B6ED1-E119-424E-AFB3-C8F47EDC7D39}" type="parTrans" cxnId="{E2DF8DDB-028C-4E7C-89F9-64143031E62D}">
      <dgm:prSet/>
      <dgm:spPr/>
      <dgm:t>
        <a:bodyPr/>
        <a:lstStyle/>
        <a:p>
          <a:endParaRPr lang="en-US"/>
        </a:p>
      </dgm:t>
    </dgm:pt>
    <dgm:pt modelId="{8B963904-7610-4CB3-9149-CCCF9D137A10}" type="sibTrans" cxnId="{E2DF8DDB-028C-4E7C-89F9-64143031E62D}">
      <dgm:prSet/>
      <dgm:spPr/>
      <dgm:t>
        <a:bodyPr/>
        <a:lstStyle/>
        <a:p>
          <a:endParaRPr lang="en-US"/>
        </a:p>
      </dgm:t>
    </dgm:pt>
    <dgm:pt modelId="{26AE8B26-B373-43C3-BE7B-5C035D91C343}">
      <dgm:prSet/>
      <dgm:spPr/>
      <dgm:t>
        <a:bodyPr/>
        <a:lstStyle/>
        <a:p>
          <a:pPr>
            <a:buNone/>
          </a:pPr>
          <a:r>
            <a:rPr lang="en-US" dirty="0"/>
            <a:t>U: Can you tell me more about the author?</a:t>
          </a:r>
        </a:p>
      </dgm:t>
    </dgm:pt>
    <dgm:pt modelId="{55A309C8-D361-49F3-83ED-1A7E48AA3549}" type="parTrans" cxnId="{DE87E954-8667-48B0-AD96-89B23396A02C}">
      <dgm:prSet/>
      <dgm:spPr/>
      <dgm:t>
        <a:bodyPr/>
        <a:lstStyle/>
        <a:p>
          <a:endParaRPr lang="en-US"/>
        </a:p>
      </dgm:t>
    </dgm:pt>
    <dgm:pt modelId="{9EC9915E-5F42-413D-9C84-15899C6A17BF}" type="sibTrans" cxnId="{DE87E954-8667-48B0-AD96-89B23396A02C}">
      <dgm:prSet/>
      <dgm:spPr/>
      <dgm:t>
        <a:bodyPr/>
        <a:lstStyle/>
        <a:p>
          <a:endParaRPr lang="en-US"/>
        </a:p>
      </dgm:t>
    </dgm:pt>
    <dgm:pt modelId="{2AE97866-A2B2-483F-9BFA-1B447B101412}" type="pres">
      <dgm:prSet presAssocID="{9C080219-7A7C-4AFE-A7DC-2C3729C73F0C}" presName="linear" presStyleCnt="0">
        <dgm:presLayoutVars>
          <dgm:dir/>
          <dgm:animLvl val="lvl"/>
          <dgm:resizeHandles val="exact"/>
        </dgm:presLayoutVars>
      </dgm:prSet>
      <dgm:spPr/>
    </dgm:pt>
    <dgm:pt modelId="{8D114E5B-3BF7-4307-B6F5-E337C82C79FC}" type="pres">
      <dgm:prSet presAssocID="{B0666327-2318-4F4B-B308-87A90A92BA93}" presName="parentLin" presStyleCnt="0"/>
      <dgm:spPr/>
    </dgm:pt>
    <dgm:pt modelId="{39923B1D-41EF-4A2A-996E-C949432FAC2D}" type="pres">
      <dgm:prSet presAssocID="{B0666327-2318-4F4B-B308-87A90A92BA93}" presName="parentLeftMargin" presStyleLbl="node1" presStyleIdx="0" presStyleCnt="2"/>
      <dgm:spPr/>
    </dgm:pt>
    <dgm:pt modelId="{C6D3E304-1F2E-429E-B760-997F86687AD8}" type="pres">
      <dgm:prSet presAssocID="{B0666327-2318-4F4B-B308-87A90A92BA9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3E4D7FE-D1DE-423B-9766-6F244BBCCFDF}" type="pres">
      <dgm:prSet presAssocID="{B0666327-2318-4F4B-B308-87A90A92BA93}" presName="negativeSpace" presStyleCnt="0"/>
      <dgm:spPr/>
    </dgm:pt>
    <dgm:pt modelId="{CFEDCBD8-9AB6-49F4-B8B3-1F97705CEC9F}" type="pres">
      <dgm:prSet presAssocID="{B0666327-2318-4F4B-B308-87A90A92BA93}" presName="childText" presStyleLbl="conFgAcc1" presStyleIdx="0" presStyleCnt="2">
        <dgm:presLayoutVars>
          <dgm:bulletEnabled val="1"/>
        </dgm:presLayoutVars>
      </dgm:prSet>
      <dgm:spPr/>
    </dgm:pt>
    <dgm:pt modelId="{5D8927B6-8987-4146-89CD-A8B751772384}" type="pres">
      <dgm:prSet presAssocID="{F1E134B8-9673-4A73-B003-49218C3B69CD}" presName="spaceBetweenRectangles" presStyleCnt="0"/>
      <dgm:spPr/>
    </dgm:pt>
    <dgm:pt modelId="{3241C542-C1D7-4138-A88C-562E06970440}" type="pres">
      <dgm:prSet presAssocID="{A5E6EAE7-0289-42D2-BD76-6D7C118D48A4}" presName="parentLin" presStyleCnt="0"/>
      <dgm:spPr/>
    </dgm:pt>
    <dgm:pt modelId="{78DA6585-2121-4F0A-9A74-DA1DA16FFC6A}" type="pres">
      <dgm:prSet presAssocID="{A5E6EAE7-0289-42D2-BD76-6D7C118D48A4}" presName="parentLeftMargin" presStyleLbl="node1" presStyleIdx="0" presStyleCnt="2"/>
      <dgm:spPr/>
    </dgm:pt>
    <dgm:pt modelId="{3C6AF131-255D-4049-95B4-C25E55551792}" type="pres">
      <dgm:prSet presAssocID="{A5E6EAE7-0289-42D2-BD76-6D7C118D48A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566C588-ACDA-4125-A7E4-6A97DE2262A3}" type="pres">
      <dgm:prSet presAssocID="{A5E6EAE7-0289-42D2-BD76-6D7C118D48A4}" presName="negativeSpace" presStyleCnt="0"/>
      <dgm:spPr/>
    </dgm:pt>
    <dgm:pt modelId="{FF1058C9-A569-4576-9D0C-105D3BCF7788}" type="pres">
      <dgm:prSet presAssocID="{A5E6EAE7-0289-42D2-BD76-6D7C118D48A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0D53C05-A57B-4F5D-A53F-BC77D4F30B28}" type="presOf" srcId="{A5E6EAE7-0289-42D2-BD76-6D7C118D48A4}" destId="{3C6AF131-255D-4049-95B4-C25E55551792}" srcOrd="1" destOrd="0" presId="urn:microsoft.com/office/officeart/2005/8/layout/list1"/>
    <dgm:cxn modelId="{21A6961F-14D5-4B27-A34D-3D576D77FEB4}" type="presOf" srcId="{D2E97287-F1DC-4E0E-A09A-403A14709734}" destId="{CFEDCBD8-9AB6-49F4-B8B3-1F97705CEC9F}" srcOrd="0" destOrd="1" presId="urn:microsoft.com/office/officeart/2005/8/layout/list1"/>
    <dgm:cxn modelId="{8971EF2C-42FC-4E67-A908-24A0D422A92E}" srcId="{A5E6EAE7-0289-42D2-BD76-6D7C118D48A4}" destId="{A7FF7DAE-C90A-44B9-864F-4D49184EF36C}" srcOrd="1" destOrd="0" parTransId="{B694A63D-151B-46FB-83BE-8D1C7D782F63}" sibTransId="{1CDE6DD4-F446-4B82-BECB-2E43E0A6F3A9}"/>
    <dgm:cxn modelId="{6FC87A34-D516-48DF-B546-7E1592F7F3FD}" srcId="{B0666327-2318-4F4B-B308-87A90A92BA93}" destId="{49F9AAD6-DA83-437A-B580-E6048BF5B58A}" srcOrd="0" destOrd="0" parTransId="{17767925-C800-484F-A2FE-160C87E19AB6}" sibTransId="{5145BD42-518E-409C-9E14-C3BC27270955}"/>
    <dgm:cxn modelId="{DE3B2A35-F877-4F19-BD5E-80D076A7E499}" type="presOf" srcId="{C66DB9A2-CE4D-4853-8B88-62DE6D50DF6F}" destId="{FF1058C9-A569-4576-9D0C-105D3BCF7788}" srcOrd="0" destOrd="2" presId="urn:microsoft.com/office/officeart/2005/8/layout/list1"/>
    <dgm:cxn modelId="{945A785B-2736-465B-A055-CAB49DA24E5D}" srcId="{A7FF7DAE-C90A-44B9-864F-4D49184EF36C}" destId="{171A9780-6D37-41A9-8629-B95368B90DC8}" srcOrd="1" destOrd="0" parTransId="{C523C54C-72FC-4CDF-87BD-8134E1937819}" sibTransId="{95C5E222-BC35-4D8A-A450-945D330EFA1F}"/>
    <dgm:cxn modelId="{52FF1942-8C15-4CA4-81CA-06D3D835603B}" type="presOf" srcId="{D49E0D9D-7354-4374-A0C7-E35259EF40F7}" destId="{FF1058C9-A569-4576-9D0C-105D3BCF7788}" srcOrd="0" destOrd="4" presId="urn:microsoft.com/office/officeart/2005/8/layout/list1"/>
    <dgm:cxn modelId="{6EE36547-0DB2-4E5D-A034-5DFD386D6E65}" srcId="{9C080219-7A7C-4AFE-A7DC-2C3729C73F0C}" destId="{B0666327-2318-4F4B-B308-87A90A92BA93}" srcOrd="0" destOrd="0" parTransId="{80993B0D-A44E-48BA-870F-8B7BC0D7FA80}" sibTransId="{F1E134B8-9673-4A73-B003-49218C3B69CD}"/>
    <dgm:cxn modelId="{57E5434A-9238-4CBF-B165-064FFCD894C0}" srcId="{A5E6EAE7-0289-42D2-BD76-6D7C118D48A4}" destId="{FFCEFFA9-39AC-4122-9477-2ABA4B98D742}" srcOrd="0" destOrd="0" parTransId="{4AF702D1-3CA5-4773-9B2D-75F2116DA251}" sibTransId="{BC35522E-D6EB-47C0-91B3-6B33F3B3C46F}"/>
    <dgm:cxn modelId="{DE87E954-8667-48B0-AD96-89B23396A02C}" srcId="{A7FF7DAE-C90A-44B9-864F-4D49184EF36C}" destId="{26AE8B26-B373-43C3-BE7B-5C035D91C343}" srcOrd="3" destOrd="0" parTransId="{55A309C8-D361-49F3-83ED-1A7E48AA3549}" sibTransId="{9EC9915E-5F42-413D-9C84-15899C6A17BF}"/>
    <dgm:cxn modelId="{28CADE5A-389D-4B9A-8AA7-54DA03C8FD2E}" type="presOf" srcId="{B0666327-2318-4F4B-B308-87A90A92BA93}" destId="{C6D3E304-1F2E-429E-B760-997F86687AD8}" srcOrd="1" destOrd="0" presId="urn:microsoft.com/office/officeart/2005/8/layout/list1"/>
    <dgm:cxn modelId="{56960782-DC4B-43A9-8E3A-C66A78E40509}" type="presOf" srcId="{A7FF7DAE-C90A-44B9-864F-4D49184EF36C}" destId="{FF1058C9-A569-4576-9D0C-105D3BCF7788}" srcOrd="0" destOrd="1" presId="urn:microsoft.com/office/officeart/2005/8/layout/list1"/>
    <dgm:cxn modelId="{EC5A9E90-95DA-4D7D-8200-EC52C6D72A6A}" type="presOf" srcId="{26AE8B26-B373-43C3-BE7B-5C035D91C343}" destId="{FF1058C9-A569-4576-9D0C-105D3BCF7788}" srcOrd="0" destOrd="5" presId="urn:microsoft.com/office/officeart/2005/8/layout/list1"/>
    <dgm:cxn modelId="{E2F5FB9F-FF19-44A9-A4BE-4378F384E3B3}" type="presOf" srcId="{171A9780-6D37-41A9-8629-B95368B90DC8}" destId="{FF1058C9-A569-4576-9D0C-105D3BCF7788}" srcOrd="0" destOrd="3" presId="urn:microsoft.com/office/officeart/2005/8/layout/list1"/>
    <dgm:cxn modelId="{CAFEE4A5-223C-462F-B1C2-D25D10CB3DD3}" type="presOf" srcId="{FFCEFFA9-39AC-4122-9477-2ABA4B98D742}" destId="{FF1058C9-A569-4576-9D0C-105D3BCF7788}" srcOrd="0" destOrd="0" presId="urn:microsoft.com/office/officeart/2005/8/layout/list1"/>
    <dgm:cxn modelId="{5A9889B0-5CF4-463C-957A-D31BC48EBC5B}" type="presOf" srcId="{A5E6EAE7-0289-42D2-BD76-6D7C118D48A4}" destId="{78DA6585-2121-4F0A-9A74-DA1DA16FFC6A}" srcOrd="0" destOrd="0" presId="urn:microsoft.com/office/officeart/2005/8/layout/list1"/>
    <dgm:cxn modelId="{4D99F5C6-CC05-4FD1-92CC-434548C8FCD1}" srcId="{B0666327-2318-4F4B-B308-87A90A92BA93}" destId="{D2E97287-F1DC-4E0E-A09A-403A14709734}" srcOrd="1" destOrd="0" parTransId="{8019C95E-8419-4CA0-A371-2B4056DED9B9}" sibTransId="{A9F9B6CD-5215-4986-9803-B439E76EE189}"/>
    <dgm:cxn modelId="{0EBE17D7-E509-44C1-BDF8-65DBDDC95063}" srcId="{A7FF7DAE-C90A-44B9-864F-4D49184EF36C}" destId="{C66DB9A2-CE4D-4853-8B88-62DE6D50DF6F}" srcOrd="0" destOrd="0" parTransId="{601E8E0E-A3EB-4F68-A91E-EB61BDCF9B89}" sibTransId="{011AF388-CED6-4517-B47E-FDCB4559AABE}"/>
    <dgm:cxn modelId="{DD8EAED7-B17A-4FBB-9847-EBB307E9618E}" type="presOf" srcId="{B0666327-2318-4F4B-B308-87A90A92BA93}" destId="{39923B1D-41EF-4A2A-996E-C949432FAC2D}" srcOrd="0" destOrd="0" presId="urn:microsoft.com/office/officeart/2005/8/layout/list1"/>
    <dgm:cxn modelId="{E2DF8DDB-028C-4E7C-89F9-64143031E62D}" srcId="{A7FF7DAE-C90A-44B9-864F-4D49184EF36C}" destId="{D49E0D9D-7354-4374-A0C7-E35259EF40F7}" srcOrd="2" destOrd="0" parTransId="{723B6ED1-E119-424E-AFB3-C8F47EDC7D39}" sibTransId="{8B963904-7610-4CB3-9149-CCCF9D137A10}"/>
    <dgm:cxn modelId="{4A8C84E0-F246-41FE-B9C1-BBD5B5C1DAEA}" type="presOf" srcId="{9C080219-7A7C-4AFE-A7DC-2C3729C73F0C}" destId="{2AE97866-A2B2-483F-9BFA-1B447B101412}" srcOrd="0" destOrd="0" presId="urn:microsoft.com/office/officeart/2005/8/layout/list1"/>
    <dgm:cxn modelId="{8E8848E1-5D3E-46B1-98E6-12751662D93E}" srcId="{9C080219-7A7C-4AFE-A7DC-2C3729C73F0C}" destId="{A5E6EAE7-0289-42D2-BD76-6D7C118D48A4}" srcOrd="1" destOrd="0" parTransId="{4A3F2F8E-CEDE-498A-90F8-24531D82D905}" sibTransId="{DCFF1781-BE31-41C7-9A9E-73CB4216E59D}"/>
    <dgm:cxn modelId="{FE1D4EE1-AA0A-4FE1-A477-A7518CE2C6AD}" type="presOf" srcId="{49F9AAD6-DA83-437A-B580-E6048BF5B58A}" destId="{CFEDCBD8-9AB6-49F4-B8B3-1F97705CEC9F}" srcOrd="0" destOrd="0" presId="urn:microsoft.com/office/officeart/2005/8/layout/list1"/>
    <dgm:cxn modelId="{716BB4CF-FBA3-41D9-B169-5739AD76E078}" type="presParOf" srcId="{2AE97866-A2B2-483F-9BFA-1B447B101412}" destId="{8D114E5B-3BF7-4307-B6F5-E337C82C79FC}" srcOrd="0" destOrd="0" presId="urn:microsoft.com/office/officeart/2005/8/layout/list1"/>
    <dgm:cxn modelId="{542F363E-1DEC-40C6-9854-508F23CBE9DE}" type="presParOf" srcId="{8D114E5B-3BF7-4307-B6F5-E337C82C79FC}" destId="{39923B1D-41EF-4A2A-996E-C949432FAC2D}" srcOrd="0" destOrd="0" presId="urn:microsoft.com/office/officeart/2005/8/layout/list1"/>
    <dgm:cxn modelId="{10B748BF-8C61-47AD-88A1-AB599AFE430B}" type="presParOf" srcId="{8D114E5B-3BF7-4307-B6F5-E337C82C79FC}" destId="{C6D3E304-1F2E-429E-B760-997F86687AD8}" srcOrd="1" destOrd="0" presId="urn:microsoft.com/office/officeart/2005/8/layout/list1"/>
    <dgm:cxn modelId="{DDBB2808-3789-497E-AA07-F5A0EC457BD0}" type="presParOf" srcId="{2AE97866-A2B2-483F-9BFA-1B447B101412}" destId="{A3E4D7FE-D1DE-423B-9766-6F244BBCCFDF}" srcOrd="1" destOrd="0" presId="urn:microsoft.com/office/officeart/2005/8/layout/list1"/>
    <dgm:cxn modelId="{1F43D6EA-3F87-4727-B164-C0FF7C2B9433}" type="presParOf" srcId="{2AE97866-A2B2-483F-9BFA-1B447B101412}" destId="{CFEDCBD8-9AB6-49F4-B8B3-1F97705CEC9F}" srcOrd="2" destOrd="0" presId="urn:microsoft.com/office/officeart/2005/8/layout/list1"/>
    <dgm:cxn modelId="{CF57411D-69DC-4B5A-9A42-17CA3DBFCD55}" type="presParOf" srcId="{2AE97866-A2B2-483F-9BFA-1B447B101412}" destId="{5D8927B6-8987-4146-89CD-A8B751772384}" srcOrd="3" destOrd="0" presId="urn:microsoft.com/office/officeart/2005/8/layout/list1"/>
    <dgm:cxn modelId="{A2FA5AA9-1112-4A77-B512-A32611353D95}" type="presParOf" srcId="{2AE97866-A2B2-483F-9BFA-1B447B101412}" destId="{3241C542-C1D7-4138-A88C-562E06970440}" srcOrd="4" destOrd="0" presId="urn:microsoft.com/office/officeart/2005/8/layout/list1"/>
    <dgm:cxn modelId="{7222EDF5-7887-4EAD-8D57-2DC3AA4B7403}" type="presParOf" srcId="{3241C542-C1D7-4138-A88C-562E06970440}" destId="{78DA6585-2121-4F0A-9A74-DA1DA16FFC6A}" srcOrd="0" destOrd="0" presId="urn:microsoft.com/office/officeart/2005/8/layout/list1"/>
    <dgm:cxn modelId="{FFEC8AFB-0195-4529-B89B-9A4F208110D3}" type="presParOf" srcId="{3241C542-C1D7-4138-A88C-562E06970440}" destId="{3C6AF131-255D-4049-95B4-C25E55551792}" srcOrd="1" destOrd="0" presId="urn:microsoft.com/office/officeart/2005/8/layout/list1"/>
    <dgm:cxn modelId="{599740BB-D16D-48D9-A578-6792BEFBBCFF}" type="presParOf" srcId="{2AE97866-A2B2-483F-9BFA-1B447B101412}" destId="{A566C588-ACDA-4125-A7E4-6A97DE2262A3}" srcOrd="5" destOrd="0" presId="urn:microsoft.com/office/officeart/2005/8/layout/list1"/>
    <dgm:cxn modelId="{99891F79-8862-4EE8-A321-A434EADE5AC3}" type="presParOf" srcId="{2AE97866-A2B2-483F-9BFA-1B447B101412}" destId="{FF1058C9-A569-4576-9D0C-105D3BCF778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C080219-7A7C-4AFE-A7DC-2C3729C73F0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E6EAE7-0289-42D2-BD76-6D7C118D48A4}">
      <dgm:prSet/>
      <dgm:spPr/>
      <dgm:t>
        <a:bodyPr/>
        <a:lstStyle/>
        <a:p>
          <a:r>
            <a:rPr lang="en-US"/>
            <a:t>Dialogues</a:t>
          </a:r>
        </a:p>
      </dgm:t>
    </dgm:pt>
    <dgm:pt modelId="{4A3F2F8E-CEDE-498A-90F8-24531D82D905}" type="parTrans" cxnId="{8E8848E1-5D3E-46B1-98E6-12751662D93E}">
      <dgm:prSet/>
      <dgm:spPr/>
      <dgm:t>
        <a:bodyPr/>
        <a:lstStyle/>
        <a:p>
          <a:endParaRPr lang="en-US"/>
        </a:p>
      </dgm:t>
    </dgm:pt>
    <dgm:pt modelId="{DCFF1781-BE31-41C7-9A9E-73CB4216E59D}" type="sibTrans" cxnId="{8E8848E1-5D3E-46B1-98E6-12751662D93E}">
      <dgm:prSet/>
      <dgm:spPr/>
      <dgm:t>
        <a:bodyPr/>
        <a:lstStyle/>
        <a:p>
          <a:endParaRPr lang="en-US"/>
        </a:p>
      </dgm:t>
    </dgm:pt>
    <dgm:pt modelId="{C66DB9A2-CE4D-4853-8B88-62DE6D50DF6F}">
      <dgm:prSet/>
      <dgm:spPr/>
      <dgm:t>
        <a:bodyPr/>
        <a:lstStyle/>
        <a:p>
          <a:pPr>
            <a:buNone/>
          </a:pPr>
          <a:r>
            <a:rPr lang="en-US" dirty="0"/>
            <a:t>S: Hello! Can I help you find a book for today?</a:t>
          </a:r>
        </a:p>
      </dgm:t>
    </dgm:pt>
    <dgm:pt modelId="{601E8E0E-A3EB-4F68-A91E-EB61BDCF9B89}" type="parTrans" cxnId="{0EBE17D7-E509-44C1-BDF8-65DBDDC95063}">
      <dgm:prSet/>
      <dgm:spPr/>
      <dgm:t>
        <a:bodyPr/>
        <a:lstStyle/>
        <a:p>
          <a:endParaRPr lang="en-US"/>
        </a:p>
      </dgm:t>
    </dgm:pt>
    <dgm:pt modelId="{011AF388-CED6-4517-B47E-FDCB4559AABE}" type="sibTrans" cxnId="{0EBE17D7-E509-44C1-BDF8-65DBDDC95063}">
      <dgm:prSet/>
      <dgm:spPr/>
      <dgm:t>
        <a:bodyPr/>
        <a:lstStyle/>
        <a:p>
          <a:endParaRPr lang="en-US"/>
        </a:p>
      </dgm:t>
    </dgm:pt>
    <dgm:pt modelId="{171A9780-6D37-41A9-8629-B95368B90DC8}">
      <dgm:prSet/>
      <dgm:spPr/>
      <dgm:t>
        <a:bodyPr/>
        <a:lstStyle/>
        <a:p>
          <a:pPr>
            <a:buNone/>
          </a:pPr>
          <a:r>
            <a:rPr lang="en-US" dirty="0"/>
            <a:t>U: I think I would like to read a mystery book.</a:t>
          </a:r>
        </a:p>
      </dgm:t>
    </dgm:pt>
    <dgm:pt modelId="{C523C54C-72FC-4CDF-87BD-8134E1937819}" type="parTrans" cxnId="{945A785B-2736-465B-A055-CAB49DA24E5D}">
      <dgm:prSet/>
      <dgm:spPr/>
      <dgm:t>
        <a:bodyPr/>
        <a:lstStyle/>
        <a:p>
          <a:endParaRPr lang="en-US"/>
        </a:p>
      </dgm:t>
    </dgm:pt>
    <dgm:pt modelId="{95C5E222-BC35-4D8A-A450-945D330EFA1F}" type="sibTrans" cxnId="{945A785B-2736-465B-A055-CAB49DA24E5D}">
      <dgm:prSet/>
      <dgm:spPr/>
      <dgm:t>
        <a:bodyPr/>
        <a:lstStyle/>
        <a:p>
          <a:endParaRPr lang="en-US"/>
        </a:p>
      </dgm:t>
    </dgm:pt>
    <dgm:pt modelId="{D49E0D9D-7354-4374-A0C7-E35259EF40F7}">
      <dgm:prSet/>
      <dgm:spPr/>
      <dgm:t>
        <a:bodyPr/>
        <a:lstStyle/>
        <a:p>
          <a:pPr>
            <a:buNone/>
          </a:pPr>
          <a:r>
            <a:rPr lang="en-US" dirty="0"/>
            <a:t>S: A mystery book! Have you ever heard of Agatha Christie?</a:t>
          </a:r>
        </a:p>
      </dgm:t>
    </dgm:pt>
    <dgm:pt modelId="{723B6ED1-E119-424E-AFB3-C8F47EDC7D39}" type="parTrans" cxnId="{E2DF8DDB-028C-4E7C-89F9-64143031E62D}">
      <dgm:prSet/>
      <dgm:spPr/>
      <dgm:t>
        <a:bodyPr/>
        <a:lstStyle/>
        <a:p>
          <a:endParaRPr lang="en-US"/>
        </a:p>
      </dgm:t>
    </dgm:pt>
    <dgm:pt modelId="{8B963904-7610-4CB3-9149-CCCF9D137A10}" type="sibTrans" cxnId="{E2DF8DDB-028C-4E7C-89F9-64143031E62D}">
      <dgm:prSet/>
      <dgm:spPr/>
      <dgm:t>
        <a:bodyPr/>
        <a:lstStyle/>
        <a:p>
          <a:endParaRPr lang="en-US"/>
        </a:p>
      </dgm:t>
    </dgm:pt>
    <dgm:pt modelId="{26AE8B26-B373-43C3-BE7B-5C035D91C343}">
      <dgm:prSet/>
      <dgm:spPr/>
      <dgm:t>
        <a:bodyPr/>
        <a:lstStyle/>
        <a:p>
          <a:pPr>
            <a:buNone/>
          </a:pPr>
          <a:r>
            <a:rPr lang="en-US" dirty="0"/>
            <a:t>U: Yes, of course. She is one of my favorite authors.</a:t>
          </a:r>
        </a:p>
      </dgm:t>
    </dgm:pt>
    <dgm:pt modelId="{55A309C8-D361-49F3-83ED-1A7E48AA3549}" type="parTrans" cxnId="{DE87E954-8667-48B0-AD96-89B23396A02C}">
      <dgm:prSet/>
      <dgm:spPr/>
      <dgm:t>
        <a:bodyPr/>
        <a:lstStyle/>
        <a:p>
          <a:endParaRPr lang="en-US"/>
        </a:p>
      </dgm:t>
    </dgm:pt>
    <dgm:pt modelId="{9EC9915E-5F42-413D-9C84-15899C6A17BF}" type="sibTrans" cxnId="{DE87E954-8667-48B0-AD96-89B23396A02C}">
      <dgm:prSet/>
      <dgm:spPr/>
      <dgm:t>
        <a:bodyPr/>
        <a:lstStyle/>
        <a:p>
          <a:endParaRPr lang="en-US"/>
        </a:p>
      </dgm:t>
    </dgm:pt>
    <dgm:pt modelId="{CD99BF48-FEB9-4608-B926-75D6DE7746CA}">
      <dgm:prSet/>
      <dgm:spPr/>
      <dgm:t>
        <a:bodyPr/>
        <a:lstStyle/>
        <a:p>
          <a:pPr>
            <a:buNone/>
          </a:pPr>
          <a:r>
            <a:rPr lang="en-US" dirty="0"/>
            <a:t>S: Have you ever read … ?</a:t>
          </a:r>
        </a:p>
      </dgm:t>
    </dgm:pt>
    <dgm:pt modelId="{54FF2FE5-99BC-45DB-A2E6-AA6995B3F3BC}" type="parTrans" cxnId="{7B16DCB3-D477-4C5E-954D-77E8C7502CD5}">
      <dgm:prSet/>
      <dgm:spPr/>
      <dgm:t>
        <a:bodyPr/>
        <a:lstStyle/>
        <a:p>
          <a:endParaRPr lang="en-US"/>
        </a:p>
      </dgm:t>
    </dgm:pt>
    <dgm:pt modelId="{A4F6A7C5-75B8-4AAA-A2D5-633F65BD3A2A}" type="sibTrans" cxnId="{7B16DCB3-D477-4C5E-954D-77E8C7502CD5}">
      <dgm:prSet/>
      <dgm:spPr/>
      <dgm:t>
        <a:bodyPr/>
        <a:lstStyle/>
        <a:p>
          <a:endParaRPr lang="en-US"/>
        </a:p>
      </dgm:t>
    </dgm:pt>
    <dgm:pt modelId="{2AE97866-A2B2-483F-9BFA-1B447B101412}" type="pres">
      <dgm:prSet presAssocID="{9C080219-7A7C-4AFE-A7DC-2C3729C73F0C}" presName="linear" presStyleCnt="0">
        <dgm:presLayoutVars>
          <dgm:dir/>
          <dgm:animLvl val="lvl"/>
          <dgm:resizeHandles val="exact"/>
        </dgm:presLayoutVars>
      </dgm:prSet>
      <dgm:spPr/>
    </dgm:pt>
    <dgm:pt modelId="{3241C542-C1D7-4138-A88C-562E06970440}" type="pres">
      <dgm:prSet presAssocID="{A5E6EAE7-0289-42D2-BD76-6D7C118D48A4}" presName="parentLin" presStyleCnt="0"/>
      <dgm:spPr/>
    </dgm:pt>
    <dgm:pt modelId="{78DA6585-2121-4F0A-9A74-DA1DA16FFC6A}" type="pres">
      <dgm:prSet presAssocID="{A5E6EAE7-0289-42D2-BD76-6D7C118D48A4}" presName="parentLeftMargin" presStyleLbl="node1" presStyleIdx="0" presStyleCnt="1"/>
      <dgm:spPr/>
    </dgm:pt>
    <dgm:pt modelId="{3C6AF131-255D-4049-95B4-C25E55551792}" type="pres">
      <dgm:prSet presAssocID="{A5E6EAE7-0289-42D2-BD76-6D7C118D48A4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A566C588-ACDA-4125-A7E4-6A97DE2262A3}" type="pres">
      <dgm:prSet presAssocID="{A5E6EAE7-0289-42D2-BD76-6D7C118D48A4}" presName="negativeSpace" presStyleCnt="0"/>
      <dgm:spPr/>
    </dgm:pt>
    <dgm:pt modelId="{FF1058C9-A569-4576-9D0C-105D3BCF7788}" type="pres">
      <dgm:prSet presAssocID="{A5E6EAE7-0289-42D2-BD76-6D7C118D48A4}" presName="childText" presStyleLbl="conFgAcc1" presStyleIdx="0" presStyleCnt="1" custScaleX="99197" custScaleY="130588">
        <dgm:presLayoutVars>
          <dgm:bulletEnabled val="1"/>
        </dgm:presLayoutVars>
      </dgm:prSet>
      <dgm:spPr/>
    </dgm:pt>
  </dgm:ptLst>
  <dgm:cxnLst>
    <dgm:cxn modelId="{B0D53C05-A57B-4F5D-A53F-BC77D4F30B28}" type="presOf" srcId="{A5E6EAE7-0289-42D2-BD76-6D7C118D48A4}" destId="{3C6AF131-255D-4049-95B4-C25E55551792}" srcOrd="1" destOrd="0" presId="urn:microsoft.com/office/officeart/2005/8/layout/list1"/>
    <dgm:cxn modelId="{DE3B2A35-F877-4F19-BD5E-80D076A7E499}" type="presOf" srcId="{C66DB9A2-CE4D-4853-8B88-62DE6D50DF6F}" destId="{FF1058C9-A569-4576-9D0C-105D3BCF7788}" srcOrd="0" destOrd="0" presId="urn:microsoft.com/office/officeart/2005/8/layout/list1"/>
    <dgm:cxn modelId="{945A785B-2736-465B-A055-CAB49DA24E5D}" srcId="{A5E6EAE7-0289-42D2-BD76-6D7C118D48A4}" destId="{171A9780-6D37-41A9-8629-B95368B90DC8}" srcOrd="1" destOrd="0" parTransId="{C523C54C-72FC-4CDF-87BD-8134E1937819}" sibTransId="{95C5E222-BC35-4D8A-A450-945D330EFA1F}"/>
    <dgm:cxn modelId="{52FF1942-8C15-4CA4-81CA-06D3D835603B}" type="presOf" srcId="{D49E0D9D-7354-4374-A0C7-E35259EF40F7}" destId="{FF1058C9-A569-4576-9D0C-105D3BCF7788}" srcOrd="0" destOrd="2" presId="urn:microsoft.com/office/officeart/2005/8/layout/list1"/>
    <dgm:cxn modelId="{A2510E64-07F2-4C82-A023-93F903D356BB}" type="presOf" srcId="{CD99BF48-FEB9-4608-B926-75D6DE7746CA}" destId="{FF1058C9-A569-4576-9D0C-105D3BCF7788}" srcOrd="0" destOrd="4" presId="urn:microsoft.com/office/officeart/2005/8/layout/list1"/>
    <dgm:cxn modelId="{DE87E954-8667-48B0-AD96-89B23396A02C}" srcId="{A5E6EAE7-0289-42D2-BD76-6D7C118D48A4}" destId="{26AE8B26-B373-43C3-BE7B-5C035D91C343}" srcOrd="3" destOrd="0" parTransId="{55A309C8-D361-49F3-83ED-1A7E48AA3549}" sibTransId="{9EC9915E-5F42-413D-9C84-15899C6A17BF}"/>
    <dgm:cxn modelId="{EC5A9E90-95DA-4D7D-8200-EC52C6D72A6A}" type="presOf" srcId="{26AE8B26-B373-43C3-BE7B-5C035D91C343}" destId="{FF1058C9-A569-4576-9D0C-105D3BCF7788}" srcOrd="0" destOrd="3" presId="urn:microsoft.com/office/officeart/2005/8/layout/list1"/>
    <dgm:cxn modelId="{E2F5FB9F-FF19-44A9-A4BE-4378F384E3B3}" type="presOf" srcId="{171A9780-6D37-41A9-8629-B95368B90DC8}" destId="{FF1058C9-A569-4576-9D0C-105D3BCF7788}" srcOrd="0" destOrd="1" presId="urn:microsoft.com/office/officeart/2005/8/layout/list1"/>
    <dgm:cxn modelId="{5A9889B0-5CF4-463C-957A-D31BC48EBC5B}" type="presOf" srcId="{A5E6EAE7-0289-42D2-BD76-6D7C118D48A4}" destId="{78DA6585-2121-4F0A-9A74-DA1DA16FFC6A}" srcOrd="0" destOrd="0" presId="urn:microsoft.com/office/officeart/2005/8/layout/list1"/>
    <dgm:cxn modelId="{7B16DCB3-D477-4C5E-954D-77E8C7502CD5}" srcId="{A5E6EAE7-0289-42D2-BD76-6D7C118D48A4}" destId="{CD99BF48-FEB9-4608-B926-75D6DE7746CA}" srcOrd="4" destOrd="0" parTransId="{54FF2FE5-99BC-45DB-A2E6-AA6995B3F3BC}" sibTransId="{A4F6A7C5-75B8-4AAA-A2D5-633F65BD3A2A}"/>
    <dgm:cxn modelId="{0EBE17D7-E509-44C1-BDF8-65DBDDC95063}" srcId="{A5E6EAE7-0289-42D2-BD76-6D7C118D48A4}" destId="{C66DB9A2-CE4D-4853-8B88-62DE6D50DF6F}" srcOrd="0" destOrd="0" parTransId="{601E8E0E-A3EB-4F68-A91E-EB61BDCF9B89}" sibTransId="{011AF388-CED6-4517-B47E-FDCB4559AABE}"/>
    <dgm:cxn modelId="{E2DF8DDB-028C-4E7C-89F9-64143031E62D}" srcId="{A5E6EAE7-0289-42D2-BD76-6D7C118D48A4}" destId="{D49E0D9D-7354-4374-A0C7-E35259EF40F7}" srcOrd="2" destOrd="0" parTransId="{723B6ED1-E119-424E-AFB3-C8F47EDC7D39}" sibTransId="{8B963904-7610-4CB3-9149-CCCF9D137A10}"/>
    <dgm:cxn modelId="{4A8C84E0-F246-41FE-B9C1-BBD5B5C1DAEA}" type="presOf" srcId="{9C080219-7A7C-4AFE-A7DC-2C3729C73F0C}" destId="{2AE97866-A2B2-483F-9BFA-1B447B101412}" srcOrd="0" destOrd="0" presId="urn:microsoft.com/office/officeart/2005/8/layout/list1"/>
    <dgm:cxn modelId="{8E8848E1-5D3E-46B1-98E6-12751662D93E}" srcId="{9C080219-7A7C-4AFE-A7DC-2C3729C73F0C}" destId="{A5E6EAE7-0289-42D2-BD76-6D7C118D48A4}" srcOrd="0" destOrd="0" parTransId="{4A3F2F8E-CEDE-498A-90F8-24531D82D905}" sibTransId="{DCFF1781-BE31-41C7-9A9E-73CB4216E59D}"/>
    <dgm:cxn modelId="{A2FA5AA9-1112-4A77-B512-A32611353D95}" type="presParOf" srcId="{2AE97866-A2B2-483F-9BFA-1B447B101412}" destId="{3241C542-C1D7-4138-A88C-562E06970440}" srcOrd="0" destOrd="0" presId="urn:microsoft.com/office/officeart/2005/8/layout/list1"/>
    <dgm:cxn modelId="{7222EDF5-7887-4EAD-8D57-2DC3AA4B7403}" type="presParOf" srcId="{3241C542-C1D7-4138-A88C-562E06970440}" destId="{78DA6585-2121-4F0A-9A74-DA1DA16FFC6A}" srcOrd="0" destOrd="0" presId="urn:microsoft.com/office/officeart/2005/8/layout/list1"/>
    <dgm:cxn modelId="{FFEC8AFB-0195-4529-B89B-9A4F208110D3}" type="presParOf" srcId="{3241C542-C1D7-4138-A88C-562E06970440}" destId="{3C6AF131-255D-4049-95B4-C25E55551792}" srcOrd="1" destOrd="0" presId="urn:microsoft.com/office/officeart/2005/8/layout/list1"/>
    <dgm:cxn modelId="{599740BB-D16D-48D9-A578-6792BEFBBCFF}" type="presParOf" srcId="{2AE97866-A2B2-483F-9BFA-1B447B101412}" destId="{A566C588-ACDA-4125-A7E4-6A97DE2262A3}" srcOrd="1" destOrd="0" presId="urn:microsoft.com/office/officeart/2005/8/layout/list1"/>
    <dgm:cxn modelId="{99891F79-8862-4EE8-A321-A434EADE5AC3}" type="presParOf" srcId="{2AE97866-A2B2-483F-9BFA-1B447B101412}" destId="{FF1058C9-A569-4576-9D0C-105D3BCF7788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46746BD-3548-4FA8-9971-DBC356749D48}" type="doc">
      <dgm:prSet loTypeId="urn:microsoft.com/office/officeart/2005/8/layout/h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826D5E-F823-4EC8-9638-04DA62FFC23D}">
      <dgm:prSet/>
      <dgm:spPr/>
      <dgm:t>
        <a:bodyPr/>
        <a:lstStyle/>
        <a:p>
          <a:r>
            <a:rPr lang="en-US" dirty="0"/>
            <a:t>Confirmations, i.e. </a:t>
          </a:r>
        </a:p>
      </dgm:t>
    </dgm:pt>
    <dgm:pt modelId="{81F86982-281C-417B-8826-B2E00FE7D031}" type="parTrans" cxnId="{97E77BC1-279C-4C21-ADA9-EFCD2639DB30}">
      <dgm:prSet/>
      <dgm:spPr/>
      <dgm:t>
        <a:bodyPr/>
        <a:lstStyle/>
        <a:p>
          <a:endParaRPr lang="en-US"/>
        </a:p>
      </dgm:t>
    </dgm:pt>
    <dgm:pt modelId="{BBF4B73A-2B52-4AAF-B648-4BE5EC365C2F}" type="sibTrans" cxnId="{97E77BC1-279C-4C21-ADA9-EFCD2639DB30}">
      <dgm:prSet/>
      <dgm:spPr/>
      <dgm:t>
        <a:bodyPr/>
        <a:lstStyle/>
        <a:p>
          <a:endParaRPr lang="en-US"/>
        </a:p>
      </dgm:t>
    </dgm:pt>
    <dgm:pt modelId="{DA30C737-200E-4AE0-B205-BB3950E08B90}">
      <dgm:prSet/>
      <dgm:spPr/>
      <dgm:t>
        <a:bodyPr/>
        <a:lstStyle/>
        <a:p>
          <a:r>
            <a:rPr lang="en-US"/>
            <a:t>U: I want to read a mystery book.</a:t>
          </a:r>
        </a:p>
      </dgm:t>
    </dgm:pt>
    <dgm:pt modelId="{6769001F-B458-4552-B3EB-35CB391C6F91}" type="parTrans" cxnId="{EE11E39F-A26C-4107-8E9B-FC0A7200E32C}">
      <dgm:prSet/>
      <dgm:spPr/>
      <dgm:t>
        <a:bodyPr/>
        <a:lstStyle/>
        <a:p>
          <a:endParaRPr lang="en-US"/>
        </a:p>
      </dgm:t>
    </dgm:pt>
    <dgm:pt modelId="{D0D71AB6-2578-485B-AF83-839F166C1AE9}" type="sibTrans" cxnId="{EE11E39F-A26C-4107-8E9B-FC0A7200E32C}">
      <dgm:prSet/>
      <dgm:spPr/>
      <dgm:t>
        <a:bodyPr/>
        <a:lstStyle/>
        <a:p>
          <a:endParaRPr lang="en-US"/>
        </a:p>
      </dgm:t>
    </dgm:pt>
    <dgm:pt modelId="{C7B87F17-B3C0-4BDE-80DD-EB183F2AF302}">
      <dgm:prSet/>
      <dgm:spPr/>
      <dgm:t>
        <a:bodyPr/>
        <a:lstStyle/>
        <a:p>
          <a:r>
            <a:rPr lang="en-US"/>
            <a:t>S: A mystery book!</a:t>
          </a:r>
        </a:p>
      </dgm:t>
    </dgm:pt>
    <dgm:pt modelId="{5C8E4983-89F1-4A52-B660-A830A631B2FF}" type="parTrans" cxnId="{61294230-0CDD-459D-94BB-821484C6549B}">
      <dgm:prSet/>
      <dgm:spPr/>
      <dgm:t>
        <a:bodyPr/>
        <a:lstStyle/>
        <a:p>
          <a:endParaRPr lang="en-US"/>
        </a:p>
      </dgm:t>
    </dgm:pt>
    <dgm:pt modelId="{F6748B8E-F338-4DDD-95EA-C09DC4932481}" type="sibTrans" cxnId="{61294230-0CDD-459D-94BB-821484C6549B}">
      <dgm:prSet/>
      <dgm:spPr/>
      <dgm:t>
        <a:bodyPr/>
        <a:lstStyle/>
        <a:p>
          <a:endParaRPr lang="en-US"/>
        </a:p>
      </dgm:t>
    </dgm:pt>
    <dgm:pt modelId="{122D6782-B3F9-484F-91EC-905546722F7C}">
      <dgm:prSet/>
      <dgm:spPr/>
      <dgm:t>
        <a:bodyPr/>
        <a:lstStyle/>
        <a:p>
          <a:r>
            <a:rPr lang="en-US" dirty="0"/>
            <a:t>Closed ended questions</a:t>
          </a:r>
        </a:p>
      </dgm:t>
    </dgm:pt>
    <dgm:pt modelId="{C468D8C4-A25A-4143-8C0E-EEAD8DAA2268}" type="parTrans" cxnId="{D52952FC-B4EA-4B68-9841-C60CFA790E39}">
      <dgm:prSet/>
      <dgm:spPr/>
      <dgm:t>
        <a:bodyPr/>
        <a:lstStyle/>
        <a:p>
          <a:endParaRPr lang="en-US"/>
        </a:p>
      </dgm:t>
    </dgm:pt>
    <dgm:pt modelId="{79CF39D5-12FF-4183-915D-65E8C1764F4F}" type="sibTrans" cxnId="{D52952FC-B4EA-4B68-9841-C60CFA790E39}">
      <dgm:prSet/>
      <dgm:spPr/>
      <dgm:t>
        <a:bodyPr/>
        <a:lstStyle/>
        <a:p>
          <a:endParaRPr lang="en-US"/>
        </a:p>
      </dgm:t>
    </dgm:pt>
    <dgm:pt modelId="{46C6B004-EB84-4644-B888-D37A7F7C3655}">
      <dgm:prSet/>
      <dgm:spPr/>
      <dgm:t>
        <a:bodyPr/>
        <a:lstStyle/>
        <a:p>
          <a:r>
            <a:rPr lang="en-US"/>
            <a:t>S: Have you heard of “The Curse of the Tiger”?</a:t>
          </a:r>
        </a:p>
      </dgm:t>
    </dgm:pt>
    <dgm:pt modelId="{01E54830-3671-4BEB-B1E9-56B6FC5ED12A}" type="parTrans" cxnId="{97EDAEF0-02E1-40A9-A657-854D07229F43}">
      <dgm:prSet/>
      <dgm:spPr/>
      <dgm:t>
        <a:bodyPr/>
        <a:lstStyle/>
        <a:p>
          <a:endParaRPr lang="en-US"/>
        </a:p>
      </dgm:t>
    </dgm:pt>
    <dgm:pt modelId="{47C2B986-7D8D-4B38-8AB8-BA0020D04B7F}" type="sibTrans" cxnId="{97EDAEF0-02E1-40A9-A657-854D07229F43}">
      <dgm:prSet/>
      <dgm:spPr/>
      <dgm:t>
        <a:bodyPr/>
        <a:lstStyle/>
        <a:p>
          <a:endParaRPr lang="en-US"/>
        </a:p>
      </dgm:t>
    </dgm:pt>
    <dgm:pt modelId="{779C3CC9-1022-439B-8AF4-C2D6AAA673D4}">
      <dgm:prSet/>
      <dgm:spPr/>
      <dgm:t>
        <a:bodyPr/>
        <a:lstStyle/>
        <a:p>
          <a:r>
            <a:rPr lang="en-US"/>
            <a:t>U: No. Can you tell me more about it?</a:t>
          </a:r>
        </a:p>
      </dgm:t>
    </dgm:pt>
    <dgm:pt modelId="{F683F0BD-8681-47E1-9B69-1689714530E3}" type="parTrans" cxnId="{E6DD4175-81C5-4145-A45F-C9506093B019}">
      <dgm:prSet/>
      <dgm:spPr/>
      <dgm:t>
        <a:bodyPr/>
        <a:lstStyle/>
        <a:p>
          <a:endParaRPr lang="en-US"/>
        </a:p>
      </dgm:t>
    </dgm:pt>
    <dgm:pt modelId="{13276766-2A08-41A9-A6C2-532E110E6DA0}" type="sibTrans" cxnId="{E6DD4175-81C5-4145-A45F-C9506093B019}">
      <dgm:prSet/>
      <dgm:spPr/>
      <dgm:t>
        <a:bodyPr/>
        <a:lstStyle/>
        <a:p>
          <a:endParaRPr lang="en-US"/>
        </a:p>
      </dgm:t>
    </dgm:pt>
    <dgm:pt modelId="{2AB25687-466D-4108-9A86-C3EF6B6BA108}" type="pres">
      <dgm:prSet presAssocID="{946746BD-3548-4FA8-9971-DBC356749D48}" presName="Name0" presStyleCnt="0">
        <dgm:presLayoutVars>
          <dgm:dir/>
          <dgm:animLvl val="lvl"/>
          <dgm:resizeHandles val="exact"/>
        </dgm:presLayoutVars>
      </dgm:prSet>
      <dgm:spPr/>
    </dgm:pt>
    <dgm:pt modelId="{9B02F051-AB93-4948-9907-531088AACF86}" type="pres">
      <dgm:prSet presAssocID="{43826D5E-F823-4EC8-9638-04DA62FFC23D}" presName="composite" presStyleCnt="0"/>
      <dgm:spPr/>
    </dgm:pt>
    <dgm:pt modelId="{7F186BE0-8E48-4B67-ABEC-CF6404F99F8F}" type="pres">
      <dgm:prSet presAssocID="{43826D5E-F823-4EC8-9638-04DA62FFC23D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D7446604-77D1-45FA-8F44-E73E7C91A73E}" type="pres">
      <dgm:prSet presAssocID="{43826D5E-F823-4EC8-9638-04DA62FFC23D}" presName="desTx" presStyleLbl="alignAccFollowNode1" presStyleIdx="0" presStyleCnt="2">
        <dgm:presLayoutVars>
          <dgm:bulletEnabled val="1"/>
        </dgm:presLayoutVars>
      </dgm:prSet>
      <dgm:spPr/>
    </dgm:pt>
    <dgm:pt modelId="{47262146-997D-4369-84B3-6FB307C4208A}" type="pres">
      <dgm:prSet presAssocID="{BBF4B73A-2B52-4AAF-B648-4BE5EC365C2F}" presName="space" presStyleCnt="0"/>
      <dgm:spPr/>
    </dgm:pt>
    <dgm:pt modelId="{11170163-B72D-41B0-A565-697154C82C2F}" type="pres">
      <dgm:prSet presAssocID="{122D6782-B3F9-484F-91EC-905546722F7C}" presName="composite" presStyleCnt="0"/>
      <dgm:spPr/>
    </dgm:pt>
    <dgm:pt modelId="{A450CD3A-D15D-44CD-AA7D-4FDF34078FE2}" type="pres">
      <dgm:prSet presAssocID="{122D6782-B3F9-484F-91EC-905546722F7C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BED2D57C-562F-4392-9693-101DCF8786C2}" type="pres">
      <dgm:prSet presAssocID="{122D6782-B3F9-484F-91EC-905546722F7C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CADC740A-04DF-4980-8340-043B4EBF7591}" type="presOf" srcId="{779C3CC9-1022-439B-8AF4-C2D6AAA673D4}" destId="{BED2D57C-562F-4392-9693-101DCF8786C2}" srcOrd="0" destOrd="1" presId="urn:microsoft.com/office/officeart/2005/8/layout/hList1"/>
    <dgm:cxn modelId="{77420D1E-30E8-4F79-9D54-E2A876D22771}" type="presOf" srcId="{DA30C737-200E-4AE0-B205-BB3950E08B90}" destId="{D7446604-77D1-45FA-8F44-E73E7C91A73E}" srcOrd="0" destOrd="0" presId="urn:microsoft.com/office/officeart/2005/8/layout/hList1"/>
    <dgm:cxn modelId="{61294230-0CDD-459D-94BB-821484C6549B}" srcId="{43826D5E-F823-4EC8-9638-04DA62FFC23D}" destId="{C7B87F17-B3C0-4BDE-80DD-EB183F2AF302}" srcOrd="1" destOrd="0" parTransId="{5C8E4983-89F1-4A52-B660-A830A631B2FF}" sibTransId="{F6748B8E-F338-4DDD-95EA-C09DC4932481}"/>
    <dgm:cxn modelId="{B43A9B4A-4CD3-4903-8DB8-BCBBF2E912D5}" type="presOf" srcId="{946746BD-3548-4FA8-9971-DBC356749D48}" destId="{2AB25687-466D-4108-9A86-C3EF6B6BA108}" srcOrd="0" destOrd="0" presId="urn:microsoft.com/office/officeart/2005/8/layout/hList1"/>
    <dgm:cxn modelId="{E6DD4175-81C5-4145-A45F-C9506093B019}" srcId="{122D6782-B3F9-484F-91EC-905546722F7C}" destId="{779C3CC9-1022-439B-8AF4-C2D6AAA673D4}" srcOrd="1" destOrd="0" parTransId="{F683F0BD-8681-47E1-9B69-1689714530E3}" sibTransId="{13276766-2A08-41A9-A6C2-532E110E6DA0}"/>
    <dgm:cxn modelId="{EC2AE456-6AB6-465C-9C64-201694F7F426}" type="presOf" srcId="{122D6782-B3F9-484F-91EC-905546722F7C}" destId="{A450CD3A-D15D-44CD-AA7D-4FDF34078FE2}" srcOrd="0" destOrd="0" presId="urn:microsoft.com/office/officeart/2005/8/layout/hList1"/>
    <dgm:cxn modelId="{91CF2D94-7992-49EC-A918-879826122D57}" type="presOf" srcId="{46C6B004-EB84-4644-B888-D37A7F7C3655}" destId="{BED2D57C-562F-4392-9693-101DCF8786C2}" srcOrd="0" destOrd="0" presId="urn:microsoft.com/office/officeart/2005/8/layout/hList1"/>
    <dgm:cxn modelId="{EE11E39F-A26C-4107-8E9B-FC0A7200E32C}" srcId="{43826D5E-F823-4EC8-9638-04DA62FFC23D}" destId="{DA30C737-200E-4AE0-B205-BB3950E08B90}" srcOrd="0" destOrd="0" parTransId="{6769001F-B458-4552-B3EB-35CB391C6F91}" sibTransId="{D0D71AB6-2578-485B-AF83-839F166C1AE9}"/>
    <dgm:cxn modelId="{97E77BC1-279C-4C21-ADA9-EFCD2639DB30}" srcId="{946746BD-3548-4FA8-9971-DBC356749D48}" destId="{43826D5E-F823-4EC8-9638-04DA62FFC23D}" srcOrd="0" destOrd="0" parTransId="{81F86982-281C-417B-8826-B2E00FE7D031}" sibTransId="{BBF4B73A-2B52-4AAF-B648-4BE5EC365C2F}"/>
    <dgm:cxn modelId="{8489B4D7-D1D5-4502-AED6-8D59DC47C532}" type="presOf" srcId="{43826D5E-F823-4EC8-9638-04DA62FFC23D}" destId="{7F186BE0-8E48-4B67-ABEC-CF6404F99F8F}" srcOrd="0" destOrd="0" presId="urn:microsoft.com/office/officeart/2005/8/layout/hList1"/>
    <dgm:cxn modelId="{97EDAEF0-02E1-40A9-A657-854D07229F43}" srcId="{122D6782-B3F9-484F-91EC-905546722F7C}" destId="{46C6B004-EB84-4644-B888-D37A7F7C3655}" srcOrd="0" destOrd="0" parTransId="{01E54830-3671-4BEB-B1E9-56B6FC5ED12A}" sibTransId="{47C2B986-7D8D-4B38-8AB8-BA0020D04B7F}"/>
    <dgm:cxn modelId="{645C34F4-884A-4FE4-B67C-1AF8CA20213B}" type="presOf" srcId="{C7B87F17-B3C0-4BDE-80DD-EB183F2AF302}" destId="{D7446604-77D1-45FA-8F44-E73E7C91A73E}" srcOrd="0" destOrd="1" presId="urn:microsoft.com/office/officeart/2005/8/layout/hList1"/>
    <dgm:cxn modelId="{D52952FC-B4EA-4B68-9841-C60CFA790E39}" srcId="{946746BD-3548-4FA8-9971-DBC356749D48}" destId="{122D6782-B3F9-484F-91EC-905546722F7C}" srcOrd="1" destOrd="0" parTransId="{C468D8C4-A25A-4143-8C0E-EEAD8DAA2268}" sibTransId="{79CF39D5-12FF-4183-915D-65E8C1764F4F}"/>
    <dgm:cxn modelId="{F346FEC8-CC50-40C0-9CCF-7BA7D2B3BCE6}" type="presParOf" srcId="{2AB25687-466D-4108-9A86-C3EF6B6BA108}" destId="{9B02F051-AB93-4948-9907-531088AACF86}" srcOrd="0" destOrd="0" presId="urn:microsoft.com/office/officeart/2005/8/layout/hList1"/>
    <dgm:cxn modelId="{313626CD-3C45-4367-B185-BE59381CED23}" type="presParOf" srcId="{9B02F051-AB93-4948-9907-531088AACF86}" destId="{7F186BE0-8E48-4B67-ABEC-CF6404F99F8F}" srcOrd="0" destOrd="0" presId="urn:microsoft.com/office/officeart/2005/8/layout/hList1"/>
    <dgm:cxn modelId="{965820DF-58FF-4546-AA46-6CA0D3957BD6}" type="presParOf" srcId="{9B02F051-AB93-4948-9907-531088AACF86}" destId="{D7446604-77D1-45FA-8F44-E73E7C91A73E}" srcOrd="1" destOrd="0" presId="urn:microsoft.com/office/officeart/2005/8/layout/hList1"/>
    <dgm:cxn modelId="{91524E5F-F69F-4525-AF85-1CE4EAB85EDA}" type="presParOf" srcId="{2AB25687-466D-4108-9A86-C3EF6B6BA108}" destId="{47262146-997D-4369-84B3-6FB307C4208A}" srcOrd="1" destOrd="0" presId="urn:microsoft.com/office/officeart/2005/8/layout/hList1"/>
    <dgm:cxn modelId="{CB484731-5464-489E-A739-70E03E106E2D}" type="presParOf" srcId="{2AB25687-466D-4108-9A86-C3EF6B6BA108}" destId="{11170163-B72D-41B0-A565-697154C82C2F}" srcOrd="2" destOrd="0" presId="urn:microsoft.com/office/officeart/2005/8/layout/hList1"/>
    <dgm:cxn modelId="{9814A001-18CE-41DE-B05B-685E9AFECF9A}" type="presParOf" srcId="{11170163-B72D-41B0-A565-697154C82C2F}" destId="{A450CD3A-D15D-44CD-AA7D-4FDF34078FE2}" srcOrd="0" destOrd="0" presId="urn:microsoft.com/office/officeart/2005/8/layout/hList1"/>
    <dgm:cxn modelId="{7A5B7E96-5D5F-4968-B057-CF9C96E023E4}" type="presParOf" srcId="{11170163-B72D-41B0-A565-697154C82C2F}" destId="{BED2D57C-562F-4392-9693-101DCF8786C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46746BD-3548-4FA8-9971-DBC356749D48}" type="doc">
      <dgm:prSet loTypeId="urn:microsoft.com/office/officeart/2005/8/layout/h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826D5E-F823-4EC8-9638-04DA62FFC23D}">
      <dgm:prSet/>
      <dgm:spPr/>
      <dgm:t>
        <a:bodyPr/>
        <a:lstStyle/>
        <a:p>
          <a:r>
            <a:rPr lang="en-US" dirty="0"/>
            <a:t>Filler pauses, i.e. </a:t>
          </a:r>
        </a:p>
      </dgm:t>
    </dgm:pt>
    <dgm:pt modelId="{81F86982-281C-417B-8826-B2E00FE7D031}" type="parTrans" cxnId="{97E77BC1-279C-4C21-ADA9-EFCD2639DB30}">
      <dgm:prSet/>
      <dgm:spPr/>
      <dgm:t>
        <a:bodyPr/>
        <a:lstStyle/>
        <a:p>
          <a:endParaRPr lang="en-US"/>
        </a:p>
      </dgm:t>
    </dgm:pt>
    <dgm:pt modelId="{BBF4B73A-2B52-4AAF-B648-4BE5EC365C2F}" type="sibTrans" cxnId="{97E77BC1-279C-4C21-ADA9-EFCD2639DB30}">
      <dgm:prSet/>
      <dgm:spPr/>
      <dgm:t>
        <a:bodyPr/>
        <a:lstStyle/>
        <a:p>
          <a:endParaRPr lang="en-US"/>
        </a:p>
      </dgm:t>
    </dgm:pt>
    <dgm:pt modelId="{DA30C737-200E-4AE0-B205-BB3950E08B90}">
      <dgm:prSet/>
      <dgm:spPr/>
      <dgm:t>
        <a:bodyPr/>
        <a:lstStyle/>
        <a:p>
          <a:r>
            <a:rPr lang="en-US" dirty="0"/>
            <a:t>U: Uh do you know other titles of her?</a:t>
          </a:r>
        </a:p>
      </dgm:t>
    </dgm:pt>
    <dgm:pt modelId="{6769001F-B458-4552-B3EB-35CB391C6F91}" type="parTrans" cxnId="{EE11E39F-A26C-4107-8E9B-FC0A7200E32C}">
      <dgm:prSet/>
      <dgm:spPr/>
      <dgm:t>
        <a:bodyPr/>
        <a:lstStyle/>
        <a:p>
          <a:endParaRPr lang="en-US"/>
        </a:p>
      </dgm:t>
    </dgm:pt>
    <dgm:pt modelId="{D0D71AB6-2578-485B-AF83-839F166C1AE9}" type="sibTrans" cxnId="{EE11E39F-A26C-4107-8E9B-FC0A7200E32C}">
      <dgm:prSet/>
      <dgm:spPr/>
      <dgm:t>
        <a:bodyPr/>
        <a:lstStyle/>
        <a:p>
          <a:endParaRPr lang="en-US"/>
        </a:p>
      </dgm:t>
    </dgm:pt>
    <dgm:pt modelId="{C7B87F17-B3C0-4BDE-80DD-EB183F2AF302}">
      <dgm:prSet/>
      <dgm:spPr/>
      <dgm:t>
        <a:bodyPr/>
        <a:lstStyle/>
        <a:p>
          <a:r>
            <a:rPr lang="en-US" dirty="0"/>
            <a:t>S: Yes. Uh she has written …</a:t>
          </a:r>
        </a:p>
      </dgm:t>
    </dgm:pt>
    <dgm:pt modelId="{5C8E4983-89F1-4A52-B660-A830A631B2FF}" type="parTrans" cxnId="{61294230-0CDD-459D-94BB-821484C6549B}">
      <dgm:prSet/>
      <dgm:spPr/>
      <dgm:t>
        <a:bodyPr/>
        <a:lstStyle/>
        <a:p>
          <a:endParaRPr lang="en-US"/>
        </a:p>
      </dgm:t>
    </dgm:pt>
    <dgm:pt modelId="{F6748B8E-F338-4DDD-95EA-C09DC4932481}" type="sibTrans" cxnId="{61294230-0CDD-459D-94BB-821484C6549B}">
      <dgm:prSet/>
      <dgm:spPr/>
      <dgm:t>
        <a:bodyPr/>
        <a:lstStyle/>
        <a:p>
          <a:endParaRPr lang="en-US"/>
        </a:p>
      </dgm:t>
    </dgm:pt>
    <dgm:pt modelId="{122D6782-B3F9-484F-91EC-905546722F7C}">
      <dgm:prSet/>
      <dgm:spPr/>
      <dgm:t>
        <a:bodyPr/>
        <a:lstStyle/>
        <a:p>
          <a:r>
            <a:rPr lang="en-US" dirty="0"/>
            <a:t>Repairs</a:t>
          </a:r>
        </a:p>
      </dgm:t>
    </dgm:pt>
    <dgm:pt modelId="{C468D8C4-A25A-4143-8C0E-EEAD8DAA2268}" type="parTrans" cxnId="{D52952FC-B4EA-4B68-9841-C60CFA790E39}">
      <dgm:prSet/>
      <dgm:spPr/>
      <dgm:t>
        <a:bodyPr/>
        <a:lstStyle/>
        <a:p>
          <a:endParaRPr lang="en-US"/>
        </a:p>
      </dgm:t>
    </dgm:pt>
    <dgm:pt modelId="{79CF39D5-12FF-4183-915D-65E8C1764F4F}" type="sibTrans" cxnId="{D52952FC-B4EA-4B68-9841-C60CFA790E39}">
      <dgm:prSet/>
      <dgm:spPr/>
      <dgm:t>
        <a:bodyPr/>
        <a:lstStyle/>
        <a:p>
          <a:endParaRPr lang="en-US"/>
        </a:p>
      </dgm:t>
    </dgm:pt>
    <dgm:pt modelId="{46C6B004-EB84-4644-B888-D37A7F7C3655}">
      <dgm:prSet/>
      <dgm:spPr/>
      <dgm:t>
        <a:bodyPr/>
        <a:lstStyle/>
        <a:p>
          <a:r>
            <a:rPr lang="en-US" dirty="0"/>
            <a:t>S: Would you like to read one of these books?</a:t>
          </a:r>
        </a:p>
      </dgm:t>
    </dgm:pt>
    <dgm:pt modelId="{01E54830-3671-4BEB-B1E9-56B6FC5ED12A}" type="parTrans" cxnId="{97EDAEF0-02E1-40A9-A657-854D07229F43}">
      <dgm:prSet/>
      <dgm:spPr/>
      <dgm:t>
        <a:bodyPr/>
        <a:lstStyle/>
        <a:p>
          <a:endParaRPr lang="en-US"/>
        </a:p>
      </dgm:t>
    </dgm:pt>
    <dgm:pt modelId="{47C2B986-7D8D-4B38-8AB8-BA0020D04B7F}" type="sibTrans" cxnId="{97EDAEF0-02E1-40A9-A657-854D07229F43}">
      <dgm:prSet/>
      <dgm:spPr/>
      <dgm:t>
        <a:bodyPr/>
        <a:lstStyle/>
        <a:p>
          <a:endParaRPr lang="en-US"/>
        </a:p>
      </dgm:t>
    </dgm:pt>
    <dgm:pt modelId="{779C3CC9-1022-439B-8AF4-C2D6AAA673D4}">
      <dgm:prSet/>
      <dgm:spPr/>
      <dgm:t>
        <a:bodyPr/>
        <a:lstStyle/>
        <a:p>
          <a:r>
            <a:rPr lang="en-US" dirty="0"/>
            <a:t>U: Yeah I would like to know more about conversational uh</a:t>
          </a:r>
        </a:p>
      </dgm:t>
    </dgm:pt>
    <dgm:pt modelId="{F683F0BD-8681-47E1-9B69-1689714530E3}" type="parTrans" cxnId="{E6DD4175-81C5-4145-A45F-C9506093B019}">
      <dgm:prSet/>
      <dgm:spPr/>
      <dgm:t>
        <a:bodyPr/>
        <a:lstStyle/>
        <a:p>
          <a:endParaRPr lang="en-US"/>
        </a:p>
      </dgm:t>
    </dgm:pt>
    <dgm:pt modelId="{13276766-2A08-41A9-A6C2-532E110E6DA0}" type="sibTrans" cxnId="{E6DD4175-81C5-4145-A45F-C9506093B019}">
      <dgm:prSet/>
      <dgm:spPr/>
      <dgm:t>
        <a:bodyPr/>
        <a:lstStyle/>
        <a:p>
          <a:endParaRPr lang="en-US"/>
        </a:p>
      </dgm:t>
    </dgm:pt>
    <dgm:pt modelId="{797AD99B-0343-497B-8F8D-EC1668FA2626}">
      <dgm:prSet/>
      <dgm:spPr/>
      <dgm:t>
        <a:bodyPr/>
        <a:lstStyle/>
        <a:p>
          <a:r>
            <a:rPr lang="en-US" dirty="0"/>
            <a:t>S: Conversations with Friends?</a:t>
          </a:r>
        </a:p>
      </dgm:t>
    </dgm:pt>
    <dgm:pt modelId="{A714B703-84EB-40D6-A669-15A5EB31BE99}" type="parTrans" cxnId="{97D60DDD-A7F7-4DD1-BD6F-AD8B4D830EF8}">
      <dgm:prSet/>
      <dgm:spPr/>
      <dgm:t>
        <a:bodyPr/>
        <a:lstStyle/>
        <a:p>
          <a:endParaRPr lang="en-US"/>
        </a:p>
      </dgm:t>
    </dgm:pt>
    <dgm:pt modelId="{A1C19272-DB27-4887-9478-A5FE006374F5}" type="sibTrans" cxnId="{97D60DDD-A7F7-4DD1-BD6F-AD8B4D830EF8}">
      <dgm:prSet/>
      <dgm:spPr/>
      <dgm:t>
        <a:bodyPr/>
        <a:lstStyle/>
        <a:p>
          <a:endParaRPr lang="en-US"/>
        </a:p>
      </dgm:t>
    </dgm:pt>
    <dgm:pt modelId="{AF435FFD-F1AC-4540-A65D-0C633551D21D}">
      <dgm:prSet/>
      <dgm:spPr/>
      <dgm:t>
        <a:bodyPr/>
        <a:lstStyle/>
        <a:p>
          <a:r>
            <a:rPr lang="en-US" dirty="0"/>
            <a:t>Yes</a:t>
          </a:r>
        </a:p>
      </dgm:t>
    </dgm:pt>
    <dgm:pt modelId="{FEC05CFD-0DC8-40C1-86F4-2C00B2405B96}" type="parTrans" cxnId="{22BF0F48-65D5-4741-8329-55C05E939A78}">
      <dgm:prSet/>
      <dgm:spPr/>
      <dgm:t>
        <a:bodyPr/>
        <a:lstStyle/>
        <a:p>
          <a:endParaRPr lang="en-US"/>
        </a:p>
      </dgm:t>
    </dgm:pt>
    <dgm:pt modelId="{BDAA5EEF-4F18-49D4-A6CD-C4D95729BB5B}" type="sibTrans" cxnId="{22BF0F48-65D5-4741-8329-55C05E939A78}">
      <dgm:prSet/>
      <dgm:spPr/>
      <dgm:t>
        <a:bodyPr/>
        <a:lstStyle/>
        <a:p>
          <a:endParaRPr lang="en-US"/>
        </a:p>
      </dgm:t>
    </dgm:pt>
    <dgm:pt modelId="{2AB25687-466D-4108-9A86-C3EF6B6BA108}" type="pres">
      <dgm:prSet presAssocID="{946746BD-3548-4FA8-9971-DBC356749D48}" presName="Name0" presStyleCnt="0">
        <dgm:presLayoutVars>
          <dgm:dir/>
          <dgm:animLvl val="lvl"/>
          <dgm:resizeHandles val="exact"/>
        </dgm:presLayoutVars>
      </dgm:prSet>
      <dgm:spPr/>
    </dgm:pt>
    <dgm:pt modelId="{9B02F051-AB93-4948-9907-531088AACF86}" type="pres">
      <dgm:prSet presAssocID="{43826D5E-F823-4EC8-9638-04DA62FFC23D}" presName="composite" presStyleCnt="0"/>
      <dgm:spPr/>
    </dgm:pt>
    <dgm:pt modelId="{7F186BE0-8E48-4B67-ABEC-CF6404F99F8F}" type="pres">
      <dgm:prSet presAssocID="{43826D5E-F823-4EC8-9638-04DA62FFC23D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D7446604-77D1-45FA-8F44-E73E7C91A73E}" type="pres">
      <dgm:prSet presAssocID="{43826D5E-F823-4EC8-9638-04DA62FFC23D}" presName="desTx" presStyleLbl="alignAccFollowNode1" presStyleIdx="0" presStyleCnt="2">
        <dgm:presLayoutVars>
          <dgm:bulletEnabled val="1"/>
        </dgm:presLayoutVars>
      </dgm:prSet>
      <dgm:spPr/>
    </dgm:pt>
    <dgm:pt modelId="{47262146-997D-4369-84B3-6FB307C4208A}" type="pres">
      <dgm:prSet presAssocID="{BBF4B73A-2B52-4AAF-B648-4BE5EC365C2F}" presName="space" presStyleCnt="0"/>
      <dgm:spPr/>
    </dgm:pt>
    <dgm:pt modelId="{11170163-B72D-41B0-A565-697154C82C2F}" type="pres">
      <dgm:prSet presAssocID="{122D6782-B3F9-484F-91EC-905546722F7C}" presName="composite" presStyleCnt="0"/>
      <dgm:spPr/>
    </dgm:pt>
    <dgm:pt modelId="{A450CD3A-D15D-44CD-AA7D-4FDF34078FE2}" type="pres">
      <dgm:prSet presAssocID="{122D6782-B3F9-484F-91EC-905546722F7C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BED2D57C-562F-4392-9693-101DCF8786C2}" type="pres">
      <dgm:prSet presAssocID="{122D6782-B3F9-484F-91EC-905546722F7C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CADC740A-04DF-4980-8340-043B4EBF7591}" type="presOf" srcId="{779C3CC9-1022-439B-8AF4-C2D6AAA673D4}" destId="{BED2D57C-562F-4392-9693-101DCF8786C2}" srcOrd="0" destOrd="1" presId="urn:microsoft.com/office/officeart/2005/8/layout/hList1"/>
    <dgm:cxn modelId="{77420D1E-30E8-4F79-9D54-E2A876D22771}" type="presOf" srcId="{DA30C737-200E-4AE0-B205-BB3950E08B90}" destId="{D7446604-77D1-45FA-8F44-E73E7C91A73E}" srcOrd="0" destOrd="0" presId="urn:microsoft.com/office/officeart/2005/8/layout/hList1"/>
    <dgm:cxn modelId="{61294230-0CDD-459D-94BB-821484C6549B}" srcId="{43826D5E-F823-4EC8-9638-04DA62FFC23D}" destId="{C7B87F17-B3C0-4BDE-80DD-EB183F2AF302}" srcOrd="1" destOrd="0" parTransId="{5C8E4983-89F1-4A52-B660-A830A631B2FF}" sibTransId="{F6748B8E-F338-4DDD-95EA-C09DC4932481}"/>
    <dgm:cxn modelId="{22BF0F48-65D5-4741-8329-55C05E939A78}" srcId="{122D6782-B3F9-484F-91EC-905546722F7C}" destId="{AF435FFD-F1AC-4540-A65D-0C633551D21D}" srcOrd="3" destOrd="0" parTransId="{FEC05CFD-0DC8-40C1-86F4-2C00B2405B96}" sibTransId="{BDAA5EEF-4F18-49D4-A6CD-C4D95729BB5B}"/>
    <dgm:cxn modelId="{B43A9B4A-4CD3-4903-8DB8-BCBBF2E912D5}" type="presOf" srcId="{946746BD-3548-4FA8-9971-DBC356749D48}" destId="{2AB25687-466D-4108-9A86-C3EF6B6BA108}" srcOrd="0" destOrd="0" presId="urn:microsoft.com/office/officeart/2005/8/layout/hList1"/>
    <dgm:cxn modelId="{E6DD4175-81C5-4145-A45F-C9506093B019}" srcId="{122D6782-B3F9-484F-91EC-905546722F7C}" destId="{779C3CC9-1022-439B-8AF4-C2D6AAA673D4}" srcOrd="1" destOrd="0" parTransId="{F683F0BD-8681-47E1-9B69-1689714530E3}" sibTransId="{13276766-2A08-41A9-A6C2-532E110E6DA0}"/>
    <dgm:cxn modelId="{EC2AE456-6AB6-465C-9C64-201694F7F426}" type="presOf" srcId="{122D6782-B3F9-484F-91EC-905546722F7C}" destId="{A450CD3A-D15D-44CD-AA7D-4FDF34078FE2}" srcOrd="0" destOrd="0" presId="urn:microsoft.com/office/officeart/2005/8/layout/hList1"/>
    <dgm:cxn modelId="{91CF2D94-7992-49EC-A918-879826122D57}" type="presOf" srcId="{46C6B004-EB84-4644-B888-D37A7F7C3655}" destId="{BED2D57C-562F-4392-9693-101DCF8786C2}" srcOrd="0" destOrd="0" presId="urn:microsoft.com/office/officeart/2005/8/layout/hList1"/>
    <dgm:cxn modelId="{EE11E39F-A26C-4107-8E9B-FC0A7200E32C}" srcId="{43826D5E-F823-4EC8-9638-04DA62FFC23D}" destId="{DA30C737-200E-4AE0-B205-BB3950E08B90}" srcOrd="0" destOrd="0" parTransId="{6769001F-B458-4552-B3EB-35CB391C6F91}" sibTransId="{D0D71AB6-2578-485B-AF83-839F166C1AE9}"/>
    <dgm:cxn modelId="{F19FE7A5-59A1-4FC3-B2FC-85E77AFF919C}" type="presOf" srcId="{AF435FFD-F1AC-4540-A65D-0C633551D21D}" destId="{BED2D57C-562F-4392-9693-101DCF8786C2}" srcOrd="0" destOrd="3" presId="urn:microsoft.com/office/officeart/2005/8/layout/hList1"/>
    <dgm:cxn modelId="{2B41FAA8-9794-4BE1-9C51-D202D19EE0BF}" type="presOf" srcId="{797AD99B-0343-497B-8F8D-EC1668FA2626}" destId="{BED2D57C-562F-4392-9693-101DCF8786C2}" srcOrd="0" destOrd="2" presId="urn:microsoft.com/office/officeart/2005/8/layout/hList1"/>
    <dgm:cxn modelId="{97E77BC1-279C-4C21-ADA9-EFCD2639DB30}" srcId="{946746BD-3548-4FA8-9971-DBC356749D48}" destId="{43826D5E-F823-4EC8-9638-04DA62FFC23D}" srcOrd="0" destOrd="0" parTransId="{81F86982-281C-417B-8826-B2E00FE7D031}" sibTransId="{BBF4B73A-2B52-4AAF-B648-4BE5EC365C2F}"/>
    <dgm:cxn modelId="{8489B4D7-D1D5-4502-AED6-8D59DC47C532}" type="presOf" srcId="{43826D5E-F823-4EC8-9638-04DA62FFC23D}" destId="{7F186BE0-8E48-4B67-ABEC-CF6404F99F8F}" srcOrd="0" destOrd="0" presId="urn:microsoft.com/office/officeart/2005/8/layout/hList1"/>
    <dgm:cxn modelId="{97D60DDD-A7F7-4DD1-BD6F-AD8B4D830EF8}" srcId="{122D6782-B3F9-484F-91EC-905546722F7C}" destId="{797AD99B-0343-497B-8F8D-EC1668FA2626}" srcOrd="2" destOrd="0" parTransId="{A714B703-84EB-40D6-A669-15A5EB31BE99}" sibTransId="{A1C19272-DB27-4887-9478-A5FE006374F5}"/>
    <dgm:cxn modelId="{97EDAEF0-02E1-40A9-A657-854D07229F43}" srcId="{122D6782-B3F9-484F-91EC-905546722F7C}" destId="{46C6B004-EB84-4644-B888-D37A7F7C3655}" srcOrd="0" destOrd="0" parTransId="{01E54830-3671-4BEB-B1E9-56B6FC5ED12A}" sibTransId="{47C2B986-7D8D-4B38-8AB8-BA0020D04B7F}"/>
    <dgm:cxn modelId="{645C34F4-884A-4FE4-B67C-1AF8CA20213B}" type="presOf" srcId="{C7B87F17-B3C0-4BDE-80DD-EB183F2AF302}" destId="{D7446604-77D1-45FA-8F44-E73E7C91A73E}" srcOrd="0" destOrd="1" presId="urn:microsoft.com/office/officeart/2005/8/layout/hList1"/>
    <dgm:cxn modelId="{D52952FC-B4EA-4B68-9841-C60CFA790E39}" srcId="{946746BD-3548-4FA8-9971-DBC356749D48}" destId="{122D6782-B3F9-484F-91EC-905546722F7C}" srcOrd="1" destOrd="0" parTransId="{C468D8C4-A25A-4143-8C0E-EEAD8DAA2268}" sibTransId="{79CF39D5-12FF-4183-915D-65E8C1764F4F}"/>
    <dgm:cxn modelId="{F346FEC8-CC50-40C0-9CCF-7BA7D2B3BCE6}" type="presParOf" srcId="{2AB25687-466D-4108-9A86-C3EF6B6BA108}" destId="{9B02F051-AB93-4948-9907-531088AACF86}" srcOrd="0" destOrd="0" presId="urn:microsoft.com/office/officeart/2005/8/layout/hList1"/>
    <dgm:cxn modelId="{313626CD-3C45-4367-B185-BE59381CED23}" type="presParOf" srcId="{9B02F051-AB93-4948-9907-531088AACF86}" destId="{7F186BE0-8E48-4B67-ABEC-CF6404F99F8F}" srcOrd="0" destOrd="0" presId="urn:microsoft.com/office/officeart/2005/8/layout/hList1"/>
    <dgm:cxn modelId="{965820DF-58FF-4546-AA46-6CA0D3957BD6}" type="presParOf" srcId="{9B02F051-AB93-4948-9907-531088AACF86}" destId="{D7446604-77D1-45FA-8F44-E73E7C91A73E}" srcOrd="1" destOrd="0" presId="urn:microsoft.com/office/officeart/2005/8/layout/hList1"/>
    <dgm:cxn modelId="{91524E5F-F69F-4525-AF85-1CE4EAB85EDA}" type="presParOf" srcId="{2AB25687-466D-4108-9A86-C3EF6B6BA108}" destId="{47262146-997D-4369-84B3-6FB307C4208A}" srcOrd="1" destOrd="0" presId="urn:microsoft.com/office/officeart/2005/8/layout/hList1"/>
    <dgm:cxn modelId="{CB484731-5464-489E-A739-70E03E106E2D}" type="presParOf" srcId="{2AB25687-466D-4108-9A86-C3EF6B6BA108}" destId="{11170163-B72D-41B0-A565-697154C82C2F}" srcOrd="2" destOrd="0" presId="urn:microsoft.com/office/officeart/2005/8/layout/hList1"/>
    <dgm:cxn modelId="{9814A001-18CE-41DE-B05B-685E9AFECF9A}" type="presParOf" srcId="{11170163-B72D-41B0-A565-697154C82C2F}" destId="{A450CD3A-D15D-44CD-AA7D-4FDF34078FE2}" srcOrd="0" destOrd="0" presId="urn:microsoft.com/office/officeart/2005/8/layout/hList1"/>
    <dgm:cxn modelId="{7A5B7E96-5D5F-4968-B057-CF9C96E023E4}" type="presParOf" srcId="{11170163-B72D-41B0-A565-697154C82C2F}" destId="{BED2D57C-562F-4392-9693-101DCF8786C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7A31286-4FC8-44E9-A1B0-CF91F948DCF3}" type="doc">
      <dgm:prSet loTypeId="urn:microsoft.com/office/officeart/2005/8/layout/default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81E5259C-95ED-4985-B9B6-4CE5C921CA7D}">
      <dgm:prSet/>
      <dgm:spPr/>
      <dgm:t>
        <a:bodyPr/>
        <a:lstStyle/>
        <a:p>
          <a:r>
            <a:rPr lang="en-US"/>
            <a:t>Speechstate, javascript, xstate library, html, css</a:t>
          </a:r>
        </a:p>
      </dgm:t>
    </dgm:pt>
    <dgm:pt modelId="{7BC931C7-8C35-471F-A754-7809121AB91A}" type="parTrans" cxnId="{277ED116-6CBC-482C-8539-2807CD6299C9}">
      <dgm:prSet/>
      <dgm:spPr/>
      <dgm:t>
        <a:bodyPr/>
        <a:lstStyle/>
        <a:p>
          <a:endParaRPr lang="en-US"/>
        </a:p>
      </dgm:t>
    </dgm:pt>
    <dgm:pt modelId="{84325E42-4701-490F-8DCF-7A8ADF5A6D4F}" type="sibTrans" cxnId="{277ED116-6CBC-482C-8539-2807CD6299C9}">
      <dgm:prSet/>
      <dgm:spPr/>
      <dgm:t>
        <a:bodyPr/>
        <a:lstStyle/>
        <a:p>
          <a:endParaRPr lang="en-US"/>
        </a:p>
      </dgm:t>
    </dgm:pt>
    <dgm:pt modelId="{ECD238DD-C54C-40A8-BE42-14C80C837A76}">
      <dgm:prSet/>
      <dgm:spPr/>
      <dgm:t>
        <a:bodyPr/>
        <a:lstStyle/>
        <a:p>
          <a:r>
            <a:rPr lang="en-US" dirty="0"/>
            <a:t>Functions, book covers, NLU</a:t>
          </a:r>
        </a:p>
      </dgm:t>
    </dgm:pt>
    <dgm:pt modelId="{3F0D6A4C-6307-47CC-8879-87297EC5AE9A}" type="parTrans" cxnId="{FAB5B7F1-1E30-4EBA-95C1-557972BC7612}">
      <dgm:prSet/>
      <dgm:spPr/>
      <dgm:t>
        <a:bodyPr/>
        <a:lstStyle/>
        <a:p>
          <a:endParaRPr lang="en-US"/>
        </a:p>
      </dgm:t>
    </dgm:pt>
    <dgm:pt modelId="{6B32B21B-9AF5-45C4-9EFE-F2828D4E9403}" type="sibTrans" cxnId="{FAB5B7F1-1E30-4EBA-95C1-557972BC7612}">
      <dgm:prSet/>
      <dgm:spPr/>
      <dgm:t>
        <a:bodyPr/>
        <a:lstStyle/>
        <a:p>
          <a:endParaRPr lang="en-US"/>
        </a:p>
      </dgm:t>
    </dgm:pt>
    <dgm:pt modelId="{6D9DBC64-AB1E-4361-A2A9-6AA3C202691C}">
      <dgm:prSet/>
      <dgm:spPr/>
      <dgm:t>
        <a:bodyPr/>
        <a:lstStyle/>
        <a:p>
          <a:r>
            <a:rPr lang="en-US"/>
            <a:t>Multimodality</a:t>
          </a:r>
        </a:p>
      </dgm:t>
    </dgm:pt>
    <dgm:pt modelId="{BE9C7EEA-2C23-4B2D-8161-5593852B4717}" type="parTrans" cxnId="{F5A7FB43-E893-45D1-9086-2088DFB6A538}">
      <dgm:prSet/>
      <dgm:spPr/>
      <dgm:t>
        <a:bodyPr/>
        <a:lstStyle/>
        <a:p>
          <a:endParaRPr lang="en-US"/>
        </a:p>
      </dgm:t>
    </dgm:pt>
    <dgm:pt modelId="{854768BB-A6D1-4886-8339-E8A475EBD198}" type="sibTrans" cxnId="{F5A7FB43-E893-45D1-9086-2088DFB6A538}">
      <dgm:prSet/>
      <dgm:spPr/>
      <dgm:t>
        <a:bodyPr/>
        <a:lstStyle/>
        <a:p>
          <a:endParaRPr lang="en-US"/>
        </a:p>
      </dgm:t>
    </dgm:pt>
    <dgm:pt modelId="{08E66022-3009-4F7E-AF69-D4351D5007B4}">
      <dgm:prSet/>
      <dgm:spPr/>
      <dgm:t>
        <a:bodyPr/>
        <a:lstStyle/>
        <a:p>
          <a:r>
            <a:rPr lang="en-US"/>
            <a:t>Parallel states</a:t>
          </a:r>
        </a:p>
      </dgm:t>
    </dgm:pt>
    <dgm:pt modelId="{F7982AE3-0E54-4730-A7E7-E8A12CB32941}" type="parTrans" cxnId="{0FFA9DD9-2B5F-4E7F-A535-C12C7038CCEE}">
      <dgm:prSet/>
      <dgm:spPr/>
      <dgm:t>
        <a:bodyPr/>
        <a:lstStyle/>
        <a:p>
          <a:endParaRPr lang="en-US"/>
        </a:p>
      </dgm:t>
    </dgm:pt>
    <dgm:pt modelId="{74584B2E-15A0-4C80-A84B-A38830D7A981}" type="sibTrans" cxnId="{0FFA9DD9-2B5F-4E7F-A535-C12C7038CCEE}">
      <dgm:prSet/>
      <dgm:spPr/>
      <dgm:t>
        <a:bodyPr/>
        <a:lstStyle/>
        <a:p>
          <a:endParaRPr lang="en-US"/>
        </a:p>
      </dgm:t>
    </dgm:pt>
    <dgm:pt modelId="{15487A19-06F8-4DBE-BBAD-FDD3BC1F3E50}">
      <dgm:prSet/>
      <dgm:spPr/>
      <dgm:t>
        <a:bodyPr/>
        <a:lstStyle/>
        <a:p>
          <a:r>
            <a:rPr lang="en-US"/>
            <a:t>Substates</a:t>
          </a:r>
        </a:p>
      </dgm:t>
    </dgm:pt>
    <dgm:pt modelId="{34F4A521-E4A9-4788-8B71-29369008F5D0}" type="parTrans" cxnId="{6B628B49-AD2C-4AA0-9754-A16F7B422544}">
      <dgm:prSet/>
      <dgm:spPr/>
      <dgm:t>
        <a:bodyPr/>
        <a:lstStyle/>
        <a:p>
          <a:endParaRPr lang="en-US"/>
        </a:p>
      </dgm:t>
    </dgm:pt>
    <dgm:pt modelId="{B3B6BBDF-B2F9-4B23-B637-BA1153025D01}" type="sibTrans" cxnId="{6B628B49-AD2C-4AA0-9754-A16F7B422544}">
      <dgm:prSet/>
      <dgm:spPr/>
      <dgm:t>
        <a:bodyPr/>
        <a:lstStyle/>
        <a:p>
          <a:endParaRPr lang="en-US"/>
        </a:p>
      </dgm:t>
    </dgm:pt>
    <dgm:pt modelId="{01ED7A46-1248-4D0D-9F84-36D81583E829}">
      <dgm:prSet/>
      <dgm:spPr/>
      <dgm:t>
        <a:bodyPr/>
        <a:lstStyle/>
        <a:p>
          <a:r>
            <a:rPr lang="en-US"/>
            <a:t>Concise code</a:t>
          </a:r>
        </a:p>
      </dgm:t>
    </dgm:pt>
    <dgm:pt modelId="{21A134B2-BB3D-469F-BE12-E73FD2054887}" type="parTrans" cxnId="{13D9AF3B-BA2A-4A97-A6CE-22AF76773F74}">
      <dgm:prSet/>
      <dgm:spPr/>
      <dgm:t>
        <a:bodyPr/>
        <a:lstStyle/>
        <a:p>
          <a:endParaRPr lang="en-US"/>
        </a:p>
      </dgm:t>
    </dgm:pt>
    <dgm:pt modelId="{05887294-25E5-493E-8268-A4DAEDB20EDD}" type="sibTrans" cxnId="{13D9AF3B-BA2A-4A97-A6CE-22AF76773F74}">
      <dgm:prSet/>
      <dgm:spPr/>
      <dgm:t>
        <a:bodyPr/>
        <a:lstStyle/>
        <a:p>
          <a:endParaRPr lang="en-US"/>
        </a:p>
      </dgm:t>
    </dgm:pt>
    <dgm:pt modelId="{EFF53831-E278-40F1-AFB4-E81988AB393B}" type="pres">
      <dgm:prSet presAssocID="{B7A31286-4FC8-44E9-A1B0-CF91F948DCF3}" presName="diagram" presStyleCnt="0">
        <dgm:presLayoutVars>
          <dgm:dir/>
          <dgm:resizeHandles val="exact"/>
        </dgm:presLayoutVars>
      </dgm:prSet>
      <dgm:spPr/>
    </dgm:pt>
    <dgm:pt modelId="{BF9A2D73-E5E4-4DA7-8D63-DFF05C0647F5}" type="pres">
      <dgm:prSet presAssocID="{81E5259C-95ED-4985-B9B6-4CE5C921CA7D}" presName="node" presStyleLbl="node1" presStyleIdx="0" presStyleCnt="6">
        <dgm:presLayoutVars>
          <dgm:bulletEnabled val="1"/>
        </dgm:presLayoutVars>
      </dgm:prSet>
      <dgm:spPr/>
    </dgm:pt>
    <dgm:pt modelId="{90F72593-CFD5-4D94-9C66-814A68A99AA3}" type="pres">
      <dgm:prSet presAssocID="{84325E42-4701-490F-8DCF-7A8ADF5A6D4F}" presName="sibTrans" presStyleCnt="0"/>
      <dgm:spPr/>
    </dgm:pt>
    <dgm:pt modelId="{D73A49D6-326B-45F9-B154-58B4B23F091F}" type="pres">
      <dgm:prSet presAssocID="{ECD238DD-C54C-40A8-BE42-14C80C837A76}" presName="node" presStyleLbl="node1" presStyleIdx="1" presStyleCnt="6">
        <dgm:presLayoutVars>
          <dgm:bulletEnabled val="1"/>
        </dgm:presLayoutVars>
      </dgm:prSet>
      <dgm:spPr/>
    </dgm:pt>
    <dgm:pt modelId="{09BB0179-762E-4970-AC15-F60412AEB959}" type="pres">
      <dgm:prSet presAssocID="{6B32B21B-9AF5-45C4-9EFE-F2828D4E9403}" presName="sibTrans" presStyleCnt="0"/>
      <dgm:spPr/>
    </dgm:pt>
    <dgm:pt modelId="{0C53F53B-30E5-49F8-A5F7-92207E1F3AA7}" type="pres">
      <dgm:prSet presAssocID="{6D9DBC64-AB1E-4361-A2A9-6AA3C202691C}" presName="node" presStyleLbl="node1" presStyleIdx="2" presStyleCnt="6">
        <dgm:presLayoutVars>
          <dgm:bulletEnabled val="1"/>
        </dgm:presLayoutVars>
      </dgm:prSet>
      <dgm:spPr/>
    </dgm:pt>
    <dgm:pt modelId="{68DA39CA-6A84-4857-A526-42F513EBD233}" type="pres">
      <dgm:prSet presAssocID="{854768BB-A6D1-4886-8339-E8A475EBD198}" presName="sibTrans" presStyleCnt="0"/>
      <dgm:spPr/>
    </dgm:pt>
    <dgm:pt modelId="{64FF8820-679C-43A7-9ECE-63C2CB66204B}" type="pres">
      <dgm:prSet presAssocID="{08E66022-3009-4F7E-AF69-D4351D5007B4}" presName="node" presStyleLbl="node1" presStyleIdx="3" presStyleCnt="6">
        <dgm:presLayoutVars>
          <dgm:bulletEnabled val="1"/>
        </dgm:presLayoutVars>
      </dgm:prSet>
      <dgm:spPr/>
    </dgm:pt>
    <dgm:pt modelId="{A294588A-4D3B-47B4-88F3-93CF32E10F90}" type="pres">
      <dgm:prSet presAssocID="{74584B2E-15A0-4C80-A84B-A38830D7A981}" presName="sibTrans" presStyleCnt="0"/>
      <dgm:spPr/>
    </dgm:pt>
    <dgm:pt modelId="{DE9D229A-41C8-4919-AE3F-971B4D15257B}" type="pres">
      <dgm:prSet presAssocID="{15487A19-06F8-4DBE-BBAD-FDD3BC1F3E50}" presName="node" presStyleLbl="node1" presStyleIdx="4" presStyleCnt="6">
        <dgm:presLayoutVars>
          <dgm:bulletEnabled val="1"/>
        </dgm:presLayoutVars>
      </dgm:prSet>
      <dgm:spPr/>
    </dgm:pt>
    <dgm:pt modelId="{3726907D-D7FD-4AFC-AE9D-98095169DF00}" type="pres">
      <dgm:prSet presAssocID="{B3B6BBDF-B2F9-4B23-B637-BA1153025D01}" presName="sibTrans" presStyleCnt="0"/>
      <dgm:spPr/>
    </dgm:pt>
    <dgm:pt modelId="{01D07725-9EAF-4EBE-9542-49465962305C}" type="pres">
      <dgm:prSet presAssocID="{01ED7A46-1248-4D0D-9F84-36D81583E829}" presName="node" presStyleLbl="node1" presStyleIdx="5" presStyleCnt="6">
        <dgm:presLayoutVars>
          <dgm:bulletEnabled val="1"/>
        </dgm:presLayoutVars>
      </dgm:prSet>
      <dgm:spPr/>
    </dgm:pt>
  </dgm:ptLst>
  <dgm:cxnLst>
    <dgm:cxn modelId="{277ED116-6CBC-482C-8539-2807CD6299C9}" srcId="{B7A31286-4FC8-44E9-A1B0-CF91F948DCF3}" destId="{81E5259C-95ED-4985-B9B6-4CE5C921CA7D}" srcOrd="0" destOrd="0" parTransId="{7BC931C7-8C35-471F-A754-7809121AB91A}" sibTransId="{84325E42-4701-490F-8DCF-7A8ADF5A6D4F}"/>
    <dgm:cxn modelId="{BA55BC29-D574-46F0-B6CE-93A0996F904E}" type="presOf" srcId="{81E5259C-95ED-4985-B9B6-4CE5C921CA7D}" destId="{BF9A2D73-E5E4-4DA7-8D63-DFF05C0647F5}" srcOrd="0" destOrd="0" presId="urn:microsoft.com/office/officeart/2005/8/layout/default"/>
    <dgm:cxn modelId="{13D9AF3B-BA2A-4A97-A6CE-22AF76773F74}" srcId="{B7A31286-4FC8-44E9-A1B0-CF91F948DCF3}" destId="{01ED7A46-1248-4D0D-9F84-36D81583E829}" srcOrd="5" destOrd="0" parTransId="{21A134B2-BB3D-469F-BE12-E73FD2054887}" sibTransId="{05887294-25E5-493E-8268-A4DAEDB20EDD}"/>
    <dgm:cxn modelId="{391DCE3B-07FD-4F48-892B-C56AECECA40B}" type="presOf" srcId="{6D9DBC64-AB1E-4361-A2A9-6AA3C202691C}" destId="{0C53F53B-30E5-49F8-A5F7-92207E1F3AA7}" srcOrd="0" destOrd="0" presId="urn:microsoft.com/office/officeart/2005/8/layout/default"/>
    <dgm:cxn modelId="{6712D362-6D1B-47FF-860F-A3469C645D92}" type="presOf" srcId="{B7A31286-4FC8-44E9-A1B0-CF91F948DCF3}" destId="{EFF53831-E278-40F1-AFB4-E81988AB393B}" srcOrd="0" destOrd="0" presId="urn:microsoft.com/office/officeart/2005/8/layout/default"/>
    <dgm:cxn modelId="{F5A7FB43-E893-45D1-9086-2088DFB6A538}" srcId="{B7A31286-4FC8-44E9-A1B0-CF91F948DCF3}" destId="{6D9DBC64-AB1E-4361-A2A9-6AA3C202691C}" srcOrd="2" destOrd="0" parTransId="{BE9C7EEA-2C23-4B2D-8161-5593852B4717}" sibTransId="{854768BB-A6D1-4886-8339-E8A475EBD198}"/>
    <dgm:cxn modelId="{6B628B49-AD2C-4AA0-9754-A16F7B422544}" srcId="{B7A31286-4FC8-44E9-A1B0-CF91F948DCF3}" destId="{15487A19-06F8-4DBE-BBAD-FDD3BC1F3E50}" srcOrd="4" destOrd="0" parTransId="{34F4A521-E4A9-4788-8B71-29369008F5D0}" sibTransId="{B3B6BBDF-B2F9-4B23-B637-BA1153025D01}"/>
    <dgm:cxn modelId="{09B2EF91-2CC8-4857-832B-F735293D9DCF}" type="presOf" srcId="{15487A19-06F8-4DBE-BBAD-FDD3BC1F3E50}" destId="{DE9D229A-41C8-4919-AE3F-971B4D15257B}" srcOrd="0" destOrd="0" presId="urn:microsoft.com/office/officeart/2005/8/layout/default"/>
    <dgm:cxn modelId="{BDEA32BF-05B0-49FB-92F6-68D2A59068B2}" type="presOf" srcId="{01ED7A46-1248-4D0D-9F84-36D81583E829}" destId="{01D07725-9EAF-4EBE-9542-49465962305C}" srcOrd="0" destOrd="0" presId="urn:microsoft.com/office/officeart/2005/8/layout/default"/>
    <dgm:cxn modelId="{0FFA9DD9-2B5F-4E7F-A535-C12C7038CCEE}" srcId="{B7A31286-4FC8-44E9-A1B0-CF91F948DCF3}" destId="{08E66022-3009-4F7E-AF69-D4351D5007B4}" srcOrd="3" destOrd="0" parTransId="{F7982AE3-0E54-4730-A7E7-E8A12CB32941}" sibTransId="{74584B2E-15A0-4C80-A84B-A38830D7A981}"/>
    <dgm:cxn modelId="{9D93D6DC-685F-498B-BAC8-8E85D365C866}" type="presOf" srcId="{08E66022-3009-4F7E-AF69-D4351D5007B4}" destId="{64FF8820-679C-43A7-9ECE-63C2CB66204B}" srcOrd="0" destOrd="0" presId="urn:microsoft.com/office/officeart/2005/8/layout/default"/>
    <dgm:cxn modelId="{42CD85EA-E47D-49AA-943F-0464751A1D63}" type="presOf" srcId="{ECD238DD-C54C-40A8-BE42-14C80C837A76}" destId="{D73A49D6-326B-45F9-B154-58B4B23F091F}" srcOrd="0" destOrd="0" presId="urn:microsoft.com/office/officeart/2005/8/layout/default"/>
    <dgm:cxn modelId="{FAB5B7F1-1E30-4EBA-95C1-557972BC7612}" srcId="{B7A31286-4FC8-44E9-A1B0-CF91F948DCF3}" destId="{ECD238DD-C54C-40A8-BE42-14C80C837A76}" srcOrd="1" destOrd="0" parTransId="{3F0D6A4C-6307-47CC-8879-87297EC5AE9A}" sibTransId="{6B32B21B-9AF5-45C4-9EFE-F2828D4E9403}"/>
    <dgm:cxn modelId="{54148329-9E82-4216-8C21-B0079DB99255}" type="presParOf" srcId="{EFF53831-E278-40F1-AFB4-E81988AB393B}" destId="{BF9A2D73-E5E4-4DA7-8D63-DFF05C0647F5}" srcOrd="0" destOrd="0" presId="urn:microsoft.com/office/officeart/2005/8/layout/default"/>
    <dgm:cxn modelId="{458F9C10-AD1F-440C-B730-5E9131732AA1}" type="presParOf" srcId="{EFF53831-E278-40F1-AFB4-E81988AB393B}" destId="{90F72593-CFD5-4D94-9C66-814A68A99AA3}" srcOrd="1" destOrd="0" presId="urn:microsoft.com/office/officeart/2005/8/layout/default"/>
    <dgm:cxn modelId="{CB0C37D7-DD74-447C-8B49-F56277B7DE4E}" type="presParOf" srcId="{EFF53831-E278-40F1-AFB4-E81988AB393B}" destId="{D73A49D6-326B-45F9-B154-58B4B23F091F}" srcOrd="2" destOrd="0" presId="urn:microsoft.com/office/officeart/2005/8/layout/default"/>
    <dgm:cxn modelId="{9940006F-A125-46AC-98B2-C27CA1CD586C}" type="presParOf" srcId="{EFF53831-E278-40F1-AFB4-E81988AB393B}" destId="{09BB0179-762E-4970-AC15-F60412AEB959}" srcOrd="3" destOrd="0" presId="urn:microsoft.com/office/officeart/2005/8/layout/default"/>
    <dgm:cxn modelId="{D02BC003-53FD-4214-B26D-1F7B28F3A7D3}" type="presParOf" srcId="{EFF53831-E278-40F1-AFB4-E81988AB393B}" destId="{0C53F53B-30E5-49F8-A5F7-92207E1F3AA7}" srcOrd="4" destOrd="0" presId="urn:microsoft.com/office/officeart/2005/8/layout/default"/>
    <dgm:cxn modelId="{C334EDF0-AFF5-4E2A-B27A-3D4BF8A4B655}" type="presParOf" srcId="{EFF53831-E278-40F1-AFB4-E81988AB393B}" destId="{68DA39CA-6A84-4857-A526-42F513EBD233}" srcOrd="5" destOrd="0" presId="urn:microsoft.com/office/officeart/2005/8/layout/default"/>
    <dgm:cxn modelId="{F841CDFC-60D7-4AB5-A861-48B615A9691B}" type="presParOf" srcId="{EFF53831-E278-40F1-AFB4-E81988AB393B}" destId="{64FF8820-679C-43A7-9ECE-63C2CB66204B}" srcOrd="6" destOrd="0" presId="urn:microsoft.com/office/officeart/2005/8/layout/default"/>
    <dgm:cxn modelId="{0C5039AE-9123-40E6-BCD0-AB91FD77B33D}" type="presParOf" srcId="{EFF53831-E278-40F1-AFB4-E81988AB393B}" destId="{A294588A-4D3B-47B4-88F3-93CF32E10F90}" srcOrd="7" destOrd="0" presId="urn:microsoft.com/office/officeart/2005/8/layout/default"/>
    <dgm:cxn modelId="{7F8E63E3-1CAE-49A6-80FE-03CA7E28B18D}" type="presParOf" srcId="{EFF53831-E278-40F1-AFB4-E81988AB393B}" destId="{DE9D229A-41C8-4919-AE3F-971B4D15257B}" srcOrd="8" destOrd="0" presId="urn:microsoft.com/office/officeart/2005/8/layout/default"/>
    <dgm:cxn modelId="{74B30CBB-EC03-4E67-B999-FA49D049F7F8}" type="presParOf" srcId="{EFF53831-E278-40F1-AFB4-E81988AB393B}" destId="{3726907D-D7FD-4AFC-AE9D-98095169DF00}" srcOrd="9" destOrd="0" presId="urn:microsoft.com/office/officeart/2005/8/layout/default"/>
    <dgm:cxn modelId="{42922C7A-4D17-46AB-9350-DA43F1649D27}" type="presParOf" srcId="{EFF53831-E278-40F1-AFB4-E81988AB393B}" destId="{01D07725-9EAF-4EBE-9542-49465962305C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99060E-A4C8-4CC8-804E-B9C92545C3B1}">
      <dsp:nvSpPr>
        <dsp:cNvPr id="0" name=""/>
        <dsp:cNvSpPr/>
      </dsp:nvSpPr>
      <dsp:spPr>
        <a:xfrm>
          <a:off x="0" y="1727"/>
          <a:ext cx="1123188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D523B83-A76F-4CB6-9FC3-F457652757B0}">
      <dsp:nvSpPr>
        <dsp:cNvPr id="0" name=""/>
        <dsp:cNvSpPr/>
      </dsp:nvSpPr>
      <dsp:spPr>
        <a:xfrm>
          <a:off x="0" y="1727"/>
          <a:ext cx="2246376" cy="1178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100" kern="1200" dirty="0"/>
            <a:t>ChatGPT</a:t>
          </a:r>
        </a:p>
      </dsp:txBody>
      <dsp:txXfrm>
        <a:off x="0" y="1727"/>
        <a:ext cx="2246376" cy="1178424"/>
      </dsp:txXfrm>
    </dsp:sp>
    <dsp:sp modelId="{91A12D2F-FD63-477B-8A30-8262C2214890}">
      <dsp:nvSpPr>
        <dsp:cNvPr id="0" name=""/>
        <dsp:cNvSpPr/>
      </dsp:nvSpPr>
      <dsp:spPr>
        <a:xfrm>
          <a:off x="2414854" y="29117"/>
          <a:ext cx="8817025" cy="547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Book recommendations</a:t>
          </a:r>
        </a:p>
      </dsp:txBody>
      <dsp:txXfrm>
        <a:off x="2414854" y="29117"/>
        <a:ext cx="8817025" cy="547783"/>
      </dsp:txXfrm>
    </dsp:sp>
    <dsp:sp modelId="{8966762C-8D17-4038-BC79-61341C78FBFF}">
      <dsp:nvSpPr>
        <dsp:cNvPr id="0" name=""/>
        <dsp:cNvSpPr/>
      </dsp:nvSpPr>
      <dsp:spPr>
        <a:xfrm>
          <a:off x="2246376" y="576900"/>
          <a:ext cx="898550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0CB175B-66FD-436E-8CF0-25ADCC2E7EBE}">
      <dsp:nvSpPr>
        <dsp:cNvPr id="0" name=""/>
        <dsp:cNvSpPr/>
      </dsp:nvSpPr>
      <dsp:spPr>
        <a:xfrm>
          <a:off x="2414854" y="604289"/>
          <a:ext cx="8817025" cy="547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Book information</a:t>
          </a:r>
          <a:endParaRPr lang="en-US" sz="2400" kern="1200" dirty="0"/>
        </a:p>
      </dsp:txBody>
      <dsp:txXfrm>
        <a:off x="2414854" y="604289"/>
        <a:ext cx="8817025" cy="547783"/>
      </dsp:txXfrm>
    </dsp:sp>
    <dsp:sp modelId="{7325C803-A917-4CF5-919E-98258F2BE425}">
      <dsp:nvSpPr>
        <dsp:cNvPr id="0" name=""/>
        <dsp:cNvSpPr/>
      </dsp:nvSpPr>
      <dsp:spPr>
        <a:xfrm>
          <a:off x="2246376" y="1152072"/>
          <a:ext cx="898550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E6717CD-426D-4027-AF06-D4A119EF2B5A}">
      <dsp:nvSpPr>
        <dsp:cNvPr id="0" name=""/>
        <dsp:cNvSpPr/>
      </dsp:nvSpPr>
      <dsp:spPr>
        <a:xfrm>
          <a:off x="0" y="1180151"/>
          <a:ext cx="1123188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8B1638C-292B-477D-9032-B12F1EE268A1}">
      <dsp:nvSpPr>
        <dsp:cNvPr id="0" name=""/>
        <dsp:cNvSpPr/>
      </dsp:nvSpPr>
      <dsp:spPr>
        <a:xfrm>
          <a:off x="0" y="1180151"/>
          <a:ext cx="2246376" cy="1178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/>
            <a:t>Google Books API</a:t>
          </a:r>
        </a:p>
      </dsp:txBody>
      <dsp:txXfrm>
        <a:off x="0" y="1180151"/>
        <a:ext cx="2246376" cy="1178424"/>
      </dsp:txXfrm>
    </dsp:sp>
    <dsp:sp modelId="{A748296E-9B61-4BC3-90FE-8D0DE753AF24}">
      <dsp:nvSpPr>
        <dsp:cNvPr id="0" name=""/>
        <dsp:cNvSpPr/>
      </dsp:nvSpPr>
      <dsp:spPr>
        <a:xfrm>
          <a:off x="2414854" y="1207541"/>
          <a:ext cx="8817025" cy="547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Page count</a:t>
          </a:r>
        </a:p>
      </dsp:txBody>
      <dsp:txXfrm>
        <a:off x="2414854" y="1207541"/>
        <a:ext cx="8817025" cy="547783"/>
      </dsp:txXfrm>
    </dsp:sp>
    <dsp:sp modelId="{F1EA44A3-802E-496E-BC36-A17599E3CF08}">
      <dsp:nvSpPr>
        <dsp:cNvPr id="0" name=""/>
        <dsp:cNvSpPr/>
      </dsp:nvSpPr>
      <dsp:spPr>
        <a:xfrm>
          <a:off x="2246376" y="1755324"/>
          <a:ext cx="898550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09C55FD-D9E0-49CC-914B-D348EE249AAD}">
      <dsp:nvSpPr>
        <dsp:cNvPr id="0" name=""/>
        <dsp:cNvSpPr/>
      </dsp:nvSpPr>
      <dsp:spPr>
        <a:xfrm>
          <a:off x="2414854" y="1782713"/>
          <a:ext cx="8817025" cy="547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Book preview </a:t>
          </a:r>
          <a:endParaRPr lang="en-US" sz="2400" kern="1200" dirty="0"/>
        </a:p>
      </dsp:txBody>
      <dsp:txXfrm>
        <a:off x="2414854" y="1782713"/>
        <a:ext cx="8817025" cy="547783"/>
      </dsp:txXfrm>
    </dsp:sp>
    <dsp:sp modelId="{2B3993C4-8883-437E-8EDD-29C7137DB7E5}">
      <dsp:nvSpPr>
        <dsp:cNvPr id="0" name=""/>
        <dsp:cNvSpPr/>
      </dsp:nvSpPr>
      <dsp:spPr>
        <a:xfrm>
          <a:off x="2246376" y="2330496"/>
          <a:ext cx="898550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FDEFC94-C8C8-4B6A-A9CF-5739D7BC59D8}">
      <dsp:nvSpPr>
        <dsp:cNvPr id="0" name=""/>
        <dsp:cNvSpPr/>
      </dsp:nvSpPr>
      <dsp:spPr>
        <a:xfrm>
          <a:off x="0" y="2358576"/>
          <a:ext cx="1123188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52FBCCC-EAA5-412B-87A0-0A47EA142EE0}">
      <dsp:nvSpPr>
        <dsp:cNvPr id="0" name=""/>
        <dsp:cNvSpPr/>
      </dsp:nvSpPr>
      <dsp:spPr>
        <a:xfrm>
          <a:off x="0" y="2358576"/>
          <a:ext cx="2246376" cy="1178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100" kern="1200" dirty="0"/>
            <a:t>Open Library</a:t>
          </a:r>
        </a:p>
      </dsp:txBody>
      <dsp:txXfrm>
        <a:off x="0" y="2358576"/>
        <a:ext cx="2246376" cy="1178424"/>
      </dsp:txXfrm>
    </dsp:sp>
    <dsp:sp modelId="{7AA6AEE3-16CD-4879-876B-4AD1E03B2460}">
      <dsp:nvSpPr>
        <dsp:cNvPr id="0" name=""/>
        <dsp:cNvSpPr/>
      </dsp:nvSpPr>
      <dsp:spPr>
        <a:xfrm>
          <a:off x="2462025" y="2454075"/>
          <a:ext cx="8769854" cy="749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Book covers</a:t>
          </a:r>
        </a:p>
      </dsp:txBody>
      <dsp:txXfrm>
        <a:off x="2462025" y="2454075"/>
        <a:ext cx="8769854" cy="749265"/>
      </dsp:txXfrm>
    </dsp:sp>
    <dsp:sp modelId="{BB0D64DA-903F-482D-B1C4-64B12CD00144}">
      <dsp:nvSpPr>
        <dsp:cNvPr id="0" name=""/>
        <dsp:cNvSpPr/>
      </dsp:nvSpPr>
      <dsp:spPr>
        <a:xfrm>
          <a:off x="2246376" y="3166762"/>
          <a:ext cx="898550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EDCBD8-9AB6-49F4-B8B3-1F97705CEC9F}">
      <dsp:nvSpPr>
        <dsp:cNvPr id="0" name=""/>
        <dsp:cNvSpPr/>
      </dsp:nvSpPr>
      <dsp:spPr>
        <a:xfrm>
          <a:off x="0" y="381784"/>
          <a:ext cx="11039857" cy="1289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6816" tIns="437388" rIns="856816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Personal book assistant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Librarian/Bookshop owner</a:t>
          </a:r>
        </a:p>
      </dsp:txBody>
      <dsp:txXfrm>
        <a:off x="0" y="381784"/>
        <a:ext cx="11039857" cy="1289925"/>
      </dsp:txXfrm>
    </dsp:sp>
    <dsp:sp modelId="{C6D3E304-1F2E-429E-B760-997F86687AD8}">
      <dsp:nvSpPr>
        <dsp:cNvPr id="0" name=""/>
        <dsp:cNvSpPr/>
      </dsp:nvSpPr>
      <dsp:spPr>
        <a:xfrm>
          <a:off x="551992" y="71824"/>
          <a:ext cx="7727899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096" tIns="0" rIns="29209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Scenario</a:t>
          </a:r>
        </a:p>
      </dsp:txBody>
      <dsp:txXfrm>
        <a:off x="582254" y="102086"/>
        <a:ext cx="7667375" cy="559396"/>
      </dsp:txXfrm>
    </dsp:sp>
    <dsp:sp modelId="{FF1058C9-A569-4576-9D0C-105D3BCF7788}">
      <dsp:nvSpPr>
        <dsp:cNvPr id="0" name=""/>
        <dsp:cNvSpPr/>
      </dsp:nvSpPr>
      <dsp:spPr>
        <a:xfrm>
          <a:off x="0" y="2095069"/>
          <a:ext cx="11039857" cy="30428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6816" tIns="437388" rIns="856816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Record/transcribe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Examples: 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100" kern="1200" dirty="0"/>
            <a:t>S: Hi! Which book would you like to read today?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100" kern="1200" dirty="0"/>
            <a:t>U: A romance.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100" kern="1200" dirty="0"/>
            <a:t>S: Ok. Let me check my shelves. The book I would suggest you to read is ‘Normal People’ by Sally Rooney. I think it’s a very nice contemporary romance book.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100" kern="1200" dirty="0"/>
            <a:t>U: Can you tell me more about the author?</a:t>
          </a:r>
        </a:p>
      </dsp:txBody>
      <dsp:txXfrm>
        <a:off x="0" y="2095069"/>
        <a:ext cx="11039857" cy="3042899"/>
      </dsp:txXfrm>
    </dsp:sp>
    <dsp:sp modelId="{3C6AF131-255D-4049-95B4-C25E55551792}">
      <dsp:nvSpPr>
        <dsp:cNvPr id="0" name=""/>
        <dsp:cNvSpPr/>
      </dsp:nvSpPr>
      <dsp:spPr>
        <a:xfrm>
          <a:off x="551992" y="1785109"/>
          <a:ext cx="7727899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096" tIns="0" rIns="29209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Dialogues</a:t>
          </a:r>
        </a:p>
      </dsp:txBody>
      <dsp:txXfrm>
        <a:off x="582254" y="1815371"/>
        <a:ext cx="7667375" cy="5593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1058C9-A569-4576-9D0C-105D3BCF7788}">
      <dsp:nvSpPr>
        <dsp:cNvPr id="0" name=""/>
        <dsp:cNvSpPr/>
      </dsp:nvSpPr>
      <dsp:spPr>
        <a:xfrm>
          <a:off x="0" y="524223"/>
          <a:ext cx="10922483" cy="44426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4568" tIns="624840" rIns="854568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000" kern="1200" dirty="0"/>
            <a:t>S: Hello! Can I help you find a book for today?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000" kern="1200" dirty="0"/>
            <a:t>U: I think I would like to read a mystery book.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000" kern="1200" dirty="0"/>
            <a:t>S: A mystery book! Have you ever heard of Agatha Christie?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000" kern="1200" dirty="0"/>
            <a:t>U: Yes, of course. She is one of my favorite authors.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000" kern="1200" dirty="0"/>
            <a:t>S: Have you ever read … ?</a:t>
          </a:r>
        </a:p>
      </dsp:txBody>
      <dsp:txXfrm>
        <a:off x="0" y="524223"/>
        <a:ext cx="10922483" cy="4442603"/>
      </dsp:txXfrm>
    </dsp:sp>
    <dsp:sp modelId="{3C6AF131-255D-4049-95B4-C25E55551792}">
      <dsp:nvSpPr>
        <dsp:cNvPr id="0" name=""/>
        <dsp:cNvSpPr/>
      </dsp:nvSpPr>
      <dsp:spPr>
        <a:xfrm>
          <a:off x="550545" y="81423"/>
          <a:ext cx="7707630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330" tIns="0" rIns="291330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Dialogues</a:t>
          </a:r>
        </a:p>
      </dsp:txBody>
      <dsp:txXfrm>
        <a:off x="593776" y="124654"/>
        <a:ext cx="7621168" cy="7991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186BE0-8E48-4B67-ABEC-CF6404F99F8F}">
      <dsp:nvSpPr>
        <dsp:cNvPr id="0" name=""/>
        <dsp:cNvSpPr/>
      </dsp:nvSpPr>
      <dsp:spPr>
        <a:xfrm>
          <a:off x="53" y="15240"/>
          <a:ext cx="5127426" cy="109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0256" tIns="154432" rIns="270256" bIns="154432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Confirmations, i.e. </a:t>
          </a:r>
        </a:p>
      </dsp:txBody>
      <dsp:txXfrm>
        <a:off x="53" y="15240"/>
        <a:ext cx="5127426" cy="1094400"/>
      </dsp:txXfrm>
    </dsp:sp>
    <dsp:sp modelId="{D7446604-77D1-45FA-8F44-E73E7C91A73E}">
      <dsp:nvSpPr>
        <dsp:cNvPr id="0" name=""/>
        <dsp:cNvSpPr/>
      </dsp:nvSpPr>
      <dsp:spPr>
        <a:xfrm>
          <a:off x="53" y="1109640"/>
          <a:ext cx="5127426" cy="34471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692" tIns="202692" rIns="270256" bIns="304038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800" kern="1200"/>
            <a:t>U: I want to read a mystery book.</a:t>
          </a:r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800" kern="1200"/>
            <a:t>S: A mystery book!</a:t>
          </a:r>
        </a:p>
      </dsp:txBody>
      <dsp:txXfrm>
        <a:off x="53" y="1109640"/>
        <a:ext cx="5127426" cy="3447119"/>
      </dsp:txXfrm>
    </dsp:sp>
    <dsp:sp modelId="{A450CD3A-D15D-44CD-AA7D-4FDF34078FE2}">
      <dsp:nvSpPr>
        <dsp:cNvPr id="0" name=""/>
        <dsp:cNvSpPr/>
      </dsp:nvSpPr>
      <dsp:spPr>
        <a:xfrm>
          <a:off x="5845319" y="15240"/>
          <a:ext cx="5127426" cy="109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0256" tIns="154432" rIns="270256" bIns="154432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Closed ended questions</a:t>
          </a:r>
        </a:p>
      </dsp:txBody>
      <dsp:txXfrm>
        <a:off x="5845319" y="15240"/>
        <a:ext cx="5127426" cy="1094400"/>
      </dsp:txXfrm>
    </dsp:sp>
    <dsp:sp modelId="{BED2D57C-562F-4392-9693-101DCF8786C2}">
      <dsp:nvSpPr>
        <dsp:cNvPr id="0" name=""/>
        <dsp:cNvSpPr/>
      </dsp:nvSpPr>
      <dsp:spPr>
        <a:xfrm>
          <a:off x="5845319" y="1109640"/>
          <a:ext cx="5127426" cy="34471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692" tIns="202692" rIns="270256" bIns="304038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800" kern="1200"/>
            <a:t>S: Have you heard of “The Curse of the Tiger”?</a:t>
          </a:r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800" kern="1200"/>
            <a:t>U: No. Can you tell me more about it?</a:t>
          </a:r>
        </a:p>
      </dsp:txBody>
      <dsp:txXfrm>
        <a:off x="5845319" y="1109640"/>
        <a:ext cx="5127426" cy="344711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186BE0-8E48-4B67-ABEC-CF6404F99F8F}">
      <dsp:nvSpPr>
        <dsp:cNvPr id="0" name=""/>
        <dsp:cNvSpPr/>
      </dsp:nvSpPr>
      <dsp:spPr>
        <a:xfrm>
          <a:off x="53" y="174832"/>
          <a:ext cx="5127426" cy="86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Filler pauses, i.e. </a:t>
          </a:r>
        </a:p>
      </dsp:txBody>
      <dsp:txXfrm>
        <a:off x="53" y="174832"/>
        <a:ext cx="5127426" cy="864000"/>
      </dsp:txXfrm>
    </dsp:sp>
    <dsp:sp modelId="{D7446604-77D1-45FA-8F44-E73E7C91A73E}">
      <dsp:nvSpPr>
        <dsp:cNvPr id="0" name=""/>
        <dsp:cNvSpPr/>
      </dsp:nvSpPr>
      <dsp:spPr>
        <a:xfrm>
          <a:off x="53" y="1038832"/>
          <a:ext cx="5127426" cy="33583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U: Uh do you know other titles of her?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S: Yes. Uh she has written …</a:t>
          </a:r>
        </a:p>
      </dsp:txBody>
      <dsp:txXfrm>
        <a:off x="53" y="1038832"/>
        <a:ext cx="5127426" cy="3358335"/>
      </dsp:txXfrm>
    </dsp:sp>
    <dsp:sp modelId="{A450CD3A-D15D-44CD-AA7D-4FDF34078FE2}">
      <dsp:nvSpPr>
        <dsp:cNvPr id="0" name=""/>
        <dsp:cNvSpPr/>
      </dsp:nvSpPr>
      <dsp:spPr>
        <a:xfrm>
          <a:off x="5845319" y="174832"/>
          <a:ext cx="5127426" cy="86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Repairs</a:t>
          </a:r>
        </a:p>
      </dsp:txBody>
      <dsp:txXfrm>
        <a:off x="5845319" y="174832"/>
        <a:ext cx="5127426" cy="864000"/>
      </dsp:txXfrm>
    </dsp:sp>
    <dsp:sp modelId="{BED2D57C-562F-4392-9693-101DCF8786C2}">
      <dsp:nvSpPr>
        <dsp:cNvPr id="0" name=""/>
        <dsp:cNvSpPr/>
      </dsp:nvSpPr>
      <dsp:spPr>
        <a:xfrm>
          <a:off x="5845319" y="1038832"/>
          <a:ext cx="5127426" cy="33583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S: Would you like to read one of these books?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U: Yeah I would like to know more about conversational uh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S: Conversations with Friends?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Yes</a:t>
          </a:r>
        </a:p>
      </dsp:txBody>
      <dsp:txXfrm>
        <a:off x="5845319" y="1038832"/>
        <a:ext cx="5127426" cy="335833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9A2D73-E5E4-4DA7-8D63-DFF05C0647F5}">
      <dsp:nvSpPr>
        <dsp:cNvPr id="0" name=""/>
        <dsp:cNvSpPr/>
      </dsp:nvSpPr>
      <dsp:spPr>
        <a:xfrm>
          <a:off x="0" y="57149"/>
          <a:ext cx="3428999" cy="205740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Speechstate, javascript, xstate library, html, css</a:t>
          </a:r>
        </a:p>
      </dsp:txBody>
      <dsp:txXfrm>
        <a:off x="0" y="57149"/>
        <a:ext cx="3428999" cy="2057400"/>
      </dsp:txXfrm>
    </dsp:sp>
    <dsp:sp modelId="{D73A49D6-326B-45F9-B154-58B4B23F091F}">
      <dsp:nvSpPr>
        <dsp:cNvPr id="0" name=""/>
        <dsp:cNvSpPr/>
      </dsp:nvSpPr>
      <dsp:spPr>
        <a:xfrm>
          <a:off x="3771900" y="57149"/>
          <a:ext cx="3428999" cy="205740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Functions, book covers, NLU</a:t>
          </a:r>
        </a:p>
      </dsp:txBody>
      <dsp:txXfrm>
        <a:off x="3771900" y="57149"/>
        <a:ext cx="3428999" cy="2057400"/>
      </dsp:txXfrm>
    </dsp:sp>
    <dsp:sp modelId="{0C53F53B-30E5-49F8-A5F7-92207E1F3AA7}">
      <dsp:nvSpPr>
        <dsp:cNvPr id="0" name=""/>
        <dsp:cNvSpPr/>
      </dsp:nvSpPr>
      <dsp:spPr>
        <a:xfrm>
          <a:off x="7543800" y="57149"/>
          <a:ext cx="3428999" cy="205740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Multimodality</a:t>
          </a:r>
        </a:p>
      </dsp:txBody>
      <dsp:txXfrm>
        <a:off x="7543800" y="57149"/>
        <a:ext cx="3428999" cy="2057400"/>
      </dsp:txXfrm>
    </dsp:sp>
    <dsp:sp modelId="{64FF8820-679C-43A7-9ECE-63C2CB66204B}">
      <dsp:nvSpPr>
        <dsp:cNvPr id="0" name=""/>
        <dsp:cNvSpPr/>
      </dsp:nvSpPr>
      <dsp:spPr>
        <a:xfrm>
          <a:off x="0" y="2457450"/>
          <a:ext cx="3428999" cy="205740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Parallel states</a:t>
          </a:r>
        </a:p>
      </dsp:txBody>
      <dsp:txXfrm>
        <a:off x="0" y="2457450"/>
        <a:ext cx="3428999" cy="2057400"/>
      </dsp:txXfrm>
    </dsp:sp>
    <dsp:sp modelId="{DE9D229A-41C8-4919-AE3F-971B4D15257B}">
      <dsp:nvSpPr>
        <dsp:cNvPr id="0" name=""/>
        <dsp:cNvSpPr/>
      </dsp:nvSpPr>
      <dsp:spPr>
        <a:xfrm>
          <a:off x="3771900" y="2457450"/>
          <a:ext cx="3428999" cy="205740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Substates</a:t>
          </a:r>
        </a:p>
      </dsp:txBody>
      <dsp:txXfrm>
        <a:off x="3771900" y="2457450"/>
        <a:ext cx="3428999" cy="2057400"/>
      </dsp:txXfrm>
    </dsp:sp>
    <dsp:sp modelId="{01D07725-9EAF-4EBE-9542-49465962305C}">
      <dsp:nvSpPr>
        <dsp:cNvPr id="0" name=""/>
        <dsp:cNvSpPr/>
      </dsp:nvSpPr>
      <dsp:spPr>
        <a:xfrm>
          <a:off x="7543800" y="2457450"/>
          <a:ext cx="3428999" cy="205740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Concise code</a:t>
          </a:r>
        </a:p>
      </dsp:txBody>
      <dsp:txXfrm>
        <a:off x="7543800" y="2457450"/>
        <a:ext cx="3428999" cy="2057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9852A6-C536-198B-0B36-808C24FAAF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0B29C-E84A-E4D1-8998-1A961EC23B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5AE42-7DC1-8140-9B13-146984FDEF22}" type="datetimeFigureOut">
              <a:rPr lang="en-US" smtClean="0"/>
              <a:t>10/24/2023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E4DE7-ED89-D264-F004-38F2DF4879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E8591-FF54-5A00-A703-95ABC16B78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69B77-94AB-0344-9EBF-9DB9EE8D3A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97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75F72-8950-AF4F-9381-1D26FB547EA1}" type="datetimeFigureOut">
              <a:rPr lang="en-US" smtClean="0"/>
              <a:t>10/24/2023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5476F-A808-1F46-A368-07984F6DA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52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232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A26D6E84-B5BE-5F3E-8B3F-1A46C7F30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10" y="0"/>
            <a:ext cx="8392026" cy="6858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0A7E03F-5776-960D-3CA6-7CE62AC96693}"/>
              </a:ext>
            </a:extLst>
          </p:cNvPr>
          <p:cNvSpPr/>
          <p:nvPr userDrawn="1"/>
        </p:nvSpPr>
        <p:spPr>
          <a:xfrm>
            <a:off x="3300284" y="654912"/>
            <a:ext cx="5591432" cy="5591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7464AF-3FD6-6193-CC95-A941ECE17B9D}"/>
              </a:ext>
            </a:extLst>
          </p:cNvPr>
          <p:cNvCxnSpPr>
            <a:cxnSpLocks/>
          </p:cNvCxnSpPr>
          <p:nvPr userDrawn="1"/>
        </p:nvCxnSpPr>
        <p:spPr>
          <a:xfrm>
            <a:off x="4359876" y="4300155"/>
            <a:ext cx="347224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E5214731-3110-8D76-56DF-633537104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61" y="4157464"/>
            <a:ext cx="972078" cy="285381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16369FF-9501-1944-3E3F-46CBFD515D8D}"/>
              </a:ext>
            </a:extLst>
          </p:cNvPr>
          <p:cNvSpPr/>
          <p:nvPr userDrawn="1"/>
        </p:nvSpPr>
        <p:spPr>
          <a:xfrm>
            <a:off x="3447535" y="807312"/>
            <a:ext cx="5296930" cy="52969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AB1576B0-66ED-3F92-2AF8-4EF965E4E3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38" y="4814449"/>
            <a:ext cx="1668775" cy="16214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576603-B88C-9F7F-98A5-E94BD2C23E6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77" y="1164252"/>
            <a:ext cx="818801" cy="845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9296" y="2660904"/>
            <a:ext cx="6693408" cy="1088136"/>
          </a:xfrm>
        </p:spPr>
        <p:txBody>
          <a:bodyPr anchor="b">
            <a:noAutofit/>
          </a:bodyPr>
          <a:lstStyle>
            <a:lvl1pPr algn="ctr">
              <a:defRPr sz="4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6384" y="2267712"/>
            <a:ext cx="2999232" cy="4389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B05881-FB11-43E8-CCDD-8C12CDB4FE47}"/>
              </a:ext>
            </a:extLst>
          </p:cNvPr>
          <p:cNvSpPr/>
          <p:nvPr userDrawn="1"/>
        </p:nvSpPr>
        <p:spPr>
          <a:xfrm>
            <a:off x="838199" y="196052"/>
            <a:ext cx="10515601" cy="1686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fabric&#10;&#10;Description automatically generated">
            <a:extLst>
              <a:ext uri="{FF2B5EF4-FFF2-40B4-BE49-F238E27FC236}">
                <a16:creationId xmlns:a16="http://schemas.microsoft.com/office/drawing/2014/main" id="{A4941BBB-13FC-2ACE-1A50-C0F465531B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14950" y="-64113"/>
            <a:ext cx="1562100" cy="4394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BE9E36-E9D5-3FA6-EE22-A6E5CE13C462}"/>
              </a:ext>
            </a:extLst>
          </p:cNvPr>
          <p:cNvSpPr/>
          <p:nvPr userDrawn="1"/>
        </p:nvSpPr>
        <p:spPr>
          <a:xfrm>
            <a:off x="995423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479E4054-0885-457B-35B3-A9B26ED936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69421" y="459092"/>
            <a:ext cx="749300" cy="2755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632"/>
            <a:ext cx="10515600" cy="1133856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0088"/>
            <a:ext cx="10515600" cy="347472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6C79F3B-6B68-BA3C-6CBE-C26E339E45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D503431-982D-5D35-88BF-09474F76D6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4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68407D-A1C4-B842-0C34-B2DE8AD312D3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AE7FB-DFC0-DCDA-47AD-6ED81A6427FA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7A4DFCBA-879E-D6C9-9F81-B4F9225423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562BF3-1BFC-6948-02E0-8A1C121C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8D7F8-0920-52BA-580D-0724912287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611EB-89A4-4C55-4032-4D0C418398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963F99-41C3-5ED4-AAD8-B904145CC7E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75360" y="2615184"/>
            <a:ext cx="10241280" cy="3319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8034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2F7EB7A-F5B6-E308-68EE-3065E2B039A6}"/>
              </a:ext>
            </a:extLst>
          </p:cNvPr>
          <p:cNvSpPr/>
          <p:nvPr userDrawn="1"/>
        </p:nvSpPr>
        <p:spPr>
          <a:xfrm>
            <a:off x="0" y="0"/>
            <a:ext cx="4873752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Picture 35" descr="A close-up of a tree&#10;&#10;Description automatically generated with medium confidence">
            <a:extLst>
              <a:ext uri="{FF2B5EF4-FFF2-40B4-BE49-F238E27FC236}">
                <a16:creationId xmlns:a16="http://schemas.microsoft.com/office/drawing/2014/main" id="{FED57607-56F6-9FD5-F0A8-DE0BCFE896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66459" flipH="1">
            <a:off x="2282032" y="1589693"/>
            <a:ext cx="970220" cy="22361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072" y="978408"/>
            <a:ext cx="4974336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EF26CDF-94D4-BA22-7D14-8D3289040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1072" y="2322576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0017BF0C-B2B7-932F-A9AE-5BFAE4AB5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612" y="2770632"/>
            <a:ext cx="5065776" cy="1554480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DEAB8B47-DF86-7C9F-F027-2D4D22B2E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9612" y="4361688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9612" y="4791456"/>
            <a:ext cx="5065776" cy="1408176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8" name="Picture 37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5B08C513-7071-2499-7E9D-CFD5A027C0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083" y="2260473"/>
            <a:ext cx="1245309" cy="2314810"/>
          </a:xfrm>
          <a:prstGeom prst="rect">
            <a:avLst/>
          </a:prstGeom>
        </p:spPr>
      </p:pic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BD46E6E9-39FE-B605-0786-F7F7E656F9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6344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8546F5-5752-9595-980A-9978EC65B179}"/>
              </a:ext>
            </a:extLst>
          </p:cNvPr>
          <p:cNvSpPr/>
          <p:nvPr userDrawn="1"/>
        </p:nvSpPr>
        <p:spPr>
          <a:xfrm>
            <a:off x="491679" y="319214"/>
            <a:ext cx="11208641" cy="585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8B1DFD-B7E9-D65B-0A47-8D442617B0D0}"/>
              </a:ext>
            </a:extLst>
          </p:cNvPr>
          <p:cNvCxnSpPr>
            <a:cxnSpLocks/>
          </p:cNvCxnSpPr>
          <p:nvPr userDrawn="1"/>
        </p:nvCxnSpPr>
        <p:spPr>
          <a:xfrm>
            <a:off x="837235" y="1767119"/>
            <a:ext cx="1051656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4190CCC3-E5E8-9E96-318B-F3F62E232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58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712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4712" y="2629116"/>
            <a:ext cx="3200400" cy="3320861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8848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270D939-D128-D431-82CE-9C15D5A7AA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09560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4AAE69C6-BB37-BC70-8424-BC928D19C91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09560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908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fabric&#10;&#10;Description automatically generated">
            <a:extLst>
              <a:ext uri="{FF2B5EF4-FFF2-40B4-BE49-F238E27FC236}">
                <a16:creationId xmlns:a16="http://schemas.microsoft.com/office/drawing/2014/main" id="{E0606CB6-3E28-F128-51B5-3786D74048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4BBC1B-7DD9-DA00-15CC-B446DA472005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C88A03B2-8C41-A023-CB90-5F79A1F01A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pic>
        <p:nvPicPr>
          <p:cNvPr id="10" name="Picture 9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9EA6110C-517A-C447-DB03-9A264F112F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09" y="1695833"/>
            <a:ext cx="1155700" cy="4318000"/>
          </a:xfrm>
          <a:prstGeom prst="rect">
            <a:avLst/>
          </a:prstGeom>
        </p:spPr>
      </p:pic>
      <p:pic>
        <p:nvPicPr>
          <p:cNvPr id="12" name="Picture 11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DC4249CD-2B45-A435-5B21-CFA7042138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49" y="381916"/>
            <a:ext cx="1155700" cy="431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A7568A0-F819-551E-4780-20A651246990}"/>
              </a:ext>
            </a:extLst>
          </p:cNvPr>
          <p:cNvSpPr/>
          <p:nvPr userDrawn="1"/>
        </p:nvSpPr>
        <p:spPr>
          <a:xfrm>
            <a:off x="1024128" y="2162946"/>
            <a:ext cx="3794760" cy="2536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11D903-56F9-B09B-0443-A76786804823}"/>
              </a:ext>
            </a:extLst>
          </p:cNvPr>
          <p:cNvSpPr/>
          <p:nvPr userDrawn="1"/>
        </p:nvSpPr>
        <p:spPr>
          <a:xfrm>
            <a:off x="1131655" y="2264499"/>
            <a:ext cx="3585549" cy="2335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D91551-9B41-0ACF-0BE6-9D174E69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184" y="2889504"/>
            <a:ext cx="2852928" cy="108813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45D3FB1-678F-0A9A-CCB6-435CE57D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312" y="2011680"/>
            <a:ext cx="2999232" cy="2843784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l">
              <a:lnSpc>
                <a:spcPct val="150000"/>
              </a:lnSpc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82466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362110-9E75-C1E6-F3D3-769A27CB658B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E61109-4A99-6337-9E7D-6AE0370E2A33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3B4663F-72DF-CD37-DE9D-C35DFB37E8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48BE494-2D3C-A618-4422-6EA94969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9B248-9F11-0A11-E6AF-776D371E14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EFD48A-F270-E4EE-7C35-F4304F3DD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A7DEB86-4C56-EB31-FEEE-EC8AA99FB456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C19EDA-96E7-C255-DFF9-F36A187EBACD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FAD938FE-3B63-4832-B610-64346C069F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B38128B-385C-B928-A4A8-BD98929D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&#10;&#10;Description automatically generated">
            <a:extLst>
              <a:ext uri="{FF2B5EF4-FFF2-40B4-BE49-F238E27FC236}">
                <a16:creationId xmlns:a16="http://schemas.microsoft.com/office/drawing/2014/main" id="{ABAD6905-AD97-1EAF-A4A3-D0BB13B128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3BCB4CA-03FB-81F4-F8A2-FA9C0DBDEB11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138EDBF7-FA56-2BF9-ECFA-6C39FEE8F8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9852" flipH="1">
            <a:off x="1760954" y="2048834"/>
            <a:ext cx="1230524" cy="22873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880" y="978408"/>
            <a:ext cx="37490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83880" y="2194560"/>
            <a:ext cx="3749040" cy="430682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Clr>
                <a:srgbClr val="73292A"/>
              </a:buClr>
              <a:buNone/>
              <a:defRPr sz="2400"/>
            </a:lvl1pPr>
            <a:lvl2pPr marL="228600">
              <a:buClr>
                <a:srgbClr val="73292A"/>
              </a:buClr>
              <a:defRPr sz="2000"/>
            </a:lvl2pPr>
            <a:lvl3pPr marL="685800">
              <a:buClr>
                <a:srgbClr val="73292A"/>
              </a:buClr>
              <a:defRPr sz="1800"/>
            </a:lvl3pPr>
            <a:lvl4pPr marL="1143000">
              <a:buClr>
                <a:srgbClr val="73292A"/>
              </a:buClr>
              <a:defRPr sz="1600"/>
            </a:lvl4pPr>
            <a:lvl5pPr marL="1600200">
              <a:buClr>
                <a:srgbClr val="73292A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0FE36A83-31CF-DF76-5708-55ED9FB707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5BF6365E-74A9-6D7B-5F20-7C29F29017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5296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398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BB4DE27-1913-8274-9943-46641EA0DAB7}"/>
              </a:ext>
            </a:extLst>
          </p:cNvPr>
          <p:cNvSpPr/>
          <p:nvPr userDrawn="1"/>
        </p:nvSpPr>
        <p:spPr>
          <a:xfrm>
            <a:off x="1174276" y="-756"/>
            <a:ext cx="9843449" cy="5690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01AB4A-AE17-BFA4-697C-75EC6407E147}"/>
              </a:ext>
            </a:extLst>
          </p:cNvPr>
          <p:cNvSpPr/>
          <p:nvPr userDrawn="1"/>
        </p:nvSpPr>
        <p:spPr>
          <a:xfrm>
            <a:off x="1604189" y="-13446"/>
            <a:ext cx="8983623" cy="52577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C7F01FE-99A8-35BD-05A1-6D93A2578E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33" y="5110810"/>
            <a:ext cx="1207554" cy="3545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6660DF-FD7A-4340-E854-B4680A6B88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02474" y="-1953000"/>
            <a:ext cx="1485900" cy="5372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651760"/>
            <a:ext cx="7744968" cy="269748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ctr">
              <a:lnSpc>
                <a:spcPct val="100000"/>
              </a:lnSpc>
              <a:defRPr sz="18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F05D25C-B703-1868-603E-D468EF44D7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8FDB2CC-A975-BC07-042A-228D387E51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6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ADFA29-47E3-2E16-12B7-D8031DC04C0D}"/>
              </a:ext>
            </a:extLst>
          </p:cNvPr>
          <p:cNvSpPr/>
          <p:nvPr userDrawn="1"/>
        </p:nvSpPr>
        <p:spPr>
          <a:xfrm>
            <a:off x="0" y="3377183"/>
            <a:ext cx="12192000" cy="2326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close up of a plant&#10;&#10;Description automatically generated with low confidence">
            <a:extLst>
              <a:ext uri="{FF2B5EF4-FFF2-40B4-BE49-F238E27FC236}">
                <a16:creationId xmlns:a16="http://schemas.microsoft.com/office/drawing/2014/main" id="{D373DB44-C887-96AC-D32D-B7656F28F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7322" y="3187511"/>
            <a:ext cx="1422400" cy="5283200"/>
          </a:xfrm>
          <a:prstGeom prst="rect">
            <a:avLst/>
          </a:prstGeom>
        </p:spPr>
      </p:pic>
      <p:pic>
        <p:nvPicPr>
          <p:cNvPr id="9" name="Picture 8" descr="A picture containing bedclothes, fabric&#10;&#10;Description automatically generated">
            <a:extLst>
              <a:ext uri="{FF2B5EF4-FFF2-40B4-BE49-F238E27FC236}">
                <a16:creationId xmlns:a16="http://schemas.microsoft.com/office/drawing/2014/main" id="{6A080FF9-A96B-AA38-428D-5F2CF533D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00022" y="287485"/>
            <a:ext cx="1485900" cy="53721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150280-02E2-686D-A130-65EBDA15EF13}"/>
              </a:ext>
            </a:extLst>
          </p:cNvPr>
          <p:cNvSpPr/>
          <p:nvPr userDrawn="1"/>
        </p:nvSpPr>
        <p:spPr>
          <a:xfrm>
            <a:off x="232651" y="3633264"/>
            <a:ext cx="11740896" cy="1789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pic>
        <p:nvPicPr>
          <p:cNvPr id="15" name="Picture 14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3DD4D68C-6665-333E-98E8-785116A05A7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0193">
            <a:off x="6957396" y="5090392"/>
            <a:ext cx="856832" cy="832525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27E0939A-D971-0D79-9B6D-834913C959B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979" y="3252854"/>
            <a:ext cx="1206427" cy="6213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53668" y="3977640"/>
            <a:ext cx="9884664" cy="73152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153668" y="4700016"/>
            <a:ext cx="9884664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0832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gree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7200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0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45E1C-47F6-0AF9-7468-BA613D681E1D}"/>
              </a:ext>
            </a:extLst>
          </p:cNvPr>
          <p:cNvSpPr/>
          <p:nvPr userDrawn="1"/>
        </p:nvSpPr>
        <p:spPr>
          <a:xfrm>
            <a:off x="0" y="1533950"/>
            <a:ext cx="12192000" cy="379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abric&#10;&#10;Description automatically generated">
            <a:extLst>
              <a:ext uri="{FF2B5EF4-FFF2-40B4-BE49-F238E27FC236}">
                <a16:creationId xmlns:a16="http://schemas.microsoft.com/office/drawing/2014/main" id="{AB9E0D8B-7031-366D-884B-EB3FABD78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56236" y="-1772981"/>
            <a:ext cx="2147050" cy="60396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859314F-DCEF-A5A7-C5D9-F0D39AAC9FFA}"/>
              </a:ext>
            </a:extLst>
          </p:cNvPr>
          <p:cNvSpPr/>
          <p:nvPr userDrawn="1"/>
        </p:nvSpPr>
        <p:spPr>
          <a:xfrm>
            <a:off x="225552" y="1796143"/>
            <a:ext cx="11740896" cy="32657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DAAE5EB8-5B6B-6FA6-E6E7-D2F58FDFB4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07543" y="-287017"/>
            <a:ext cx="1051334" cy="3866771"/>
          </a:xfrm>
          <a:prstGeom prst="rect">
            <a:avLst/>
          </a:prstGeom>
        </p:spPr>
      </p:pic>
      <p:pic>
        <p:nvPicPr>
          <p:cNvPr id="19" name="Picture 18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BB1368FF-AA1B-4423-30B1-BE082E6F19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222" y="492338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456" y="2404872"/>
            <a:ext cx="8705088" cy="2002536"/>
          </a:xfrm>
        </p:spPr>
        <p:txBody>
          <a:bodyPr anchor="t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454" y="3964517"/>
            <a:ext cx="8705089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F5E2B84E-B4F2-ED93-8084-ECFC3B9C38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149667" y="3189069"/>
            <a:ext cx="945473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FDD82133-EB75-7E07-A9CE-730CB7F6CD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184" y="2136567"/>
            <a:ext cx="941832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17870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375868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26173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28309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28270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63663" y="3926721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65799" y="4286611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280672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16065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18201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733074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66331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68467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8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68136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6424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6424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Picture Placeholder 17">
            <a:extLst>
              <a:ext uri="{FF2B5EF4-FFF2-40B4-BE49-F238E27FC236}">
                <a16:creationId xmlns:a16="http://schemas.microsoft.com/office/drawing/2014/main" id="{B23EF08B-7D0C-7D96-413D-71C22E3F74D0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68136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19">
            <a:extLst>
              <a:ext uri="{FF2B5EF4-FFF2-40B4-BE49-F238E27FC236}">
                <a16:creationId xmlns:a16="http://schemas.microsoft.com/office/drawing/2014/main" id="{A6866782-6675-4F37-E5D2-68CB0191C1A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06424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9">
            <a:extLst>
              <a:ext uri="{FF2B5EF4-FFF2-40B4-BE49-F238E27FC236}">
                <a16:creationId xmlns:a16="http://schemas.microsoft.com/office/drawing/2014/main" id="{9F53AB27-DDFA-AA5D-8253-546C9BBA9CE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06424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22675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39312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39312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7">
            <a:extLst>
              <a:ext uri="{FF2B5EF4-FFF2-40B4-BE49-F238E27FC236}">
                <a16:creationId xmlns:a16="http://schemas.microsoft.com/office/drawing/2014/main" id="{DD9CE7E9-3BC2-0321-457B-61D363708B38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422675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70DD1941-A469-A457-B987-E0E2C300A8A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39312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>
            <a:extLst>
              <a:ext uri="{FF2B5EF4-FFF2-40B4-BE49-F238E27FC236}">
                <a16:creationId xmlns:a16="http://schemas.microsoft.com/office/drawing/2014/main" id="{D6B84B7D-A7EC-6FE1-9925-F78AF0DE230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39312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77214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72200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2200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7">
            <a:extLst>
              <a:ext uri="{FF2B5EF4-FFF2-40B4-BE49-F238E27FC236}">
                <a16:creationId xmlns:a16="http://schemas.microsoft.com/office/drawing/2014/main" id="{AA1AC2FE-336D-4E7F-2C86-6A8C29BA8F90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677214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FA370BF1-09EC-DBE1-5118-8A92A0F90BC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72200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5089D72C-E865-F5D3-CB1E-050AEF68445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172200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9317533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705088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05088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Picture Placeholder 17">
            <a:extLst>
              <a:ext uri="{FF2B5EF4-FFF2-40B4-BE49-F238E27FC236}">
                <a16:creationId xmlns:a16="http://schemas.microsoft.com/office/drawing/2014/main" id="{4F7ECA98-24CD-8CC5-A3EC-BFF5E9B1174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317533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Text Placeholder 19">
            <a:extLst>
              <a:ext uri="{FF2B5EF4-FFF2-40B4-BE49-F238E27FC236}">
                <a16:creationId xmlns:a16="http://schemas.microsoft.com/office/drawing/2014/main" id="{46CBECF2-D93E-3DF9-064C-CB4A3262B6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05088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9">
            <a:extLst>
              <a:ext uri="{FF2B5EF4-FFF2-40B4-BE49-F238E27FC236}">
                <a16:creationId xmlns:a16="http://schemas.microsoft.com/office/drawing/2014/main" id="{71E06E16-A083-B853-8155-7FF97AD1DE8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05088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3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9" r:id="rId3"/>
    <p:sldLayoutId id="2147483651" r:id="rId4"/>
    <p:sldLayoutId id="2147483650" r:id="rId5"/>
    <p:sldLayoutId id="2147483663" r:id="rId6"/>
    <p:sldLayoutId id="2147483665" r:id="rId7"/>
    <p:sldLayoutId id="2147483660" r:id="rId8"/>
    <p:sldLayoutId id="2147483661" r:id="rId9"/>
    <p:sldLayoutId id="2147483662" r:id="rId10"/>
    <p:sldLayoutId id="2147483666" r:id="rId11"/>
    <p:sldLayoutId id="2147483653" r:id="rId12"/>
    <p:sldLayoutId id="2147483664" r:id="rId13"/>
    <p:sldLayoutId id="2147483667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73292A"/>
        </a:buClr>
        <a:buFont typeface="Arial" panose="020B0604020202020204" pitchFamily="34" charset="0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180B-35BA-C28E-820F-59C84FBDD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Book Guru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260E8-21BF-1371-4767-5E86248A7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4526280"/>
            <a:ext cx="3657600" cy="95097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Victoria Filippatou</a:t>
            </a:r>
          </a:p>
          <a:p>
            <a:r>
              <a:rPr lang="en-US" dirty="0"/>
              <a:t>LT2319: Dialogue Systems</a:t>
            </a:r>
          </a:p>
          <a:p>
            <a:r>
              <a:rPr lang="en-US" dirty="0"/>
              <a:t>University of Gothenburg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18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B08B6-2E75-5B37-A50A-0C833CCCC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6109B-69A0-1D16-CCFB-3B298CAA1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Dialogues handled by system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2F16C7-AFAF-78B3-BEB4-5B51A66FF4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353FD5-A495-AA74-58C8-36F87D38CDFA}"/>
              </a:ext>
            </a:extLst>
          </p:cNvPr>
          <p:cNvSpPr/>
          <p:nvPr/>
        </p:nvSpPr>
        <p:spPr>
          <a:xfrm>
            <a:off x="704088" y="2157984"/>
            <a:ext cx="8503920" cy="3474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…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U: Can you tell me a little bit more about the author?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S: Agatha Christie is known for her work in …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U: What other books has she written?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S: Hmm let me check …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433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B08B6-2E75-5B37-A50A-0C833CCCC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6109B-69A0-1D16-CCFB-3B298CAA1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Dialogues handled by system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2F16C7-AFAF-78B3-BEB4-5B51A66FF4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353FD5-A495-AA74-58C8-36F87D38CDFA}"/>
              </a:ext>
            </a:extLst>
          </p:cNvPr>
          <p:cNvSpPr/>
          <p:nvPr/>
        </p:nvSpPr>
        <p:spPr>
          <a:xfrm>
            <a:off x="704088" y="2157984"/>
            <a:ext cx="8503920" cy="3474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…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U: How many pages does this book have?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S: Normal People has 304 pages.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U: Hmm I would like something shorter actually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S: Hmm let me check …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187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F4D5B-3E14-1349-3E16-232AA74EE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072" y="978408"/>
            <a:ext cx="4974336" cy="1325880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130094C-EC6A-E6F3-2E57-202E962AA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8008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8CE0E-745C-A7EE-B0DE-4912A73B0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1072" y="2322576"/>
            <a:ext cx="5065776" cy="448056"/>
          </a:xfrm>
        </p:spPr>
        <p:txBody>
          <a:bodyPr anchor="b">
            <a:normAutofit/>
          </a:bodyPr>
          <a:lstStyle/>
          <a:p>
            <a:r>
              <a:rPr lang="en-US" dirty="0"/>
              <a:t>Capabilities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6DC79-3EA6-7325-3D0B-C041B8501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612" y="2770632"/>
            <a:ext cx="5065776" cy="1554480"/>
          </a:xfrm>
        </p:spPr>
        <p:txBody>
          <a:bodyPr>
            <a:normAutofit/>
          </a:bodyPr>
          <a:lstStyle/>
          <a:p>
            <a:r>
              <a:rPr lang="en-US" dirty="0"/>
              <a:t>Multimodality</a:t>
            </a:r>
          </a:p>
          <a:p>
            <a:r>
              <a:rPr lang="en-US" dirty="0"/>
              <a:t>Variety of functionalities</a:t>
            </a:r>
          </a:p>
          <a:p>
            <a:r>
              <a:rPr lang="en-US" dirty="0"/>
              <a:t>Dialogues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D645B0-0A7B-7091-C8D6-E7D27FA25E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9612" y="4361688"/>
            <a:ext cx="5065776" cy="448056"/>
          </a:xfrm>
        </p:spPr>
        <p:txBody>
          <a:bodyPr anchor="b">
            <a:normAutofit/>
          </a:bodyPr>
          <a:lstStyle/>
          <a:p>
            <a:r>
              <a:rPr lang="en-US" dirty="0"/>
              <a:t>Challenges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7B8494-23AF-BB4F-382C-D2B07675EB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9612" y="4791456"/>
            <a:ext cx="5065776" cy="1408176"/>
          </a:xfrm>
        </p:spPr>
        <p:txBody>
          <a:bodyPr>
            <a:normAutofit/>
          </a:bodyPr>
          <a:lstStyle/>
          <a:p>
            <a:r>
              <a:rPr lang="en-US" dirty="0"/>
              <a:t>Multimodality → book choice and state transition</a:t>
            </a:r>
          </a:p>
          <a:p>
            <a:r>
              <a:rPr lang="en-US" dirty="0"/>
              <a:t>Transitioning to states based on ‘SELECTED’ events</a:t>
            </a:r>
          </a:p>
          <a:p>
            <a:r>
              <a:rPr lang="en-US" dirty="0"/>
              <a:t>Chat GPT, APIs</a:t>
            </a:r>
          </a:p>
          <a:p>
            <a:r>
              <a:rPr lang="en-US" dirty="0"/>
              <a:t>NLU</a:t>
            </a:r>
          </a:p>
        </p:txBody>
      </p:sp>
    </p:spTree>
    <p:extLst>
      <p:ext uri="{BB962C8B-B14F-4D97-AF65-F5344CB8AC3E}">
        <p14:creationId xmlns:p14="http://schemas.microsoft.com/office/powerpoint/2010/main" val="2068121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4157-869F-9BBE-CFCF-717129CA6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880" y="978408"/>
            <a:ext cx="3749040" cy="1325880"/>
          </a:xfrm>
        </p:spPr>
        <p:txBody>
          <a:bodyPr anchor="ctr">
            <a:normAutofit/>
          </a:bodyPr>
          <a:lstStyle/>
          <a:p>
            <a:r>
              <a:rPr lang="en-US" dirty="0"/>
              <a:t>Future Work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026A48-6EF8-D4D0-2C6E-1F96935EA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8008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AC05D-560D-1665-8879-549C0B4EDE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83880" y="2194560"/>
            <a:ext cx="3749040" cy="430682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1900" dirty="0"/>
              <a:t>Improve dialogues/discussions</a:t>
            </a: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1900" dirty="0"/>
              <a:t>More functionalities, i.e., discuss books (book characters, book events, etc.) </a:t>
            </a: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1900" dirty="0"/>
              <a:t>Better use of the API</a:t>
            </a: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1900" dirty="0"/>
              <a:t>Personalized, engaging</a:t>
            </a:r>
          </a:p>
        </p:txBody>
      </p:sp>
    </p:spTree>
    <p:extLst>
      <p:ext uri="{BB962C8B-B14F-4D97-AF65-F5344CB8AC3E}">
        <p14:creationId xmlns:p14="http://schemas.microsoft.com/office/powerpoint/2010/main" val="520700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EB5DC-8C2B-5750-6E12-9A35C0FF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90251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  <a:latin typeface="Baskerville Old Face" panose="02020602080505020303" pitchFamily="18" charset="77"/>
                <a:cs typeface="Calibri Light"/>
              </a:rPr>
              <a:t>Agenda</a:t>
            </a:r>
            <a:endParaRPr lang="en-US" dirty="0">
              <a:solidFill>
                <a:schemeClr val="accent3"/>
              </a:solidFill>
              <a:latin typeface="Baskerville Old Face" panose="02020602080505020303" pitchFamily="18" charset="77"/>
            </a:endParaRPr>
          </a:p>
        </p:txBody>
      </p:sp>
      <p:pic>
        <p:nvPicPr>
          <p:cNvPr id="10" name="Picture 9" descr="Floral leaf accent">
            <a:extLst>
              <a:ext uri="{FF2B5EF4-FFF2-40B4-BE49-F238E27FC236}">
                <a16:creationId xmlns:a16="http://schemas.microsoft.com/office/drawing/2014/main" id="{08A3395B-5659-47E4-8F54-71340961F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1633" flipH="1">
            <a:off x="1654192" y="3058939"/>
            <a:ext cx="1243661" cy="790090"/>
          </a:xfrm>
          <a:prstGeom prst="rect">
            <a:avLst/>
          </a:prstGeom>
        </p:spPr>
      </p:pic>
      <p:pic>
        <p:nvPicPr>
          <p:cNvPr id="1929" name="Picture 1928" descr="Floral leaf accent">
            <a:extLst>
              <a:ext uri="{FF2B5EF4-FFF2-40B4-BE49-F238E27FC236}">
                <a16:creationId xmlns:a16="http://schemas.microsoft.com/office/drawing/2014/main" id="{CF8E7A1B-4724-55CB-6FAD-D8E7562935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260" y="2342954"/>
            <a:ext cx="1791038" cy="20336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Introduction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Data Collection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Implementation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Discussion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Future work</a:t>
            </a:r>
          </a:p>
          <a:p>
            <a:endParaRPr lang="en-US" dirty="0">
              <a:solidFill>
                <a:schemeClr val="accent3"/>
              </a:solidFill>
              <a:latin typeface="Gill Sans Nova Light" panose="020B0302020104020203" pitchFamily="34" charset="0"/>
              <a:cs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884A3-BD82-0FC6-A582-54DD17DB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527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2655-34DF-25F9-4640-B2CE5329A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208008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75360" y="2615183"/>
            <a:ext cx="10241280" cy="36617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Book recommendation system</a:t>
            </a:r>
          </a:p>
          <a:p>
            <a:r>
              <a:rPr lang="en-US" dirty="0"/>
              <a:t>Functionalities</a:t>
            </a:r>
          </a:p>
          <a:p>
            <a:pPr lvl="1"/>
            <a:r>
              <a:rPr lang="en-US" dirty="0"/>
              <a:t>Recommend books</a:t>
            </a:r>
          </a:p>
          <a:p>
            <a:pPr lvl="1"/>
            <a:r>
              <a:rPr lang="en-US" dirty="0"/>
              <a:t>Book plot</a:t>
            </a:r>
          </a:p>
          <a:p>
            <a:pPr lvl="1"/>
            <a:r>
              <a:rPr lang="en-US" dirty="0"/>
              <a:t>Book author</a:t>
            </a:r>
          </a:p>
          <a:p>
            <a:pPr lvl="1"/>
            <a:r>
              <a:rPr lang="en-US" dirty="0"/>
              <a:t>Similar book</a:t>
            </a:r>
          </a:p>
          <a:p>
            <a:pPr lvl="1"/>
            <a:r>
              <a:rPr lang="en-US" dirty="0"/>
              <a:t>Other books by same author</a:t>
            </a:r>
          </a:p>
          <a:p>
            <a:pPr lvl="1"/>
            <a:r>
              <a:rPr lang="en-US" dirty="0"/>
              <a:t>Page count</a:t>
            </a:r>
          </a:p>
          <a:p>
            <a:pPr lvl="1"/>
            <a:r>
              <a:rPr lang="en-US" dirty="0"/>
              <a:t>Book preview</a:t>
            </a:r>
          </a:p>
        </p:txBody>
      </p:sp>
    </p:spTree>
    <p:extLst>
      <p:ext uri="{BB962C8B-B14F-4D97-AF65-F5344CB8AC3E}">
        <p14:creationId xmlns:p14="http://schemas.microsoft.com/office/powerpoint/2010/main" val="173299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2655-34DF-25F9-4640-B2CE5329A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208008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0959BE70-4A64-230A-C7B4-AD764AB5AAAA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4258127219"/>
              </p:ext>
            </p:extLst>
          </p:nvPr>
        </p:nvGraphicFramePr>
        <p:xfrm>
          <a:off x="480060" y="2642616"/>
          <a:ext cx="11231880" cy="3538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4319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0B26D76-8131-BBF6-A2AD-0614240B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 anchor="ctr">
            <a:normAutofit/>
          </a:bodyPr>
          <a:lstStyle/>
          <a:p>
            <a:r>
              <a:rPr lang="en-US" dirty="0"/>
              <a:t>Data Collection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D696E8-5E5A-B26B-DB4F-C7DFEE1F7C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208008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DDCD05B6-EDA6-0F1C-97C8-FF008DCC40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6478794"/>
              </p:ext>
            </p:extLst>
          </p:nvPr>
        </p:nvGraphicFramePr>
        <p:xfrm>
          <a:off x="609599" y="1428750"/>
          <a:ext cx="11039857" cy="52097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1823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0B26D76-8131-BBF6-A2AD-0614240B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 anchor="ctr">
            <a:normAutofit/>
          </a:bodyPr>
          <a:lstStyle/>
          <a:p>
            <a:r>
              <a:rPr lang="en-US" dirty="0"/>
              <a:t>Data Collection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D696E8-5E5A-B26B-DB4F-C7DFEE1F7C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208008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DDCD05B6-EDA6-0F1C-97C8-FF008DCC40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8620622"/>
              </p:ext>
            </p:extLst>
          </p:nvPr>
        </p:nvGraphicFramePr>
        <p:xfrm>
          <a:off x="609599" y="1428751"/>
          <a:ext cx="11010901" cy="504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1647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782BA-5285-B387-1EA6-3968261F3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 anchor="ctr">
            <a:normAutofit/>
          </a:bodyPr>
          <a:lstStyle/>
          <a:p>
            <a:r>
              <a:rPr lang="en-US" dirty="0"/>
              <a:t>Data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B18EB3-797A-7FCA-8A36-DF168C899C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208008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CD05151A-341D-BA6B-8AE1-96A83DD483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7318312"/>
              </p:ext>
            </p:extLst>
          </p:nvPr>
        </p:nvGraphicFramePr>
        <p:xfrm>
          <a:off x="609600" y="1600200"/>
          <a:ext cx="109728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3804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782BA-5285-B387-1EA6-3968261F3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 anchor="ctr">
            <a:normAutofit/>
          </a:bodyPr>
          <a:lstStyle/>
          <a:p>
            <a:r>
              <a:rPr lang="en-US" dirty="0"/>
              <a:t>Data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B18EB3-797A-7FCA-8A36-DF168C899C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208008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CD05151A-341D-BA6B-8AE1-96A83DD483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5340810"/>
              </p:ext>
            </p:extLst>
          </p:nvPr>
        </p:nvGraphicFramePr>
        <p:xfrm>
          <a:off x="609600" y="1600200"/>
          <a:ext cx="109728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4786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FB35F3D5-4C67-625D-64B4-5CEA76845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 anchor="ctr">
            <a:normAutofit/>
          </a:bodyPr>
          <a:lstStyle/>
          <a:p>
            <a:r>
              <a:rPr lang="en-US" dirty="0"/>
              <a:t>Implementation</a:t>
            </a:r>
          </a:p>
        </p:txBody>
      </p:sp>
      <p:sp>
        <p:nvSpPr>
          <p:cNvPr id="20" name="Slide Number Placeholder 4">
            <a:extLst>
              <a:ext uri="{FF2B5EF4-FFF2-40B4-BE49-F238E27FC236}">
                <a16:creationId xmlns:a16="http://schemas.microsoft.com/office/drawing/2014/main" id="{9780CE9F-2DC8-E7C7-B71C-0CD026CD58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208008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graphicFrame>
        <p:nvGraphicFramePr>
          <p:cNvPr id="22" name="Text Placeholder 9">
            <a:extLst>
              <a:ext uri="{FF2B5EF4-FFF2-40B4-BE49-F238E27FC236}">
                <a16:creationId xmlns:a16="http://schemas.microsoft.com/office/drawing/2014/main" id="{03ED001F-598D-4241-C471-5217EAF4D2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6675000"/>
              </p:ext>
            </p:extLst>
          </p:nvPr>
        </p:nvGraphicFramePr>
        <p:xfrm>
          <a:off x="609600" y="1600200"/>
          <a:ext cx="109728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3980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0">
      <a:dk1>
        <a:srgbClr val="000000"/>
      </a:dk1>
      <a:lt1>
        <a:srgbClr val="FFFFFF"/>
      </a:lt1>
      <a:dk2>
        <a:srgbClr val="CAD8D6"/>
      </a:dk2>
      <a:lt2>
        <a:srgbClr val="E7E6E6"/>
      </a:lt2>
      <a:accent1>
        <a:srgbClr val="7E8679"/>
      </a:accent1>
      <a:accent2>
        <a:srgbClr val="72292A"/>
      </a:accent2>
      <a:accent3>
        <a:srgbClr val="4A3A1C"/>
      </a:accent3>
      <a:accent4>
        <a:srgbClr val="E47D60"/>
      </a:accent4>
      <a:accent5>
        <a:srgbClr val="CEBBAF"/>
      </a:accent5>
      <a:accent6>
        <a:srgbClr val="E8DAC4"/>
      </a:accent6>
      <a:hlink>
        <a:srgbClr val="3968F6"/>
      </a:hlink>
      <a:folHlink>
        <a:srgbClr val="954F72"/>
      </a:folHlink>
    </a:clrScheme>
    <a:fontScheme name="Custom 23">
      <a:majorFont>
        <a:latin typeface="Baskerville Old Face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loral-Flourish_Win32_CP_v8" id="{BCFB3359-BC8B-4F4E-99DD-822A55018E7C}" vid="{7DF7CEC2-9D9A-40F6-95E4-E2F6E93D64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4EFF02-EA18-493C-972D-813DB244CB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BB2F3B-6257-41BB-8B64-5AC7494F274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ACE2AAA-C718-435C-B4E6-95A08ACAC441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{432B2094-8339-4346-B9E7-D44A32961A1F}tf56410444_win32</Template>
  <TotalTime>3850</TotalTime>
  <Words>509</Words>
  <Application>Microsoft Office PowerPoint</Application>
  <PresentationFormat>Widescreen</PresentationFormat>
  <Paragraphs>115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Baskerville</vt:lpstr>
      <vt:lpstr>Baskerville Old Face</vt:lpstr>
      <vt:lpstr>Calibri</vt:lpstr>
      <vt:lpstr>Gill Sans Light</vt:lpstr>
      <vt:lpstr>Gill Sans Nova</vt:lpstr>
      <vt:lpstr>Gill Sans Nova Light</vt:lpstr>
      <vt:lpstr>Office Theme</vt:lpstr>
      <vt:lpstr>The Book Guru</vt:lpstr>
      <vt:lpstr>Agenda</vt:lpstr>
      <vt:lpstr>Introduction</vt:lpstr>
      <vt:lpstr>Introduction</vt:lpstr>
      <vt:lpstr>Data Collection</vt:lpstr>
      <vt:lpstr>Data Collection</vt:lpstr>
      <vt:lpstr>Data Analysis</vt:lpstr>
      <vt:lpstr>Data Analysis</vt:lpstr>
      <vt:lpstr>Implementation</vt:lpstr>
      <vt:lpstr>Implementation</vt:lpstr>
      <vt:lpstr>Implementation</vt:lpstr>
      <vt:lpstr>Discussion</vt:lpstr>
      <vt:lpstr>Future 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Assistant</dc:title>
  <dc:creator>Victoria Filippatou</dc:creator>
  <cp:lastModifiedBy>Victoria Filippatou</cp:lastModifiedBy>
  <cp:revision>1</cp:revision>
  <dcterms:created xsi:type="dcterms:W3CDTF">2023-10-24T19:52:51Z</dcterms:created>
  <dcterms:modified xsi:type="dcterms:W3CDTF">2023-10-27T12:03:48Z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