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5"/>
  </p:notesMasterIdLst>
  <p:sldIdLst>
    <p:sldId id="256" r:id="rId2"/>
    <p:sldId id="258" r:id="rId3"/>
    <p:sldId id="259" r:id="rId4"/>
    <p:sldId id="260" r:id="rId5"/>
    <p:sldId id="261" r:id="rId6"/>
    <p:sldId id="263" r:id="rId7"/>
    <p:sldId id="300" r:id="rId8"/>
    <p:sldId id="301" r:id="rId9"/>
    <p:sldId id="302" r:id="rId10"/>
    <p:sldId id="271" r:id="rId11"/>
    <p:sldId id="303" r:id="rId12"/>
    <p:sldId id="304" r:id="rId13"/>
    <p:sldId id="312" r:id="rId14"/>
    <p:sldId id="313" r:id="rId15"/>
    <p:sldId id="314" r:id="rId16"/>
    <p:sldId id="305" r:id="rId17"/>
    <p:sldId id="309" r:id="rId18"/>
    <p:sldId id="306" r:id="rId19"/>
    <p:sldId id="307" r:id="rId20"/>
    <p:sldId id="308" r:id="rId21"/>
    <p:sldId id="315" r:id="rId22"/>
    <p:sldId id="281" r:id="rId23"/>
    <p:sldId id="279" r:id="rId24"/>
  </p:sldIdLst>
  <p:sldSz cx="9144000" cy="5143500" type="screen16x9"/>
  <p:notesSz cx="6858000" cy="9144000"/>
  <p:embeddedFontLst>
    <p:embeddedFont>
      <p:font typeface="Palanquin Dark" panose="020B0004020203020204" pitchFamily="34" charset="0"/>
      <p:regular r:id="rId26"/>
      <p:bold r:id="rId27"/>
    </p:embeddedFont>
    <p:embeddedFont>
      <p:font typeface="Poppins" pitchFamily="2" charset="0"/>
      <p:regular r:id="rId28"/>
      <p:bold r:id="rId29"/>
      <p:italic r:id="rId30"/>
      <p:boldItalic r:id="rId31"/>
    </p:embeddedFont>
    <p:embeddedFont>
      <p:font typeface="Poppins Black" panose="020B0604020202020204" pitchFamily="34" charset="0"/>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115E54-0AFC-4E22-94BD-1F9F10A5C14E}">
  <a:tblStyle styleId="{B8115E54-0AFC-4E22-94BD-1F9F10A5C1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0"/>
    <p:restoredTop sz="94599"/>
  </p:normalViewPr>
  <p:slideViewPr>
    <p:cSldViewPr snapToGrid="0">
      <p:cViewPr varScale="1">
        <p:scale>
          <a:sx n="132" d="100"/>
          <a:sy n="132" d="100"/>
        </p:scale>
        <p:origin x="816"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a4b3b7ab8f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a4b3b7ab8f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a4b3b7ab8f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a4b3b7ab8f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877498f77e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877498f77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endParaRPr lang="el-GR" dirty="0"/>
          </a:p>
        </p:txBody>
      </p:sp>
    </p:spTree>
    <p:extLst>
      <p:ext uri="{BB962C8B-B14F-4D97-AF65-F5344CB8AC3E}">
        <p14:creationId xmlns:p14="http://schemas.microsoft.com/office/powerpoint/2010/main" val="2893323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a4b3b7ab8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a4b3b7ab8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87f4a3d1b6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87f4a3d1b6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rafiki/" TargetMode="External"/><Relationship Id="rId4" Type="http://schemas.openxmlformats.org/officeDocument/2006/relationships/hyperlink" Target="https://www.freepik.com/"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22895"/>
            <a:ext cx="3852000" cy="2021400"/>
          </a:xfrm>
          <a:prstGeom prst="rect">
            <a:avLst/>
          </a:prstGeom>
        </p:spPr>
        <p:txBody>
          <a:bodyPr spcFirstLastPara="1" wrap="square" lIns="91425" tIns="91425" rIns="91425" bIns="91425" anchor="b" anchorCtr="0">
            <a:noAutofit/>
          </a:bodyPr>
          <a:lstStyle>
            <a:lvl1pPr lvl="0" algn="l">
              <a:spcBef>
                <a:spcPts val="0"/>
              </a:spcBef>
              <a:spcAft>
                <a:spcPts val="0"/>
              </a:spcAft>
              <a:buSzPts val="5000"/>
              <a:buNone/>
              <a:defRPr sz="5000"/>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spcBef>
                <a:spcPts val="0"/>
              </a:spcBef>
              <a:spcAft>
                <a:spcPts val="0"/>
              </a:spcAft>
              <a:buSzPts val="5200"/>
              <a:buNone/>
              <a:defRPr sz="5200"/>
            </a:lvl6pPr>
            <a:lvl7pPr lvl="6" algn="l">
              <a:spcBef>
                <a:spcPts val="0"/>
              </a:spcBef>
              <a:spcAft>
                <a:spcPts val="0"/>
              </a:spcAft>
              <a:buSzPts val="5200"/>
              <a:buNone/>
              <a:defRPr sz="5200"/>
            </a:lvl7pPr>
            <a:lvl8pPr lvl="7" algn="l">
              <a:spcBef>
                <a:spcPts val="0"/>
              </a:spcBef>
              <a:spcAft>
                <a:spcPts val="0"/>
              </a:spcAft>
              <a:buSzPts val="5200"/>
              <a:buNone/>
              <a:defRPr sz="5200"/>
            </a:lvl8pPr>
            <a:lvl9pPr lvl="8" algn="l">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032950"/>
            <a:ext cx="2962200" cy="68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
        <p:nvSpPr>
          <p:cNvPr id="11" name="Google Shape;11;p2"/>
          <p:cNvSpPr/>
          <p:nvPr/>
        </p:nvSpPr>
        <p:spPr>
          <a:xfrm>
            <a:off x="-1829809" y="-197483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rot="1398703">
            <a:off x="1587171" y="641380"/>
            <a:ext cx="5337561" cy="377164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2552700" y="2131350"/>
            <a:ext cx="4242900" cy="841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4000"/>
              <a:buNone/>
              <a:defRPr sz="4000"/>
            </a:lvl1pPr>
            <a:lvl2pPr lvl="1">
              <a:lnSpc>
                <a:spcPct val="100000"/>
              </a:lnSpc>
              <a:spcBef>
                <a:spcPts val="0"/>
              </a:spcBef>
              <a:spcAft>
                <a:spcPts val="0"/>
              </a:spcAft>
              <a:buSzPts val="3600"/>
              <a:buNone/>
              <a:defRPr sz="3600"/>
            </a:lvl2pPr>
            <a:lvl3pPr lvl="2">
              <a:lnSpc>
                <a:spcPct val="100000"/>
              </a:lnSpc>
              <a:spcBef>
                <a:spcPts val="0"/>
              </a:spcBef>
              <a:spcAft>
                <a:spcPts val="0"/>
              </a:spcAft>
              <a:buSzPts val="3600"/>
              <a:buNone/>
              <a:defRPr sz="3600"/>
            </a:lvl3pPr>
            <a:lvl4pPr lvl="3">
              <a:lnSpc>
                <a:spcPct val="100000"/>
              </a:lnSpc>
              <a:spcBef>
                <a:spcPts val="0"/>
              </a:spcBef>
              <a:spcAft>
                <a:spcPts val="0"/>
              </a:spcAft>
              <a:buSzPts val="3600"/>
              <a:buNone/>
              <a:defRPr sz="3600"/>
            </a:lvl4pPr>
            <a:lvl5pPr lvl="4">
              <a:lnSpc>
                <a:spcPct val="100000"/>
              </a:lnSpc>
              <a:spcBef>
                <a:spcPts val="0"/>
              </a:spcBef>
              <a:spcAft>
                <a:spcPts val="0"/>
              </a:spcAft>
              <a:buSzPts val="3600"/>
              <a:buNone/>
              <a:defRPr sz="3600"/>
            </a:lvl5pPr>
            <a:lvl6pPr lvl="5">
              <a:lnSpc>
                <a:spcPct val="100000"/>
              </a:lnSpc>
              <a:spcBef>
                <a:spcPts val="0"/>
              </a:spcBef>
              <a:spcAft>
                <a:spcPts val="0"/>
              </a:spcAft>
              <a:buSzPts val="3600"/>
              <a:buNone/>
              <a:defRPr sz="3600"/>
            </a:lvl6pPr>
            <a:lvl7pPr lvl="6">
              <a:lnSpc>
                <a:spcPct val="100000"/>
              </a:lnSpc>
              <a:spcBef>
                <a:spcPts val="0"/>
              </a:spcBef>
              <a:spcAft>
                <a:spcPts val="0"/>
              </a:spcAft>
              <a:buSzPts val="3600"/>
              <a:buNone/>
              <a:defRPr sz="3600"/>
            </a:lvl7pPr>
            <a:lvl8pPr lvl="7">
              <a:lnSpc>
                <a:spcPct val="100000"/>
              </a:lnSpc>
              <a:spcBef>
                <a:spcPts val="0"/>
              </a:spcBef>
              <a:spcAft>
                <a:spcPts val="0"/>
              </a:spcAft>
              <a:buSzPts val="3600"/>
              <a:buNone/>
              <a:defRPr sz="3600"/>
            </a:lvl8pPr>
            <a:lvl9pPr lvl="8">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552700" y="1383425"/>
            <a:ext cx="923400" cy="69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4800"/>
              <a:buNone/>
              <a:defRPr sz="4800">
                <a:solidFill>
                  <a:schemeClr val="lt2"/>
                </a:solidFill>
              </a:defRPr>
            </a:lvl1pPr>
            <a:lvl2pPr lvl="1" rtl="0">
              <a:lnSpc>
                <a:spcPct val="100000"/>
              </a:lnSpc>
              <a:spcBef>
                <a:spcPts val="0"/>
              </a:spcBef>
              <a:spcAft>
                <a:spcPts val="0"/>
              </a:spcAft>
              <a:buSzPts val="12000"/>
              <a:buNone/>
              <a:defRPr sz="12000"/>
            </a:lvl2pPr>
            <a:lvl3pPr lvl="2" rtl="0">
              <a:lnSpc>
                <a:spcPct val="100000"/>
              </a:lnSpc>
              <a:spcBef>
                <a:spcPts val="0"/>
              </a:spcBef>
              <a:spcAft>
                <a:spcPts val="0"/>
              </a:spcAft>
              <a:buSzPts val="12000"/>
              <a:buNone/>
              <a:defRPr sz="12000"/>
            </a:lvl3pPr>
            <a:lvl4pPr lvl="3" rtl="0">
              <a:lnSpc>
                <a:spcPct val="100000"/>
              </a:lnSpc>
              <a:spcBef>
                <a:spcPts val="0"/>
              </a:spcBef>
              <a:spcAft>
                <a:spcPts val="0"/>
              </a:spcAft>
              <a:buSzPts val="12000"/>
              <a:buNone/>
              <a:defRPr sz="12000"/>
            </a:lvl4pPr>
            <a:lvl5pPr lvl="4" rtl="0">
              <a:lnSpc>
                <a:spcPct val="100000"/>
              </a:lnSpc>
              <a:spcBef>
                <a:spcPts val="0"/>
              </a:spcBef>
              <a:spcAft>
                <a:spcPts val="0"/>
              </a:spcAft>
              <a:buSzPts val="12000"/>
              <a:buNone/>
              <a:defRPr sz="12000"/>
            </a:lvl5pPr>
            <a:lvl6pPr lvl="5" rtl="0">
              <a:lnSpc>
                <a:spcPct val="100000"/>
              </a:lnSpc>
              <a:spcBef>
                <a:spcPts val="0"/>
              </a:spcBef>
              <a:spcAft>
                <a:spcPts val="0"/>
              </a:spcAft>
              <a:buSzPts val="12000"/>
              <a:buNone/>
              <a:defRPr sz="12000"/>
            </a:lvl6pPr>
            <a:lvl7pPr lvl="6" rtl="0">
              <a:lnSpc>
                <a:spcPct val="100000"/>
              </a:lnSpc>
              <a:spcBef>
                <a:spcPts val="0"/>
              </a:spcBef>
              <a:spcAft>
                <a:spcPts val="0"/>
              </a:spcAft>
              <a:buSzPts val="12000"/>
              <a:buNone/>
              <a:defRPr sz="12000"/>
            </a:lvl7pPr>
            <a:lvl8pPr lvl="7" rtl="0">
              <a:lnSpc>
                <a:spcPct val="100000"/>
              </a:lnSpc>
              <a:spcBef>
                <a:spcPts val="0"/>
              </a:spcBef>
              <a:spcAft>
                <a:spcPts val="0"/>
              </a:spcAft>
              <a:buSzPts val="12000"/>
              <a:buNone/>
              <a:defRPr sz="12000"/>
            </a:lvl8pPr>
            <a:lvl9pPr lvl="8" rtl="0">
              <a:lnSpc>
                <a:spcPct val="100000"/>
              </a:lnSpc>
              <a:spcBef>
                <a:spcPts val="0"/>
              </a:spcBef>
              <a:spcAft>
                <a:spcPts val="0"/>
              </a:spcAft>
              <a:buSzPts val="12000"/>
              <a:buNone/>
              <a:defRPr sz="12000"/>
            </a:lvl9pPr>
          </a:lstStyle>
          <a:p>
            <a:r>
              <a:t>xx%</a:t>
            </a:r>
          </a:p>
        </p:txBody>
      </p:sp>
      <p:sp>
        <p:nvSpPr>
          <p:cNvPr id="16" name="Google Shape;16;p3"/>
          <p:cNvSpPr txBox="1">
            <a:spLocks noGrp="1"/>
          </p:cNvSpPr>
          <p:nvPr>
            <p:ph type="subTitle" idx="1"/>
          </p:nvPr>
        </p:nvSpPr>
        <p:spPr>
          <a:xfrm>
            <a:off x="2552700" y="2957291"/>
            <a:ext cx="2935800" cy="76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vl1pPr>
            <a:lvl2pPr lvl="1">
              <a:lnSpc>
                <a:spcPct val="100000"/>
              </a:lnSpc>
              <a:spcBef>
                <a:spcPts val="1600"/>
              </a:spcBef>
              <a:spcAft>
                <a:spcPts val="0"/>
              </a:spcAft>
              <a:buNone/>
              <a:defRPr/>
            </a:lvl2pPr>
            <a:lvl3pPr lvl="2">
              <a:lnSpc>
                <a:spcPct val="100000"/>
              </a:lnSpc>
              <a:spcBef>
                <a:spcPts val="1600"/>
              </a:spcBef>
              <a:spcAft>
                <a:spcPts val="0"/>
              </a:spcAft>
              <a:buNone/>
              <a:defRPr/>
            </a:lvl3pPr>
            <a:lvl4pPr lvl="3">
              <a:lnSpc>
                <a:spcPct val="100000"/>
              </a:lnSpc>
              <a:spcBef>
                <a:spcPts val="1600"/>
              </a:spcBef>
              <a:spcAft>
                <a:spcPts val="0"/>
              </a:spcAft>
              <a:buNone/>
              <a:defRPr/>
            </a:lvl4pPr>
            <a:lvl5pPr lvl="4">
              <a:lnSpc>
                <a:spcPct val="100000"/>
              </a:lnSpc>
              <a:spcBef>
                <a:spcPts val="1600"/>
              </a:spcBef>
              <a:spcAft>
                <a:spcPts val="0"/>
              </a:spcAft>
              <a:buNone/>
              <a:defRPr/>
            </a:lvl5pPr>
            <a:lvl6pPr lvl="5">
              <a:lnSpc>
                <a:spcPct val="100000"/>
              </a:lnSpc>
              <a:spcBef>
                <a:spcPts val="1600"/>
              </a:spcBef>
              <a:spcAft>
                <a:spcPts val="0"/>
              </a:spcAft>
              <a:buNone/>
              <a:defRPr/>
            </a:lvl6pPr>
            <a:lvl7pPr lvl="6">
              <a:lnSpc>
                <a:spcPct val="100000"/>
              </a:lnSpc>
              <a:spcBef>
                <a:spcPts val="1600"/>
              </a:spcBef>
              <a:spcAft>
                <a:spcPts val="0"/>
              </a:spcAft>
              <a:buNone/>
              <a:defRPr/>
            </a:lvl7pPr>
            <a:lvl8pPr lvl="7">
              <a:lnSpc>
                <a:spcPct val="100000"/>
              </a:lnSpc>
              <a:spcBef>
                <a:spcPts val="1600"/>
              </a:spcBef>
              <a:spcAft>
                <a:spcPts val="0"/>
              </a:spcAft>
              <a:buNone/>
              <a:defRPr/>
            </a:lvl8pPr>
            <a:lvl9pPr lvl="8">
              <a:lnSpc>
                <a:spcPct val="100000"/>
              </a:lnSpc>
              <a:spcBef>
                <a:spcPts val="1600"/>
              </a:spcBef>
              <a:spcAft>
                <a:spcPts val="1600"/>
              </a:spcAft>
              <a:buNone/>
              <a:defRPr/>
            </a:lvl9pPr>
          </a:lstStyle>
          <a:p>
            <a:endParaRPr/>
          </a:p>
        </p:txBody>
      </p:sp>
    </p:spTree>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p:nvPr/>
        </p:nvSpPr>
        <p:spPr>
          <a:xfrm>
            <a:off x="355183" y="-402025"/>
            <a:ext cx="7001967" cy="5143551"/>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subTitle" idx="1"/>
          </p:nvPr>
        </p:nvSpPr>
        <p:spPr>
          <a:xfrm>
            <a:off x="1508700" y="2466428"/>
            <a:ext cx="3866100" cy="102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vl1pPr>
            <a:lvl2pPr lvl="1">
              <a:spcBef>
                <a:spcPts val="1600"/>
              </a:spcBef>
              <a:spcAft>
                <a:spcPts val="0"/>
              </a:spcAft>
              <a:buNone/>
              <a:defRPr sz="1600"/>
            </a:lvl2pPr>
            <a:lvl3pPr lvl="2">
              <a:spcBef>
                <a:spcPts val="1600"/>
              </a:spcBef>
              <a:spcAft>
                <a:spcPts val="0"/>
              </a:spcAft>
              <a:buNone/>
              <a:defRPr sz="1600"/>
            </a:lvl3pPr>
            <a:lvl4pPr lvl="3">
              <a:spcBef>
                <a:spcPts val="1600"/>
              </a:spcBef>
              <a:spcAft>
                <a:spcPts val="0"/>
              </a:spcAft>
              <a:buNone/>
              <a:defRPr sz="1600"/>
            </a:lvl4pPr>
            <a:lvl5pPr lvl="4">
              <a:spcBef>
                <a:spcPts val="1600"/>
              </a:spcBef>
              <a:spcAft>
                <a:spcPts val="0"/>
              </a:spcAft>
              <a:buNone/>
              <a:defRPr sz="1600"/>
            </a:lvl5pPr>
            <a:lvl6pPr lvl="5">
              <a:spcBef>
                <a:spcPts val="1600"/>
              </a:spcBef>
              <a:spcAft>
                <a:spcPts val="0"/>
              </a:spcAft>
              <a:buNone/>
              <a:defRPr sz="1600"/>
            </a:lvl6pPr>
            <a:lvl7pPr lvl="6">
              <a:spcBef>
                <a:spcPts val="1600"/>
              </a:spcBef>
              <a:spcAft>
                <a:spcPts val="0"/>
              </a:spcAft>
              <a:buNone/>
              <a:defRPr sz="1600"/>
            </a:lvl7pPr>
            <a:lvl8pPr lvl="7">
              <a:spcBef>
                <a:spcPts val="1600"/>
              </a:spcBef>
              <a:spcAft>
                <a:spcPts val="0"/>
              </a:spcAft>
              <a:buNone/>
              <a:defRPr sz="1600"/>
            </a:lvl8pPr>
            <a:lvl9pPr lvl="8">
              <a:spcBef>
                <a:spcPts val="1600"/>
              </a:spcBef>
              <a:spcAft>
                <a:spcPts val="1600"/>
              </a:spcAft>
              <a:buNone/>
              <a:defRPr sz="1600"/>
            </a:lvl9pPr>
          </a:lstStyle>
          <a:p>
            <a:endParaRPr/>
          </a:p>
        </p:txBody>
      </p:sp>
      <p:sp>
        <p:nvSpPr>
          <p:cNvPr id="42" name="Google Shape;42;p8"/>
          <p:cNvSpPr txBox="1">
            <a:spLocks noGrp="1"/>
          </p:cNvSpPr>
          <p:nvPr>
            <p:ph type="title"/>
          </p:nvPr>
        </p:nvSpPr>
        <p:spPr>
          <a:xfrm>
            <a:off x="1508700" y="1668250"/>
            <a:ext cx="3866100" cy="725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57"/>
        <p:cNvGrpSpPr/>
        <p:nvPr/>
      </p:nvGrpSpPr>
      <p:grpSpPr>
        <a:xfrm>
          <a:off x="0" y="0"/>
          <a:ext cx="0" cy="0"/>
          <a:chOff x="0" y="0"/>
          <a:chExt cx="0" cy="0"/>
        </a:xfrm>
      </p:grpSpPr>
      <p:sp>
        <p:nvSpPr>
          <p:cNvPr id="58" name="Google Shape;58;p13"/>
          <p:cNvSpPr txBox="1">
            <a:spLocks noGrp="1"/>
          </p:cNvSpPr>
          <p:nvPr>
            <p:ph type="title" hasCustomPrompt="1"/>
          </p:nvPr>
        </p:nvSpPr>
        <p:spPr>
          <a:xfrm>
            <a:off x="869627" y="2130720"/>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59" name="Google Shape;59;p13"/>
          <p:cNvSpPr txBox="1">
            <a:spLocks noGrp="1"/>
          </p:cNvSpPr>
          <p:nvPr>
            <p:ph type="subTitle" idx="1"/>
          </p:nvPr>
        </p:nvSpPr>
        <p:spPr>
          <a:xfrm>
            <a:off x="723900" y="2995276"/>
            <a:ext cx="2205600" cy="371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latin typeface="Poppins Black"/>
                <a:ea typeface="Poppins Black"/>
                <a:cs typeface="Poppins Black"/>
                <a:sym typeface="Poppins Black"/>
              </a:defRPr>
            </a:lvl1pPr>
            <a:lvl2pPr lvl="1">
              <a:lnSpc>
                <a:spcPct val="100000"/>
              </a:lnSpc>
              <a:spcBef>
                <a:spcPts val="1600"/>
              </a:spcBef>
              <a:spcAft>
                <a:spcPts val="0"/>
              </a:spcAft>
              <a:buNone/>
              <a:defRPr>
                <a:latin typeface="Poppins Black"/>
                <a:ea typeface="Poppins Black"/>
                <a:cs typeface="Poppins Black"/>
                <a:sym typeface="Poppins Black"/>
              </a:defRPr>
            </a:lvl2pPr>
            <a:lvl3pPr lvl="2">
              <a:lnSpc>
                <a:spcPct val="100000"/>
              </a:lnSpc>
              <a:spcBef>
                <a:spcPts val="1600"/>
              </a:spcBef>
              <a:spcAft>
                <a:spcPts val="0"/>
              </a:spcAft>
              <a:buNone/>
              <a:defRPr>
                <a:latin typeface="Poppins Black"/>
                <a:ea typeface="Poppins Black"/>
                <a:cs typeface="Poppins Black"/>
                <a:sym typeface="Poppins Black"/>
              </a:defRPr>
            </a:lvl3pPr>
            <a:lvl4pPr lvl="3">
              <a:lnSpc>
                <a:spcPct val="100000"/>
              </a:lnSpc>
              <a:spcBef>
                <a:spcPts val="1600"/>
              </a:spcBef>
              <a:spcAft>
                <a:spcPts val="0"/>
              </a:spcAft>
              <a:buNone/>
              <a:defRPr>
                <a:latin typeface="Poppins Black"/>
                <a:ea typeface="Poppins Black"/>
                <a:cs typeface="Poppins Black"/>
                <a:sym typeface="Poppins Black"/>
              </a:defRPr>
            </a:lvl4pPr>
            <a:lvl5pPr lvl="4">
              <a:lnSpc>
                <a:spcPct val="100000"/>
              </a:lnSpc>
              <a:spcBef>
                <a:spcPts val="1600"/>
              </a:spcBef>
              <a:spcAft>
                <a:spcPts val="0"/>
              </a:spcAft>
              <a:buNone/>
              <a:defRPr>
                <a:latin typeface="Poppins Black"/>
                <a:ea typeface="Poppins Black"/>
                <a:cs typeface="Poppins Black"/>
                <a:sym typeface="Poppins Black"/>
              </a:defRPr>
            </a:lvl5pPr>
            <a:lvl6pPr lvl="5">
              <a:lnSpc>
                <a:spcPct val="100000"/>
              </a:lnSpc>
              <a:spcBef>
                <a:spcPts val="1600"/>
              </a:spcBef>
              <a:spcAft>
                <a:spcPts val="0"/>
              </a:spcAft>
              <a:buNone/>
              <a:defRPr>
                <a:latin typeface="Poppins Black"/>
                <a:ea typeface="Poppins Black"/>
                <a:cs typeface="Poppins Black"/>
                <a:sym typeface="Poppins Black"/>
              </a:defRPr>
            </a:lvl6pPr>
            <a:lvl7pPr lvl="6">
              <a:lnSpc>
                <a:spcPct val="100000"/>
              </a:lnSpc>
              <a:spcBef>
                <a:spcPts val="1600"/>
              </a:spcBef>
              <a:spcAft>
                <a:spcPts val="0"/>
              </a:spcAft>
              <a:buNone/>
              <a:defRPr>
                <a:latin typeface="Poppins Black"/>
                <a:ea typeface="Poppins Black"/>
                <a:cs typeface="Poppins Black"/>
                <a:sym typeface="Poppins Black"/>
              </a:defRPr>
            </a:lvl7pPr>
            <a:lvl8pPr lvl="7">
              <a:lnSpc>
                <a:spcPct val="100000"/>
              </a:lnSpc>
              <a:spcBef>
                <a:spcPts val="1600"/>
              </a:spcBef>
              <a:spcAft>
                <a:spcPts val="0"/>
              </a:spcAft>
              <a:buNone/>
              <a:defRPr>
                <a:latin typeface="Poppins Black"/>
                <a:ea typeface="Poppins Black"/>
                <a:cs typeface="Poppins Black"/>
                <a:sym typeface="Poppins Black"/>
              </a:defRPr>
            </a:lvl8pPr>
            <a:lvl9pPr lvl="8">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60" name="Google Shape;60;p13"/>
          <p:cNvSpPr txBox="1">
            <a:spLocks noGrp="1"/>
          </p:cNvSpPr>
          <p:nvPr>
            <p:ph type="subTitle" idx="2"/>
          </p:nvPr>
        </p:nvSpPr>
        <p:spPr>
          <a:xfrm>
            <a:off x="723900" y="3346802"/>
            <a:ext cx="220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61" name="Google Shape;61;p13"/>
          <p:cNvSpPr txBox="1">
            <a:spLocks noGrp="1"/>
          </p:cNvSpPr>
          <p:nvPr>
            <p:ph type="title" idx="3" hasCustomPrompt="1"/>
          </p:nvPr>
        </p:nvSpPr>
        <p:spPr>
          <a:xfrm>
            <a:off x="3616601" y="2130720"/>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62" name="Google Shape;62;p13"/>
          <p:cNvSpPr txBox="1">
            <a:spLocks noGrp="1"/>
          </p:cNvSpPr>
          <p:nvPr>
            <p:ph type="subTitle" idx="4"/>
          </p:nvPr>
        </p:nvSpPr>
        <p:spPr>
          <a:xfrm>
            <a:off x="3470874" y="2995276"/>
            <a:ext cx="220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63" name="Google Shape;63;p13"/>
          <p:cNvSpPr txBox="1">
            <a:spLocks noGrp="1"/>
          </p:cNvSpPr>
          <p:nvPr>
            <p:ph type="subTitle" idx="5"/>
          </p:nvPr>
        </p:nvSpPr>
        <p:spPr>
          <a:xfrm>
            <a:off x="3470875" y="3346802"/>
            <a:ext cx="220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64" name="Google Shape;64;p13"/>
          <p:cNvSpPr txBox="1">
            <a:spLocks noGrp="1"/>
          </p:cNvSpPr>
          <p:nvPr>
            <p:ph type="title" idx="6" hasCustomPrompt="1"/>
          </p:nvPr>
        </p:nvSpPr>
        <p:spPr>
          <a:xfrm>
            <a:off x="6363576" y="2130720"/>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65" name="Google Shape;65;p13"/>
          <p:cNvSpPr txBox="1">
            <a:spLocks noGrp="1"/>
          </p:cNvSpPr>
          <p:nvPr>
            <p:ph type="subTitle" idx="7"/>
          </p:nvPr>
        </p:nvSpPr>
        <p:spPr>
          <a:xfrm>
            <a:off x="6217849" y="2995276"/>
            <a:ext cx="220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66" name="Google Shape;66;p13"/>
          <p:cNvSpPr txBox="1">
            <a:spLocks noGrp="1"/>
          </p:cNvSpPr>
          <p:nvPr>
            <p:ph type="subTitle" idx="8"/>
          </p:nvPr>
        </p:nvSpPr>
        <p:spPr>
          <a:xfrm>
            <a:off x="6217850" y="3346802"/>
            <a:ext cx="220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67" name="Google Shape;67;p13"/>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txBox="1">
            <a:spLocks noGrp="1"/>
          </p:cNvSpPr>
          <p:nvPr>
            <p:ph type="title" idx="9"/>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69" name="Google Shape;69;p13"/>
          <p:cNvSpPr/>
          <p:nvPr/>
        </p:nvSpPr>
        <p:spPr>
          <a:xfrm rot="-7205113">
            <a:off x="7466444" y="-1156119"/>
            <a:ext cx="4039941" cy="2967686"/>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CUSTOM_1">
    <p:spTree>
      <p:nvGrpSpPr>
        <p:cNvPr id="1" name="Shape 82"/>
        <p:cNvGrpSpPr/>
        <p:nvPr/>
      </p:nvGrpSpPr>
      <p:grpSpPr>
        <a:xfrm>
          <a:off x="0" y="0"/>
          <a:ext cx="0" cy="0"/>
          <a:chOff x="0" y="0"/>
          <a:chExt cx="0" cy="0"/>
        </a:xfrm>
      </p:grpSpPr>
      <p:sp>
        <p:nvSpPr>
          <p:cNvPr id="83" name="Google Shape;83;p15"/>
          <p:cNvSpPr txBox="1">
            <a:spLocks noGrp="1"/>
          </p:cNvSpPr>
          <p:nvPr>
            <p:ph type="body" idx="1"/>
          </p:nvPr>
        </p:nvSpPr>
        <p:spPr>
          <a:xfrm>
            <a:off x="720000" y="1509750"/>
            <a:ext cx="3852000" cy="3019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4" name="Google Shape;84;p15"/>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86" name="Google Shape;86;p15"/>
          <p:cNvSpPr/>
          <p:nvPr/>
        </p:nvSpPr>
        <p:spPr>
          <a:xfrm rot="-8581717" flipH="1">
            <a:off x="6085519" y="-1496329"/>
            <a:ext cx="4402909" cy="323431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txBox="1">
            <a:spLocks noGrp="1"/>
          </p:cNvSpPr>
          <p:nvPr>
            <p:ph type="body" idx="2"/>
          </p:nvPr>
        </p:nvSpPr>
        <p:spPr>
          <a:xfrm>
            <a:off x="4572000" y="1509750"/>
            <a:ext cx="3852000" cy="3019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12">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4769400" y="1432250"/>
            <a:ext cx="3654600" cy="9729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117" name="Google Shape;117;p19"/>
          <p:cNvSpPr txBox="1"/>
          <p:nvPr/>
        </p:nvSpPr>
        <p:spPr>
          <a:xfrm>
            <a:off x="4769400" y="3515998"/>
            <a:ext cx="3654600" cy="90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Poppins"/>
                <a:ea typeface="Poppins"/>
                <a:cs typeface="Poppins"/>
                <a:sym typeface="Poppins"/>
              </a:rPr>
              <a:t>CREDITS: This presentation template was created by </a:t>
            </a:r>
            <a:r>
              <a:rPr lang="en" sz="1200" b="1">
                <a:solidFill>
                  <a:schemeClr val="dk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dk1"/>
                </a:solidFill>
                <a:latin typeface="Poppins"/>
                <a:ea typeface="Poppins"/>
                <a:cs typeface="Poppins"/>
                <a:sym typeface="Poppins"/>
              </a:rPr>
              <a:t>, including icons by </a:t>
            </a:r>
            <a:r>
              <a:rPr lang="en" sz="1200" b="1">
                <a:solidFill>
                  <a:schemeClr val="dk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dk1"/>
                </a:solidFill>
                <a:latin typeface="Poppins"/>
                <a:ea typeface="Poppins"/>
                <a:cs typeface="Poppins"/>
                <a:sym typeface="Poppins"/>
              </a:rPr>
              <a:t>, infographics &amp; images by </a:t>
            </a:r>
            <a:r>
              <a:rPr lang="en" sz="1200" b="1">
                <a:solidFill>
                  <a:schemeClr val="dk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200">
                <a:solidFill>
                  <a:schemeClr val="dk1"/>
                </a:solidFill>
                <a:latin typeface="Poppins"/>
                <a:ea typeface="Poppins"/>
                <a:cs typeface="Poppins"/>
                <a:sym typeface="Poppins"/>
              </a:rPr>
              <a:t> and illustrations by </a:t>
            </a:r>
            <a:r>
              <a:rPr lang="en" sz="1200" b="1">
                <a:solidFill>
                  <a:schemeClr val="dk1"/>
                </a:solidFill>
                <a:uFill>
                  <a:noFill/>
                </a:uFill>
                <a:latin typeface="Poppins"/>
                <a:ea typeface="Poppins"/>
                <a:cs typeface="Poppins"/>
                <a:sym typeface="Poppins"/>
                <a:hlinkClick r:id="rId5">
                  <a:extLst>
                    <a:ext uri="{A12FA001-AC4F-418D-AE19-62706E023703}">
                      <ahyp:hlinkClr xmlns:ahyp="http://schemas.microsoft.com/office/drawing/2018/hyperlinkcolor" val="tx"/>
                    </a:ext>
                  </a:extLst>
                </a:hlinkClick>
              </a:rPr>
              <a:t>Stories</a:t>
            </a:r>
            <a:endParaRPr sz="1200" b="1">
              <a:solidFill>
                <a:schemeClr val="dk1"/>
              </a:solidFill>
              <a:latin typeface="Poppins"/>
              <a:ea typeface="Poppins"/>
              <a:cs typeface="Poppins"/>
              <a:sym typeface="Poppins"/>
            </a:endParaRPr>
          </a:p>
        </p:txBody>
      </p:sp>
      <p:sp>
        <p:nvSpPr>
          <p:cNvPr id="118" name="Google Shape;118;p19"/>
          <p:cNvSpPr txBox="1">
            <a:spLocks noGrp="1"/>
          </p:cNvSpPr>
          <p:nvPr>
            <p:ph type="subTitle" idx="1"/>
          </p:nvPr>
        </p:nvSpPr>
        <p:spPr>
          <a:xfrm>
            <a:off x="4769400" y="2380376"/>
            <a:ext cx="3654600" cy="10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2">
  <p:cSld name="CUSTOM_9">
    <p:spTree>
      <p:nvGrpSpPr>
        <p:cNvPr id="1" name="Shape 119"/>
        <p:cNvGrpSpPr/>
        <p:nvPr/>
      </p:nvGrpSpPr>
      <p:grpSpPr>
        <a:xfrm>
          <a:off x="0" y="0"/>
          <a:ext cx="0" cy="0"/>
          <a:chOff x="0" y="0"/>
          <a:chExt cx="0" cy="0"/>
        </a:xfrm>
      </p:grpSpPr>
      <p:sp>
        <p:nvSpPr>
          <p:cNvPr id="120" name="Google Shape;120;p20"/>
          <p:cNvSpPr/>
          <p:nvPr/>
        </p:nvSpPr>
        <p:spPr>
          <a:xfrm rot="-9843763" flipH="1">
            <a:off x="1210955" y="167965"/>
            <a:ext cx="7743762" cy="4660210"/>
          </a:xfrm>
          <a:custGeom>
            <a:avLst/>
            <a:gdLst/>
            <a:ahLst/>
            <a:cxnLst/>
            <a:rect l="l" t="t" r="r" b="b"/>
            <a:pathLst>
              <a:path w="159514" h="110474" extrusionOk="0">
                <a:moveTo>
                  <a:pt x="45147" y="0"/>
                </a:moveTo>
                <a:cubicBezTo>
                  <a:pt x="37611" y="0"/>
                  <a:pt x="30146" y="3378"/>
                  <a:pt x="22816" y="12595"/>
                </a:cubicBezTo>
                <a:cubicBezTo>
                  <a:pt x="0" y="41316"/>
                  <a:pt x="46700" y="90351"/>
                  <a:pt x="69249" y="103327"/>
                </a:cubicBezTo>
                <a:cubicBezTo>
                  <a:pt x="77689" y="108192"/>
                  <a:pt x="87067" y="110473"/>
                  <a:pt x="96471" y="110473"/>
                </a:cubicBezTo>
                <a:cubicBezTo>
                  <a:pt x="119178" y="110473"/>
                  <a:pt x="142032" y="97169"/>
                  <a:pt x="152175" y="74807"/>
                </a:cubicBezTo>
                <a:cubicBezTo>
                  <a:pt x="159147" y="59396"/>
                  <a:pt x="159514" y="43484"/>
                  <a:pt x="150307" y="30075"/>
                </a:cubicBezTo>
                <a:cubicBezTo>
                  <a:pt x="143020" y="19415"/>
                  <a:pt x="138448" y="16065"/>
                  <a:pt x="134265" y="16065"/>
                </a:cubicBezTo>
                <a:cubicBezTo>
                  <a:pt x="128185" y="16065"/>
                  <a:pt x="122926" y="23142"/>
                  <a:pt x="111346" y="25138"/>
                </a:cubicBezTo>
                <a:cubicBezTo>
                  <a:pt x="110039" y="25364"/>
                  <a:pt x="108728" y="25470"/>
                  <a:pt x="107413" y="25470"/>
                </a:cubicBezTo>
                <a:cubicBezTo>
                  <a:pt x="87055" y="25470"/>
                  <a:pt x="65838" y="0"/>
                  <a:pt x="4514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txBox="1">
            <a:spLocks noGrp="1"/>
          </p:cNvSpPr>
          <p:nvPr>
            <p:ph type="title"/>
          </p:nvPr>
        </p:nvSpPr>
        <p:spPr>
          <a:xfrm flipH="1">
            <a:off x="4168650" y="1723650"/>
            <a:ext cx="3626700" cy="1696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5000"/>
              <a:buNone/>
              <a:defRPr sz="5000"/>
            </a:lvl1pPr>
            <a:lvl2pPr lvl="1" algn="r" rtl="0">
              <a:spcBef>
                <a:spcPts val="0"/>
              </a:spcBef>
              <a:spcAft>
                <a:spcPts val="0"/>
              </a:spcAft>
              <a:buSzPts val="7000"/>
              <a:buNone/>
              <a:defRPr sz="7000"/>
            </a:lvl2pPr>
            <a:lvl3pPr lvl="2" algn="r" rtl="0">
              <a:spcBef>
                <a:spcPts val="0"/>
              </a:spcBef>
              <a:spcAft>
                <a:spcPts val="0"/>
              </a:spcAft>
              <a:buSzPts val="7000"/>
              <a:buNone/>
              <a:defRPr sz="7000"/>
            </a:lvl3pPr>
            <a:lvl4pPr lvl="3" algn="r" rtl="0">
              <a:spcBef>
                <a:spcPts val="0"/>
              </a:spcBef>
              <a:spcAft>
                <a:spcPts val="0"/>
              </a:spcAft>
              <a:buSzPts val="7000"/>
              <a:buNone/>
              <a:defRPr sz="7000"/>
            </a:lvl4pPr>
            <a:lvl5pPr lvl="4" algn="r" rtl="0">
              <a:spcBef>
                <a:spcPts val="0"/>
              </a:spcBef>
              <a:spcAft>
                <a:spcPts val="0"/>
              </a:spcAft>
              <a:buSzPts val="7000"/>
              <a:buNone/>
              <a:defRPr sz="7000"/>
            </a:lvl5pPr>
            <a:lvl6pPr lvl="5" algn="r" rtl="0">
              <a:spcBef>
                <a:spcPts val="0"/>
              </a:spcBef>
              <a:spcAft>
                <a:spcPts val="0"/>
              </a:spcAft>
              <a:buSzPts val="7000"/>
              <a:buNone/>
              <a:defRPr sz="7000"/>
            </a:lvl6pPr>
            <a:lvl7pPr lvl="6" algn="r" rtl="0">
              <a:spcBef>
                <a:spcPts val="0"/>
              </a:spcBef>
              <a:spcAft>
                <a:spcPts val="0"/>
              </a:spcAft>
              <a:buSzPts val="7000"/>
              <a:buNone/>
              <a:defRPr sz="7000"/>
            </a:lvl7pPr>
            <a:lvl8pPr lvl="7" algn="r" rtl="0">
              <a:spcBef>
                <a:spcPts val="0"/>
              </a:spcBef>
              <a:spcAft>
                <a:spcPts val="0"/>
              </a:spcAft>
              <a:buSzPts val="7000"/>
              <a:buNone/>
              <a:defRPr sz="7000"/>
            </a:lvl8pPr>
            <a:lvl9pPr lvl="8" algn="r" rtl="0">
              <a:spcBef>
                <a:spcPts val="0"/>
              </a:spcBef>
              <a:spcAft>
                <a:spcPts val="0"/>
              </a:spcAft>
              <a:buSzPts val="7000"/>
              <a:buNone/>
              <a:defRPr sz="7000"/>
            </a:lvl9pPr>
          </a:lstStyle>
          <a:p>
            <a:endParaRPr/>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2">
    <p:spTree>
      <p:nvGrpSpPr>
        <p:cNvPr id="1" name="Shape 122"/>
        <p:cNvGrpSpPr/>
        <p:nvPr/>
      </p:nvGrpSpPr>
      <p:grpSpPr>
        <a:xfrm>
          <a:off x="0" y="0"/>
          <a:ext cx="0" cy="0"/>
          <a:chOff x="0" y="0"/>
          <a:chExt cx="0" cy="0"/>
        </a:xfrm>
      </p:grpSpPr>
      <p:sp>
        <p:nvSpPr>
          <p:cNvPr id="123" name="Google Shape;123;p21"/>
          <p:cNvSpPr txBox="1">
            <a:spLocks noGrp="1"/>
          </p:cNvSpPr>
          <p:nvPr>
            <p:ph type="title" hasCustomPrompt="1"/>
          </p:nvPr>
        </p:nvSpPr>
        <p:spPr>
          <a:xfrm>
            <a:off x="764102"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4" name="Google Shape;124;p21"/>
          <p:cNvSpPr txBox="1">
            <a:spLocks noGrp="1"/>
          </p:cNvSpPr>
          <p:nvPr>
            <p:ph type="subTitle" idx="1"/>
          </p:nvPr>
        </p:nvSpPr>
        <p:spPr>
          <a:xfrm>
            <a:off x="1759875"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125" name="Google Shape;125;p21"/>
          <p:cNvSpPr txBox="1">
            <a:spLocks noGrp="1"/>
          </p:cNvSpPr>
          <p:nvPr>
            <p:ph type="subTitle" idx="2"/>
          </p:nvPr>
        </p:nvSpPr>
        <p:spPr>
          <a:xfrm>
            <a:off x="1759875"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6" name="Google Shape;126;p21"/>
          <p:cNvSpPr txBox="1">
            <a:spLocks noGrp="1"/>
          </p:cNvSpPr>
          <p:nvPr>
            <p:ph type="title" idx="3" hasCustomPrompt="1"/>
          </p:nvPr>
        </p:nvSpPr>
        <p:spPr>
          <a:xfrm>
            <a:off x="764102"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7" name="Google Shape;127;p21"/>
          <p:cNvSpPr txBox="1">
            <a:spLocks noGrp="1"/>
          </p:cNvSpPr>
          <p:nvPr>
            <p:ph type="subTitle" idx="4"/>
          </p:nvPr>
        </p:nvSpPr>
        <p:spPr>
          <a:xfrm>
            <a:off x="1759875"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28" name="Google Shape;128;p21"/>
          <p:cNvSpPr txBox="1">
            <a:spLocks noGrp="1"/>
          </p:cNvSpPr>
          <p:nvPr>
            <p:ph type="subTitle" idx="5"/>
          </p:nvPr>
        </p:nvSpPr>
        <p:spPr>
          <a:xfrm>
            <a:off x="1759875"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9" name="Google Shape;129;p21"/>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31" name="Google Shape;131;p21"/>
          <p:cNvSpPr/>
          <p:nvPr/>
        </p:nvSpPr>
        <p:spPr>
          <a:xfrm rot="-9542052">
            <a:off x="7466404" y="-1156051"/>
            <a:ext cx="4039911" cy="2967664"/>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rot="3055103">
            <a:off x="-1997717" y="3749245"/>
            <a:ext cx="4039950" cy="2967693"/>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txBox="1">
            <a:spLocks noGrp="1"/>
          </p:cNvSpPr>
          <p:nvPr>
            <p:ph type="title" idx="7" hasCustomPrompt="1"/>
          </p:nvPr>
        </p:nvSpPr>
        <p:spPr>
          <a:xfrm>
            <a:off x="4746900"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4" name="Google Shape;134;p21"/>
          <p:cNvSpPr txBox="1">
            <a:spLocks noGrp="1"/>
          </p:cNvSpPr>
          <p:nvPr>
            <p:ph type="subTitle" idx="8"/>
          </p:nvPr>
        </p:nvSpPr>
        <p:spPr>
          <a:xfrm>
            <a:off x="5742673"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5" name="Google Shape;135;p21"/>
          <p:cNvSpPr txBox="1">
            <a:spLocks noGrp="1"/>
          </p:cNvSpPr>
          <p:nvPr>
            <p:ph type="subTitle" idx="9"/>
          </p:nvPr>
        </p:nvSpPr>
        <p:spPr>
          <a:xfrm>
            <a:off x="5742673"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36" name="Google Shape;136;p21"/>
          <p:cNvSpPr txBox="1">
            <a:spLocks noGrp="1"/>
          </p:cNvSpPr>
          <p:nvPr>
            <p:ph type="title" idx="13" hasCustomPrompt="1"/>
          </p:nvPr>
        </p:nvSpPr>
        <p:spPr>
          <a:xfrm>
            <a:off x="4746900"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7" name="Google Shape;137;p21"/>
          <p:cNvSpPr txBox="1">
            <a:spLocks noGrp="1"/>
          </p:cNvSpPr>
          <p:nvPr>
            <p:ph type="subTitle" idx="14"/>
          </p:nvPr>
        </p:nvSpPr>
        <p:spPr>
          <a:xfrm>
            <a:off x="5742673"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8" name="Google Shape;138;p21"/>
          <p:cNvSpPr txBox="1">
            <a:spLocks noGrp="1"/>
          </p:cNvSpPr>
          <p:nvPr>
            <p:ph type="subTitle" idx="15"/>
          </p:nvPr>
        </p:nvSpPr>
        <p:spPr>
          <a:xfrm>
            <a:off x="5742673"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2">
  <p:cSld name="CUSTOM_17">
    <p:spTree>
      <p:nvGrpSpPr>
        <p:cNvPr id="1" name="Shape 139"/>
        <p:cNvGrpSpPr/>
        <p:nvPr/>
      </p:nvGrpSpPr>
      <p:grpSpPr>
        <a:xfrm>
          <a:off x="0" y="0"/>
          <a:ext cx="0" cy="0"/>
          <a:chOff x="0" y="0"/>
          <a:chExt cx="0" cy="0"/>
        </a:xfrm>
      </p:grpSpPr>
      <p:sp>
        <p:nvSpPr>
          <p:cNvPr id="140" name="Google Shape;140;p22"/>
          <p:cNvSpPr txBox="1">
            <a:spLocks noGrp="1"/>
          </p:cNvSpPr>
          <p:nvPr>
            <p:ph type="body" idx="1"/>
          </p:nvPr>
        </p:nvSpPr>
        <p:spPr>
          <a:xfrm>
            <a:off x="720000" y="2075500"/>
            <a:ext cx="5250900" cy="1931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41" name="Google Shape;141;p22"/>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43" name="Google Shape;143;p22"/>
          <p:cNvSpPr/>
          <p:nvPr/>
        </p:nvSpPr>
        <p:spPr>
          <a:xfrm rot="-3678890" flipH="1">
            <a:off x="6399760" y="2305526"/>
            <a:ext cx="4402922" cy="323432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90930"/>
            <a:ext cx="7704000" cy="612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2pPr>
            <a:lvl3pPr lvl="2"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3pPr>
            <a:lvl4pPr lvl="3"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4pPr>
            <a:lvl5pPr lvl="4"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5pPr>
            <a:lvl6pPr lvl="5"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6pPr>
            <a:lvl7pPr lvl="6"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7pPr>
            <a:lvl8pPr lvl="7"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8pPr>
            <a:lvl9pPr lvl="8"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9" r:id="rId4"/>
    <p:sldLayoutId id="2147483661" r:id="rId5"/>
    <p:sldLayoutId id="2147483665" r:id="rId6"/>
    <p:sldLayoutId id="2147483666" r:id="rId7"/>
    <p:sldLayoutId id="2147483667" r:id="rId8"/>
    <p:sldLayoutId id="2147483668" r:id="rId9"/>
  </p:sldLayoutIdLst>
  <p:transition spd="slow">
    <p:wedg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vladmaraev/xstate-furhat-starter/pull/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furhat.io/"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docs.furhat.io/remote-api/#gesturedefinition"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6"/>
          <p:cNvGrpSpPr/>
          <p:nvPr/>
        </p:nvGrpSpPr>
        <p:grpSpPr>
          <a:xfrm>
            <a:off x="4066056" y="-147943"/>
            <a:ext cx="5011568" cy="4809645"/>
            <a:chOff x="3512637" y="-432878"/>
            <a:chExt cx="5312241" cy="5098203"/>
          </a:xfrm>
        </p:grpSpPr>
        <p:sp>
          <p:nvSpPr>
            <p:cNvPr id="169" name="Google Shape;169;p26"/>
            <p:cNvSpPr/>
            <p:nvPr/>
          </p:nvSpPr>
          <p:spPr>
            <a:xfrm rot="2240827">
              <a:off x="4027772" y="543484"/>
              <a:ext cx="4281972" cy="3145479"/>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4157823" y="4337661"/>
              <a:ext cx="4571587" cy="266944"/>
            </a:xfrm>
            <a:custGeom>
              <a:avLst/>
              <a:gdLst/>
              <a:ahLst/>
              <a:cxnLst/>
              <a:rect l="l" t="t" r="r" b="b"/>
              <a:pathLst>
                <a:path w="161683" h="9441" extrusionOk="0">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5291538" y="3104107"/>
              <a:ext cx="343343" cy="559053"/>
            </a:xfrm>
            <a:custGeom>
              <a:avLst/>
              <a:gdLst/>
              <a:ahLst/>
              <a:cxnLst/>
              <a:rect l="l" t="t" r="r" b="b"/>
              <a:pathLst>
                <a:path w="12143" h="19772" extrusionOk="0">
                  <a:moveTo>
                    <a:pt x="4570" y="1"/>
                  </a:moveTo>
                  <a:cubicBezTo>
                    <a:pt x="4250" y="1"/>
                    <a:pt x="3936" y="42"/>
                    <a:pt x="3636" y="130"/>
                  </a:cubicBezTo>
                  <a:cubicBezTo>
                    <a:pt x="1468" y="797"/>
                    <a:pt x="0" y="3799"/>
                    <a:pt x="767" y="6334"/>
                  </a:cubicBezTo>
                  <a:cubicBezTo>
                    <a:pt x="2731" y="12857"/>
                    <a:pt x="6557" y="19771"/>
                    <a:pt x="9166" y="19771"/>
                  </a:cubicBezTo>
                  <a:cubicBezTo>
                    <a:pt x="9306" y="19771"/>
                    <a:pt x="9442" y="19751"/>
                    <a:pt x="9574" y="19711"/>
                  </a:cubicBezTo>
                  <a:cubicBezTo>
                    <a:pt x="12142" y="18944"/>
                    <a:pt x="11542" y="10638"/>
                    <a:pt x="9440" y="3799"/>
                  </a:cubicBezTo>
                  <a:cubicBezTo>
                    <a:pt x="8779" y="1615"/>
                    <a:pt x="6558" y="1"/>
                    <a:pt x="4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4559639" y="2937992"/>
              <a:ext cx="1007325" cy="1317643"/>
            </a:xfrm>
            <a:custGeom>
              <a:avLst/>
              <a:gdLst/>
              <a:ahLst/>
              <a:cxnLst/>
              <a:rect l="l" t="t" r="r" b="b"/>
              <a:pathLst>
                <a:path w="35626" h="46601" extrusionOk="0">
                  <a:moveTo>
                    <a:pt x="17813" y="1"/>
                  </a:moveTo>
                  <a:cubicBezTo>
                    <a:pt x="8906" y="1"/>
                    <a:pt x="0" y="5571"/>
                    <a:pt x="0" y="11609"/>
                  </a:cubicBezTo>
                  <a:cubicBezTo>
                    <a:pt x="0" y="27921"/>
                    <a:pt x="7239" y="46601"/>
                    <a:pt x="17813" y="46601"/>
                  </a:cubicBezTo>
                  <a:cubicBezTo>
                    <a:pt x="28420" y="46601"/>
                    <a:pt x="35625" y="27921"/>
                    <a:pt x="35625" y="11609"/>
                  </a:cubicBezTo>
                  <a:cubicBezTo>
                    <a:pt x="35625" y="5571"/>
                    <a:pt x="26719" y="1"/>
                    <a:pt x="178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4869929" y="2937992"/>
              <a:ext cx="436707" cy="65174"/>
            </a:xfrm>
            <a:custGeom>
              <a:avLst/>
              <a:gdLst/>
              <a:ahLst/>
              <a:cxnLst/>
              <a:rect l="l" t="t" r="r" b="b"/>
              <a:pathLst>
                <a:path w="15445" h="2305" extrusionOk="0">
                  <a:moveTo>
                    <a:pt x="6839" y="1"/>
                  </a:moveTo>
                  <a:cubicBezTo>
                    <a:pt x="4537" y="1"/>
                    <a:pt x="2202" y="368"/>
                    <a:pt x="1" y="1068"/>
                  </a:cubicBezTo>
                  <a:cubicBezTo>
                    <a:pt x="2799" y="1872"/>
                    <a:pt x="5721" y="2304"/>
                    <a:pt x="8648" y="2304"/>
                  </a:cubicBezTo>
                  <a:cubicBezTo>
                    <a:pt x="8756" y="2304"/>
                    <a:pt x="8865" y="2304"/>
                    <a:pt x="8974" y="2302"/>
                  </a:cubicBezTo>
                  <a:cubicBezTo>
                    <a:pt x="11142" y="2302"/>
                    <a:pt x="13310" y="2102"/>
                    <a:pt x="15445" y="1702"/>
                  </a:cubicBezTo>
                  <a:cubicBezTo>
                    <a:pt x="12710" y="601"/>
                    <a:pt x="9774" y="1"/>
                    <a:pt x="68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4559639" y="3148329"/>
              <a:ext cx="208443" cy="510279"/>
            </a:xfrm>
            <a:custGeom>
              <a:avLst/>
              <a:gdLst/>
              <a:ahLst/>
              <a:cxnLst/>
              <a:rect l="l" t="t" r="r" b="b"/>
              <a:pathLst>
                <a:path w="7372" h="18047" extrusionOk="0">
                  <a:moveTo>
                    <a:pt x="3903" y="0"/>
                  </a:moveTo>
                  <a:lnTo>
                    <a:pt x="0" y="4170"/>
                  </a:lnTo>
                  <a:cubicBezTo>
                    <a:pt x="0" y="8840"/>
                    <a:pt x="567" y="13477"/>
                    <a:pt x="1635" y="18047"/>
                  </a:cubicBezTo>
                  <a:cubicBezTo>
                    <a:pt x="4003" y="15578"/>
                    <a:pt x="6471" y="10808"/>
                    <a:pt x="6905" y="6138"/>
                  </a:cubicBezTo>
                  <a:cubicBezTo>
                    <a:pt x="7372" y="1168"/>
                    <a:pt x="6104" y="634"/>
                    <a:pt x="3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4423806" y="3092458"/>
              <a:ext cx="424464" cy="523851"/>
            </a:xfrm>
            <a:custGeom>
              <a:avLst/>
              <a:gdLst/>
              <a:ahLst/>
              <a:cxnLst/>
              <a:rect l="l" t="t" r="r" b="b"/>
              <a:pathLst>
                <a:path w="15012" h="18527" extrusionOk="0">
                  <a:moveTo>
                    <a:pt x="10410" y="1"/>
                  </a:moveTo>
                  <a:cubicBezTo>
                    <a:pt x="8656" y="1"/>
                    <a:pt x="6727" y="1011"/>
                    <a:pt x="5805" y="2710"/>
                  </a:cubicBezTo>
                  <a:cubicBezTo>
                    <a:pt x="2336" y="8948"/>
                    <a:pt x="1" y="17054"/>
                    <a:pt x="2369" y="18355"/>
                  </a:cubicBezTo>
                  <a:cubicBezTo>
                    <a:pt x="2581" y="18471"/>
                    <a:pt x="2819" y="18527"/>
                    <a:pt x="3078" y="18527"/>
                  </a:cubicBezTo>
                  <a:cubicBezTo>
                    <a:pt x="5712" y="18527"/>
                    <a:pt x="10585" y="12790"/>
                    <a:pt x="13744" y="7080"/>
                  </a:cubicBezTo>
                  <a:cubicBezTo>
                    <a:pt x="15011" y="4778"/>
                    <a:pt x="14211" y="1543"/>
                    <a:pt x="12243" y="442"/>
                  </a:cubicBezTo>
                  <a:cubicBezTo>
                    <a:pt x="11698" y="142"/>
                    <a:pt x="11066" y="1"/>
                    <a:pt x="104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4756744" y="3097406"/>
              <a:ext cx="766846" cy="998843"/>
            </a:xfrm>
            <a:custGeom>
              <a:avLst/>
              <a:gdLst/>
              <a:ahLst/>
              <a:cxnLst/>
              <a:rect l="l" t="t" r="r" b="b"/>
              <a:pathLst>
                <a:path w="27121" h="35326" extrusionOk="0">
                  <a:moveTo>
                    <a:pt x="13544" y="467"/>
                  </a:moveTo>
                  <a:cubicBezTo>
                    <a:pt x="20148" y="467"/>
                    <a:pt x="26620" y="4670"/>
                    <a:pt x="26620" y="8940"/>
                  </a:cubicBezTo>
                  <a:cubicBezTo>
                    <a:pt x="26620" y="21182"/>
                    <a:pt x="21249" y="34825"/>
                    <a:pt x="13544" y="34825"/>
                  </a:cubicBezTo>
                  <a:cubicBezTo>
                    <a:pt x="5838" y="34825"/>
                    <a:pt x="468" y="21182"/>
                    <a:pt x="468" y="8940"/>
                  </a:cubicBezTo>
                  <a:cubicBezTo>
                    <a:pt x="468" y="4637"/>
                    <a:pt x="6939" y="467"/>
                    <a:pt x="13544" y="467"/>
                  </a:cubicBezTo>
                  <a:close/>
                  <a:moveTo>
                    <a:pt x="13544" y="0"/>
                  </a:moveTo>
                  <a:cubicBezTo>
                    <a:pt x="6572" y="0"/>
                    <a:pt x="1" y="4337"/>
                    <a:pt x="1" y="8940"/>
                  </a:cubicBezTo>
                  <a:cubicBezTo>
                    <a:pt x="1" y="21415"/>
                    <a:pt x="5571" y="35325"/>
                    <a:pt x="13544" y="35325"/>
                  </a:cubicBezTo>
                  <a:cubicBezTo>
                    <a:pt x="21549" y="35325"/>
                    <a:pt x="27120" y="21415"/>
                    <a:pt x="27120" y="8940"/>
                  </a:cubicBezTo>
                  <a:cubicBezTo>
                    <a:pt x="27120" y="4337"/>
                    <a:pt x="20515" y="0"/>
                    <a:pt x="135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5133084" y="3099272"/>
              <a:ext cx="100942" cy="991321"/>
            </a:xfrm>
            <a:custGeom>
              <a:avLst/>
              <a:gdLst/>
              <a:ahLst/>
              <a:cxnLst/>
              <a:rect l="l" t="t" r="r" b="b"/>
              <a:pathLst>
                <a:path w="3570" h="35060" extrusionOk="0">
                  <a:moveTo>
                    <a:pt x="434" y="1"/>
                  </a:moveTo>
                  <a:lnTo>
                    <a:pt x="67" y="368"/>
                  </a:lnTo>
                  <a:cubicBezTo>
                    <a:pt x="2369" y="2636"/>
                    <a:pt x="3202" y="21316"/>
                    <a:pt x="0" y="34959"/>
                  </a:cubicBezTo>
                  <a:lnTo>
                    <a:pt x="501" y="35059"/>
                  </a:lnTo>
                  <a:cubicBezTo>
                    <a:pt x="3569" y="21917"/>
                    <a:pt x="3069" y="2669"/>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4926507" y="3866090"/>
              <a:ext cx="27398" cy="29745"/>
            </a:xfrm>
            <a:custGeom>
              <a:avLst/>
              <a:gdLst/>
              <a:ahLst/>
              <a:cxnLst/>
              <a:rect l="l" t="t" r="r" b="b"/>
              <a:pathLst>
                <a:path w="969" h="1052" extrusionOk="0">
                  <a:moveTo>
                    <a:pt x="276" y="0"/>
                  </a:moveTo>
                  <a:cubicBezTo>
                    <a:pt x="235" y="0"/>
                    <a:pt x="198" y="11"/>
                    <a:pt x="168" y="34"/>
                  </a:cubicBezTo>
                  <a:cubicBezTo>
                    <a:pt x="1" y="134"/>
                    <a:pt x="34" y="434"/>
                    <a:pt x="201" y="701"/>
                  </a:cubicBezTo>
                  <a:cubicBezTo>
                    <a:pt x="367" y="922"/>
                    <a:pt x="578" y="1051"/>
                    <a:pt x="722" y="1051"/>
                  </a:cubicBezTo>
                  <a:cubicBezTo>
                    <a:pt x="752" y="1051"/>
                    <a:pt x="779" y="1046"/>
                    <a:pt x="802" y="1034"/>
                  </a:cubicBezTo>
                  <a:cubicBezTo>
                    <a:pt x="968" y="934"/>
                    <a:pt x="935" y="601"/>
                    <a:pt x="768" y="334"/>
                  </a:cubicBezTo>
                  <a:cubicBezTo>
                    <a:pt x="613" y="127"/>
                    <a:pt x="418" y="0"/>
                    <a:pt x="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4953877" y="3906665"/>
              <a:ext cx="26437" cy="30085"/>
            </a:xfrm>
            <a:custGeom>
              <a:avLst/>
              <a:gdLst/>
              <a:ahLst/>
              <a:cxnLst/>
              <a:rect l="l" t="t" r="r" b="b"/>
              <a:pathLst>
                <a:path w="935" h="1064" extrusionOk="0">
                  <a:moveTo>
                    <a:pt x="257" y="0"/>
                  </a:moveTo>
                  <a:cubicBezTo>
                    <a:pt x="212" y="0"/>
                    <a:pt x="171" y="11"/>
                    <a:pt x="134" y="33"/>
                  </a:cubicBezTo>
                  <a:cubicBezTo>
                    <a:pt x="0" y="133"/>
                    <a:pt x="34" y="433"/>
                    <a:pt x="200" y="700"/>
                  </a:cubicBezTo>
                  <a:cubicBezTo>
                    <a:pt x="334" y="914"/>
                    <a:pt x="531" y="1063"/>
                    <a:pt x="690" y="1063"/>
                  </a:cubicBezTo>
                  <a:cubicBezTo>
                    <a:pt x="730" y="1063"/>
                    <a:pt x="768" y="1054"/>
                    <a:pt x="801" y="1034"/>
                  </a:cubicBezTo>
                  <a:cubicBezTo>
                    <a:pt x="934" y="934"/>
                    <a:pt x="934" y="633"/>
                    <a:pt x="734" y="367"/>
                  </a:cubicBezTo>
                  <a:cubicBezTo>
                    <a:pt x="604" y="133"/>
                    <a:pt x="414"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4968976" y="3867985"/>
              <a:ext cx="26437" cy="29236"/>
            </a:xfrm>
            <a:custGeom>
              <a:avLst/>
              <a:gdLst/>
              <a:ahLst/>
              <a:cxnLst/>
              <a:rect l="l" t="t" r="r" b="b"/>
              <a:pathLst>
                <a:path w="935" h="1034" extrusionOk="0">
                  <a:moveTo>
                    <a:pt x="259" y="0"/>
                  </a:moveTo>
                  <a:cubicBezTo>
                    <a:pt x="214" y="0"/>
                    <a:pt x="171" y="11"/>
                    <a:pt x="133" y="33"/>
                  </a:cubicBezTo>
                  <a:cubicBezTo>
                    <a:pt x="0" y="133"/>
                    <a:pt x="0" y="434"/>
                    <a:pt x="200" y="700"/>
                  </a:cubicBezTo>
                  <a:cubicBezTo>
                    <a:pt x="329" y="907"/>
                    <a:pt x="519" y="1034"/>
                    <a:pt x="675" y="1034"/>
                  </a:cubicBezTo>
                  <a:cubicBezTo>
                    <a:pt x="720" y="1034"/>
                    <a:pt x="763" y="1023"/>
                    <a:pt x="801" y="1001"/>
                  </a:cubicBezTo>
                  <a:cubicBezTo>
                    <a:pt x="934" y="901"/>
                    <a:pt x="934" y="600"/>
                    <a:pt x="734" y="334"/>
                  </a:cubicBezTo>
                  <a:cubicBezTo>
                    <a:pt x="605" y="127"/>
                    <a:pt x="415" y="0"/>
                    <a:pt x="2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4996318" y="3908531"/>
              <a:ext cx="26437" cy="30085"/>
            </a:xfrm>
            <a:custGeom>
              <a:avLst/>
              <a:gdLst/>
              <a:ahLst/>
              <a:cxnLst/>
              <a:rect l="l" t="t" r="r" b="b"/>
              <a:pathLst>
                <a:path w="935" h="1064" extrusionOk="0">
                  <a:moveTo>
                    <a:pt x="255" y="0"/>
                  </a:moveTo>
                  <a:cubicBezTo>
                    <a:pt x="212" y="0"/>
                    <a:pt x="171" y="11"/>
                    <a:pt x="134" y="34"/>
                  </a:cubicBezTo>
                  <a:cubicBezTo>
                    <a:pt x="0" y="134"/>
                    <a:pt x="34" y="434"/>
                    <a:pt x="201" y="701"/>
                  </a:cubicBezTo>
                  <a:cubicBezTo>
                    <a:pt x="334" y="914"/>
                    <a:pt x="531" y="1064"/>
                    <a:pt x="690" y="1064"/>
                  </a:cubicBezTo>
                  <a:cubicBezTo>
                    <a:pt x="730" y="1064"/>
                    <a:pt x="768" y="1054"/>
                    <a:pt x="801" y="1034"/>
                  </a:cubicBezTo>
                  <a:cubicBezTo>
                    <a:pt x="934" y="934"/>
                    <a:pt x="901" y="634"/>
                    <a:pt x="734" y="334"/>
                  </a:cubicBezTo>
                  <a:cubicBezTo>
                    <a:pt x="579" y="127"/>
                    <a:pt x="404" y="0"/>
                    <a:pt x="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4980286" y="3947296"/>
              <a:ext cx="27370" cy="30085"/>
            </a:xfrm>
            <a:custGeom>
              <a:avLst/>
              <a:gdLst/>
              <a:ahLst/>
              <a:cxnLst/>
              <a:rect l="l" t="t" r="r" b="b"/>
              <a:pathLst>
                <a:path w="968" h="1064" extrusionOk="0">
                  <a:moveTo>
                    <a:pt x="244" y="1"/>
                  </a:moveTo>
                  <a:cubicBezTo>
                    <a:pt x="204" y="1"/>
                    <a:pt x="167" y="10"/>
                    <a:pt x="134" y="30"/>
                  </a:cubicBezTo>
                  <a:cubicBezTo>
                    <a:pt x="0" y="130"/>
                    <a:pt x="34" y="431"/>
                    <a:pt x="200" y="697"/>
                  </a:cubicBezTo>
                  <a:cubicBezTo>
                    <a:pt x="330" y="931"/>
                    <a:pt x="521" y="1064"/>
                    <a:pt x="678" y="1064"/>
                  </a:cubicBezTo>
                  <a:cubicBezTo>
                    <a:pt x="722" y="1064"/>
                    <a:pt x="764" y="1053"/>
                    <a:pt x="801" y="1031"/>
                  </a:cubicBezTo>
                  <a:cubicBezTo>
                    <a:pt x="968" y="931"/>
                    <a:pt x="934" y="631"/>
                    <a:pt x="734" y="364"/>
                  </a:cubicBezTo>
                  <a:cubicBezTo>
                    <a:pt x="601" y="150"/>
                    <a:pt x="403" y="1"/>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5248135" y="1603412"/>
              <a:ext cx="479176" cy="607432"/>
            </a:xfrm>
            <a:custGeom>
              <a:avLst/>
              <a:gdLst/>
              <a:ahLst/>
              <a:cxnLst/>
              <a:rect l="l" t="t" r="r" b="b"/>
              <a:pathLst>
                <a:path w="16947" h="21483" extrusionOk="0">
                  <a:moveTo>
                    <a:pt x="13477" y="0"/>
                  </a:moveTo>
                  <a:cubicBezTo>
                    <a:pt x="13477" y="0"/>
                    <a:pt x="12676" y="934"/>
                    <a:pt x="11442" y="2502"/>
                  </a:cubicBezTo>
                  <a:cubicBezTo>
                    <a:pt x="8607" y="6038"/>
                    <a:pt x="3570" y="12876"/>
                    <a:pt x="835" y="19347"/>
                  </a:cubicBezTo>
                  <a:cubicBezTo>
                    <a:pt x="534" y="20081"/>
                    <a:pt x="268" y="20782"/>
                    <a:pt x="1" y="21482"/>
                  </a:cubicBezTo>
                  <a:cubicBezTo>
                    <a:pt x="601" y="21082"/>
                    <a:pt x="1202" y="20615"/>
                    <a:pt x="1802" y="20115"/>
                  </a:cubicBezTo>
                  <a:cubicBezTo>
                    <a:pt x="7306" y="15678"/>
                    <a:pt x="12476" y="8940"/>
                    <a:pt x="15112" y="5237"/>
                  </a:cubicBezTo>
                  <a:cubicBezTo>
                    <a:pt x="16246" y="3636"/>
                    <a:pt x="16946" y="2602"/>
                    <a:pt x="16946" y="2602"/>
                  </a:cubicBezTo>
                  <a:lnTo>
                    <a:pt x="16012" y="234"/>
                  </a:lnTo>
                  <a:lnTo>
                    <a:pt x="13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5261340" y="1706219"/>
              <a:ext cx="599882" cy="793227"/>
            </a:xfrm>
            <a:custGeom>
              <a:avLst/>
              <a:gdLst/>
              <a:ahLst/>
              <a:cxnLst/>
              <a:rect l="l" t="t" r="r" b="b"/>
              <a:pathLst>
                <a:path w="21216" h="28054" extrusionOk="0">
                  <a:moveTo>
                    <a:pt x="16412" y="0"/>
                  </a:moveTo>
                  <a:lnTo>
                    <a:pt x="11075" y="1935"/>
                  </a:lnTo>
                  <a:lnTo>
                    <a:pt x="14778" y="9140"/>
                  </a:lnTo>
                  <a:cubicBezTo>
                    <a:pt x="14778" y="9140"/>
                    <a:pt x="7673" y="21182"/>
                    <a:pt x="1" y="28054"/>
                  </a:cubicBezTo>
                  <a:lnTo>
                    <a:pt x="1" y="28054"/>
                  </a:lnTo>
                  <a:cubicBezTo>
                    <a:pt x="10808" y="24751"/>
                    <a:pt x="21216" y="10007"/>
                    <a:pt x="21216" y="10007"/>
                  </a:cubicBezTo>
                  <a:lnTo>
                    <a:pt x="164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4508688" y="2138827"/>
              <a:ext cx="1196909" cy="701757"/>
            </a:xfrm>
            <a:custGeom>
              <a:avLst/>
              <a:gdLst/>
              <a:ahLst/>
              <a:cxnLst/>
              <a:rect l="l" t="t" r="r" b="b"/>
              <a:pathLst>
                <a:path w="42331" h="24819" extrusionOk="0">
                  <a:moveTo>
                    <a:pt x="15003" y="1"/>
                  </a:moveTo>
                  <a:cubicBezTo>
                    <a:pt x="8288" y="1"/>
                    <a:pt x="2639" y="1793"/>
                    <a:pt x="2102" y="3847"/>
                  </a:cubicBezTo>
                  <a:cubicBezTo>
                    <a:pt x="1" y="11820"/>
                    <a:pt x="6205" y="20759"/>
                    <a:pt x="17947" y="23862"/>
                  </a:cubicBezTo>
                  <a:cubicBezTo>
                    <a:pt x="20415" y="24514"/>
                    <a:pt x="22797" y="24818"/>
                    <a:pt x="25039" y="24818"/>
                  </a:cubicBezTo>
                  <a:cubicBezTo>
                    <a:pt x="33459" y="24818"/>
                    <a:pt x="39904" y="20525"/>
                    <a:pt x="41564" y="14255"/>
                  </a:cubicBezTo>
                  <a:cubicBezTo>
                    <a:pt x="42331" y="11286"/>
                    <a:pt x="33792" y="3680"/>
                    <a:pt x="23918" y="1112"/>
                  </a:cubicBezTo>
                  <a:cubicBezTo>
                    <a:pt x="20963" y="331"/>
                    <a:pt x="17885" y="1"/>
                    <a:pt x="15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4604907" y="2195207"/>
              <a:ext cx="1003565" cy="589223"/>
            </a:xfrm>
            <a:custGeom>
              <a:avLst/>
              <a:gdLst/>
              <a:ahLst/>
              <a:cxnLst/>
              <a:rect l="l" t="t" r="r" b="b"/>
              <a:pathLst>
                <a:path w="35493" h="20839" extrusionOk="0">
                  <a:moveTo>
                    <a:pt x="12620" y="1"/>
                  </a:moveTo>
                  <a:cubicBezTo>
                    <a:pt x="6952" y="1"/>
                    <a:pt x="2180" y="1521"/>
                    <a:pt x="1735" y="3254"/>
                  </a:cubicBezTo>
                  <a:cubicBezTo>
                    <a:pt x="0" y="9959"/>
                    <a:pt x="5171" y="17464"/>
                    <a:pt x="15011" y="20033"/>
                  </a:cubicBezTo>
                  <a:cubicBezTo>
                    <a:pt x="17080" y="20582"/>
                    <a:pt x="19079" y="20838"/>
                    <a:pt x="20962" y="20838"/>
                  </a:cubicBezTo>
                  <a:cubicBezTo>
                    <a:pt x="28006" y="20838"/>
                    <a:pt x="33430" y="17251"/>
                    <a:pt x="34825" y="11961"/>
                  </a:cubicBezTo>
                  <a:cubicBezTo>
                    <a:pt x="35492" y="9492"/>
                    <a:pt x="28354" y="3121"/>
                    <a:pt x="20048" y="919"/>
                  </a:cubicBezTo>
                  <a:cubicBezTo>
                    <a:pt x="17585" y="274"/>
                    <a:pt x="15022" y="1"/>
                    <a:pt x="12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4717131" y="2261371"/>
              <a:ext cx="295248" cy="336529"/>
            </a:xfrm>
            <a:custGeom>
              <a:avLst/>
              <a:gdLst/>
              <a:ahLst/>
              <a:cxnLst/>
              <a:rect l="l" t="t" r="r" b="b"/>
              <a:pathLst>
                <a:path w="10442" h="11902" extrusionOk="0">
                  <a:moveTo>
                    <a:pt x="5866" y="1"/>
                  </a:moveTo>
                  <a:cubicBezTo>
                    <a:pt x="3729" y="1"/>
                    <a:pt x="1598" y="1966"/>
                    <a:pt x="835" y="4784"/>
                  </a:cubicBezTo>
                  <a:cubicBezTo>
                    <a:pt x="1" y="8019"/>
                    <a:pt x="1268" y="11155"/>
                    <a:pt x="3670" y="11789"/>
                  </a:cubicBezTo>
                  <a:cubicBezTo>
                    <a:pt x="3962" y="11865"/>
                    <a:pt x="4258" y="11901"/>
                    <a:pt x="4552" y="11901"/>
                  </a:cubicBezTo>
                  <a:cubicBezTo>
                    <a:pt x="6712" y="11901"/>
                    <a:pt x="8840" y="9932"/>
                    <a:pt x="9574" y="7085"/>
                  </a:cubicBezTo>
                  <a:cubicBezTo>
                    <a:pt x="10441" y="3883"/>
                    <a:pt x="9174" y="747"/>
                    <a:pt x="6739" y="114"/>
                  </a:cubicBezTo>
                  <a:cubicBezTo>
                    <a:pt x="6450" y="38"/>
                    <a:pt x="6158" y="1"/>
                    <a:pt x="58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4572844" y="2230551"/>
              <a:ext cx="127351" cy="228349"/>
            </a:xfrm>
            <a:custGeom>
              <a:avLst/>
              <a:gdLst/>
              <a:ahLst/>
              <a:cxnLst/>
              <a:rect l="l" t="t" r="r" b="b"/>
              <a:pathLst>
                <a:path w="4504" h="8076" extrusionOk="0">
                  <a:moveTo>
                    <a:pt x="2068" y="403"/>
                  </a:moveTo>
                  <a:cubicBezTo>
                    <a:pt x="2435" y="403"/>
                    <a:pt x="2869" y="737"/>
                    <a:pt x="3202" y="1304"/>
                  </a:cubicBezTo>
                  <a:cubicBezTo>
                    <a:pt x="3669" y="2104"/>
                    <a:pt x="3903" y="2972"/>
                    <a:pt x="3970" y="3872"/>
                  </a:cubicBezTo>
                  <a:cubicBezTo>
                    <a:pt x="4070" y="4773"/>
                    <a:pt x="3970" y="5707"/>
                    <a:pt x="3703" y="6541"/>
                  </a:cubicBezTo>
                  <a:cubicBezTo>
                    <a:pt x="3436" y="7208"/>
                    <a:pt x="3036" y="7642"/>
                    <a:pt x="2669" y="7675"/>
                  </a:cubicBezTo>
                  <a:cubicBezTo>
                    <a:pt x="2650" y="7677"/>
                    <a:pt x="2632" y="7677"/>
                    <a:pt x="2613" y="7677"/>
                  </a:cubicBezTo>
                  <a:cubicBezTo>
                    <a:pt x="2226" y="7677"/>
                    <a:pt x="1785" y="7347"/>
                    <a:pt x="1434" y="6774"/>
                  </a:cubicBezTo>
                  <a:cubicBezTo>
                    <a:pt x="600" y="5140"/>
                    <a:pt x="400" y="3238"/>
                    <a:pt x="967" y="1504"/>
                  </a:cubicBezTo>
                  <a:cubicBezTo>
                    <a:pt x="1201" y="837"/>
                    <a:pt x="1568" y="436"/>
                    <a:pt x="2001" y="403"/>
                  </a:cubicBezTo>
                  <a:close/>
                  <a:moveTo>
                    <a:pt x="2039" y="1"/>
                  </a:moveTo>
                  <a:cubicBezTo>
                    <a:pt x="2015" y="1"/>
                    <a:pt x="1992" y="1"/>
                    <a:pt x="1968" y="3"/>
                  </a:cubicBezTo>
                  <a:cubicBezTo>
                    <a:pt x="1401" y="70"/>
                    <a:pt x="901" y="537"/>
                    <a:pt x="600" y="1370"/>
                  </a:cubicBezTo>
                  <a:cubicBezTo>
                    <a:pt x="0" y="3238"/>
                    <a:pt x="167" y="5240"/>
                    <a:pt x="1101" y="6974"/>
                  </a:cubicBezTo>
                  <a:cubicBezTo>
                    <a:pt x="1534" y="7675"/>
                    <a:pt x="2068" y="8075"/>
                    <a:pt x="2602" y="8075"/>
                  </a:cubicBezTo>
                  <a:lnTo>
                    <a:pt x="2702" y="8075"/>
                  </a:lnTo>
                  <a:cubicBezTo>
                    <a:pt x="3302" y="8009"/>
                    <a:pt x="3769" y="7542"/>
                    <a:pt x="4103" y="6708"/>
                  </a:cubicBezTo>
                  <a:cubicBezTo>
                    <a:pt x="4403" y="5774"/>
                    <a:pt x="4503" y="4806"/>
                    <a:pt x="4403" y="3839"/>
                  </a:cubicBezTo>
                  <a:cubicBezTo>
                    <a:pt x="4336" y="2872"/>
                    <a:pt x="4036" y="1938"/>
                    <a:pt x="3569" y="1104"/>
                  </a:cubicBezTo>
                  <a:cubicBezTo>
                    <a:pt x="3122" y="368"/>
                    <a:pt x="2582" y="1"/>
                    <a:pt x="20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5482988" y="2491020"/>
              <a:ext cx="175475" cy="199904"/>
            </a:xfrm>
            <a:custGeom>
              <a:avLst/>
              <a:gdLst/>
              <a:ahLst/>
              <a:cxnLst/>
              <a:rect l="l" t="t" r="r" b="b"/>
              <a:pathLst>
                <a:path w="6206" h="7070" extrusionOk="0">
                  <a:moveTo>
                    <a:pt x="4837" y="398"/>
                  </a:moveTo>
                  <a:cubicBezTo>
                    <a:pt x="5004" y="398"/>
                    <a:pt x="5171" y="431"/>
                    <a:pt x="5338" y="531"/>
                  </a:cubicBezTo>
                  <a:cubicBezTo>
                    <a:pt x="5671" y="765"/>
                    <a:pt x="5805" y="1332"/>
                    <a:pt x="5671" y="2032"/>
                  </a:cubicBezTo>
                  <a:cubicBezTo>
                    <a:pt x="5304" y="3800"/>
                    <a:pt x="4204" y="5368"/>
                    <a:pt x="2669" y="6369"/>
                  </a:cubicBezTo>
                  <a:cubicBezTo>
                    <a:pt x="2308" y="6570"/>
                    <a:pt x="1958" y="6674"/>
                    <a:pt x="1664" y="6674"/>
                  </a:cubicBezTo>
                  <a:cubicBezTo>
                    <a:pt x="1470" y="6674"/>
                    <a:pt x="1301" y="6628"/>
                    <a:pt x="1168" y="6535"/>
                  </a:cubicBezTo>
                  <a:cubicBezTo>
                    <a:pt x="434" y="6035"/>
                    <a:pt x="768" y="4234"/>
                    <a:pt x="1902" y="2599"/>
                  </a:cubicBezTo>
                  <a:cubicBezTo>
                    <a:pt x="2402" y="1832"/>
                    <a:pt x="3036" y="1198"/>
                    <a:pt x="3803" y="731"/>
                  </a:cubicBezTo>
                  <a:cubicBezTo>
                    <a:pt x="4137" y="531"/>
                    <a:pt x="4471" y="431"/>
                    <a:pt x="4837" y="398"/>
                  </a:cubicBezTo>
                  <a:close/>
                  <a:moveTo>
                    <a:pt x="4827" y="1"/>
                  </a:moveTo>
                  <a:cubicBezTo>
                    <a:pt x="4471" y="1"/>
                    <a:pt x="4058" y="118"/>
                    <a:pt x="3603" y="364"/>
                  </a:cubicBezTo>
                  <a:cubicBezTo>
                    <a:pt x="2803" y="865"/>
                    <a:pt x="2102" y="1565"/>
                    <a:pt x="1568" y="2366"/>
                  </a:cubicBezTo>
                  <a:cubicBezTo>
                    <a:pt x="268" y="4234"/>
                    <a:pt x="1" y="6202"/>
                    <a:pt x="935" y="6869"/>
                  </a:cubicBezTo>
                  <a:cubicBezTo>
                    <a:pt x="1135" y="7002"/>
                    <a:pt x="1402" y="7069"/>
                    <a:pt x="1669" y="7069"/>
                  </a:cubicBezTo>
                  <a:cubicBezTo>
                    <a:pt x="2102" y="7069"/>
                    <a:pt x="2502" y="6936"/>
                    <a:pt x="2869" y="6702"/>
                  </a:cubicBezTo>
                  <a:cubicBezTo>
                    <a:pt x="4537" y="5668"/>
                    <a:pt x="5671" y="4000"/>
                    <a:pt x="6072" y="2099"/>
                  </a:cubicBezTo>
                  <a:cubicBezTo>
                    <a:pt x="6205" y="1198"/>
                    <a:pt x="6038" y="531"/>
                    <a:pt x="5538" y="198"/>
                  </a:cubicBezTo>
                  <a:cubicBezTo>
                    <a:pt x="5336" y="68"/>
                    <a:pt x="5098" y="1"/>
                    <a:pt x="48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4797319" y="2331097"/>
              <a:ext cx="184890" cy="209998"/>
            </a:xfrm>
            <a:custGeom>
              <a:avLst/>
              <a:gdLst/>
              <a:ahLst/>
              <a:cxnLst/>
              <a:rect l="l" t="t" r="r" b="b"/>
              <a:pathLst>
                <a:path w="6539" h="7427" extrusionOk="0">
                  <a:moveTo>
                    <a:pt x="3624" y="1"/>
                  </a:moveTo>
                  <a:cubicBezTo>
                    <a:pt x="2302" y="1"/>
                    <a:pt x="999" y="1239"/>
                    <a:pt x="534" y="2985"/>
                  </a:cubicBezTo>
                  <a:cubicBezTo>
                    <a:pt x="0" y="5020"/>
                    <a:pt x="801" y="6954"/>
                    <a:pt x="2302" y="7355"/>
                  </a:cubicBezTo>
                  <a:cubicBezTo>
                    <a:pt x="2485" y="7403"/>
                    <a:pt x="2670" y="7427"/>
                    <a:pt x="2854" y="7427"/>
                  </a:cubicBezTo>
                  <a:cubicBezTo>
                    <a:pt x="4185" y="7427"/>
                    <a:pt x="5502" y="6206"/>
                    <a:pt x="5971" y="4419"/>
                  </a:cubicBezTo>
                  <a:cubicBezTo>
                    <a:pt x="6538" y="2418"/>
                    <a:pt x="5704" y="483"/>
                    <a:pt x="4203" y="83"/>
                  </a:cubicBezTo>
                  <a:cubicBezTo>
                    <a:pt x="4011" y="27"/>
                    <a:pt x="3817" y="1"/>
                    <a:pt x="36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5188730" y="2385583"/>
              <a:ext cx="295248" cy="336812"/>
            </a:xfrm>
            <a:custGeom>
              <a:avLst/>
              <a:gdLst/>
              <a:ahLst/>
              <a:cxnLst/>
              <a:rect l="l" t="t" r="r" b="b"/>
              <a:pathLst>
                <a:path w="10442" h="11912" extrusionOk="0">
                  <a:moveTo>
                    <a:pt x="5862" y="0"/>
                  </a:moveTo>
                  <a:cubicBezTo>
                    <a:pt x="3731" y="0"/>
                    <a:pt x="1597" y="1963"/>
                    <a:pt x="868" y="4794"/>
                  </a:cubicBezTo>
                  <a:cubicBezTo>
                    <a:pt x="0" y="8030"/>
                    <a:pt x="1268" y="11165"/>
                    <a:pt x="3703" y="11799"/>
                  </a:cubicBezTo>
                  <a:cubicBezTo>
                    <a:pt x="3991" y="11875"/>
                    <a:pt x="4283" y="11912"/>
                    <a:pt x="4576" y="11912"/>
                  </a:cubicBezTo>
                  <a:cubicBezTo>
                    <a:pt x="6719" y="11912"/>
                    <a:pt x="8873" y="9943"/>
                    <a:pt x="9607" y="7096"/>
                  </a:cubicBezTo>
                  <a:cubicBezTo>
                    <a:pt x="10441" y="3860"/>
                    <a:pt x="9173" y="758"/>
                    <a:pt x="6772" y="124"/>
                  </a:cubicBezTo>
                  <a:cubicBezTo>
                    <a:pt x="6471" y="40"/>
                    <a:pt x="6167" y="0"/>
                    <a:pt x="58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5219860" y="2442670"/>
              <a:ext cx="183929" cy="209687"/>
            </a:xfrm>
            <a:custGeom>
              <a:avLst/>
              <a:gdLst/>
              <a:ahLst/>
              <a:cxnLst/>
              <a:rect l="l" t="t" r="r" b="b"/>
              <a:pathLst>
                <a:path w="6505" h="7416" extrusionOk="0">
                  <a:moveTo>
                    <a:pt x="3648" y="1"/>
                  </a:moveTo>
                  <a:cubicBezTo>
                    <a:pt x="2312" y="1"/>
                    <a:pt x="973" y="1218"/>
                    <a:pt x="534" y="2975"/>
                  </a:cubicBezTo>
                  <a:cubicBezTo>
                    <a:pt x="0" y="4976"/>
                    <a:pt x="767" y="6945"/>
                    <a:pt x="2302" y="7345"/>
                  </a:cubicBezTo>
                  <a:cubicBezTo>
                    <a:pt x="2481" y="7393"/>
                    <a:pt x="2663" y="7416"/>
                    <a:pt x="2845" y="7416"/>
                  </a:cubicBezTo>
                  <a:cubicBezTo>
                    <a:pt x="4179" y="7416"/>
                    <a:pt x="5501" y="6171"/>
                    <a:pt x="5971" y="4409"/>
                  </a:cubicBezTo>
                  <a:cubicBezTo>
                    <a:pt x="6505" y="2408"/>
                    <a:pt x="5704" y="473"/>
                    <a:pt x="4203" y="73"/>
                  </a:cubicBezTo>
                  <a:cubicBezTo>
                    <a:pt x="4020" y="24"/>
                    <a:pt x="3834" y="1"/>
                    <a:pt x="3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4965187" y="1552488"/>
              <a:ext cx="630080" cy="720588"/>
            </a:xfrm>
            <a:custGeom>
              <a:avLst/>
              <a:gdLst/>
              <a:ahLst/>
              <a:cxnLst/>
              <a:rect l="l" t="t" r="r" b="b"/>
              <a:pathLst>
                <a:path w="22284" h="25485" extrusionOk="0">
                  <a:moveTo>
                    <a:pt x="11309" y="0"/>
                  </a:moveTo>
                  <a:cubicBezTo>
                    <a:pt x="11309" y="0"/>
                    <a:pt x="101" y="14177"/>
                    <a:pt x="1" y="25485"/>
                  </a:cubicBezTo>
                  <a:cubicBezTo>
                    <a:pt x="4404" y="16145"/>
                    <a:pt x="13944" y="5971"/>
                    <a:pt x="13944" y="5971"/>
                  </a:cubicBezTo>
                  <a:lnTo>
                    <a:pt x="21883" y="7439"/>
                  </a:lnTo>
                  <a:lnTo>
                    <a:pt x="22283" y="1768"/>
                  </a:lnTo>
                  <a:lnTo>
                    <a:pt x="11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5507502" y="1379728"/>
              <a:ext cx="501796" cy="457263"/>
            </a:xfrm>
            <a:custGeom>
              <a:avLst/>
              <a:gdLst/>
              <a:ahLst/>
              <a:cxnLst/>
              <a:rect l="l" t="t" r="r" b="b"/>
              <a:pathLst>
                <a:path w="17747" h="16172" extrusionOk="0">
                  <a:moveTo>
                    <a:pt x="11439" y="0"/>
                  </a:moveTo>
                  <a:cubicBezTo>
                    <a:pt x="10829" y="0"/>
                    <a:pt x="10212" y="211"/>
                    <a:pt x="9708" y="639"/>
                  </a:cubicBezTo>
                  <a:lnTo>
                    <a:pt x="2403" y="7011"/>
                  </a:lnTo>
                  <a:cubicBezTo>
                    <a:pt x="234" y="8912"/>
                    <a:pt x="1" y="12214"/>
                    <a:pt x="1902" y="14383"/>
                  </a:cubicBezTo>
                  <a:cubicBezTo>
                    <a:pt x="2920" y="15564"/>
                    <a:pt x="4364" y="16171"/>
                    <a:pt x="5819" y="16171"/>
                  </a:cubicBezTo>
                  <a:cubicBezTo>
                    <a:pt x="7033" y="16171"/>
                    <a:pt x="8254" y="15748"/>
                    <a:pt x="9241" y="14883"/>
                  </a:cubicBezTo>
                  <a:lnTo>
                    <a:pt x="16579" y="8512"/>
                  </a:lnTo>
                  <a:cubicBezTo>
                    <a:pt x="17647" y="7544"/>
                    <a:pt x="17747" y="5943"/>
                    <a:pt x="16846" y="4842"/>
                  </a:cubicBezTo>
                  <a:lnTo>
                    <a:pt x="13377" y="873"/>
                  </a:lnTo>
                  <a:cubicBezTo>
                    <a:pt x="12871" y="295"/>
                    <a:pt x="12160" y="0"/>
                    <a:pt x="11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5711252" y="1316562"/>
              <a:ext cx="369752" cy="343372"/>
            </a:xfrm>
            <a:custGeom>
              <a:avLst/>
              <a:gdLst/>
              <a:ahLst/>
              <a:cxnLst/>
              <a:rect l="l" t="t" r="r" b="b"/>
              <a:pathLst>
                <a:path w="13077" h="12144" extrusionOk="0">
                  <a:moveTo>
                    <a:pt x="7346" y="1"/>
                  </a:moveTo>
                  <a:cubicBezTo>
                    <a:pt x="6867" y="1"/>
                    <a:pt x="6387" y="169"/>
                    <a:pt x="6004" y="505"/>
                  </a:cubicBezTo>
                  <a:lnTo>
                    <a:pt x="1868" y="4108"/>
                  </a:lnTo>
                  <a:cubicBezTo>
                    <a:pt x="167" y="5575"/>
                    <a:pt x="0" y="8144"/>
                    <a:pt x="1468" y="9845"/>
                  </a:cubicBezTo>
                  <a:lnTo>
                    <a:pt x="2268" y="10746"/>
                  </a:lnTo>
                  <a:cubicBezTo>
                    <a:pt x="3068" y="11672"/>
                    <a:pt x="4194" y="12144"/>
                    <a:pt x="5328" y="12144"/>
                  </a:cubicBezTo>
                  <a:cubicBezTo>
                    <a:pt x="6277" y="12144"/>
                    <a:pt x="7231" y="11814"/>
                    <a:pt x="8006" y="11146"/>
                  </a:cubicBezTo>
                  <a:lnTo>
                    <a:pt x="12142" y="7510"/>
                  </a:lnTo>
                  <a:cubicBezTo>
                    <a:pt x="12976" y="6776"/>
                    <a:pt x="13076" y="5509"/>
                    <a:pt x="12342" y="4675"/>
                  </a:cubicBezTo>
                  <a:lnTo>
                    <a:pt x="8873" y="705"/>
                  </a:lnTo>
                  <a:cubicBezTo>
                    <a:pt x="8476" y="235"/>
                    <a:pt x="7912" y="1"/>
                    <a:pt x="7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5726322" y="982182"/>
              <a:ext cx="903584" cy="688864"/>
            </a:xfrm>
            <a:custGeom>
              <a:avLst/>
              <a:gdLst/>
              <a:ahLst/>
              <a:cxnLst/>
              <a:rect l="l" t="t" r="r" b="b"/>
              <a:pathLst>
                <a:path w="31957" h="24363" extrusionOk="0">
                  <a:moveTo>
                    <a:pt x="23130" y="1"/>
                  </a:moveTo>
                  <a:cubicBezTo>
                    <a:pt x="22500" y="1"/>
                    <a:pt x="21859" y="136"/>
                    <a:pt x="21249" y="423"/>
                  </a:cubicBezTo>
                  <a:lnTo>
                    <a:pt x="6339" y="7461"/>
                  </a:lnTo>
                  <a:cubicBezTo>
                    <a:pt x="1902" y="9596"/>
                    <a:pt x="1" y="14866"/>
                    <a:pt x="2102" y="19303"/>
                  </a:cubicBezTo>
                  <a:cubicBezTo>
                    <a:pt x="3622" y="22487"/>
                    <a:pt x="6816" y="24363"/>
                    <a:pt x="10146" y="24363"/>
                  </a:cubicBezTo>
                  <a:cubicBezTo>
                    <a:pt x="11421" y="24363"/>
                    <a:pt x="12716" y="24088"/>
                    <a:pt x="13944" y="23506"/>
                  </a:cubicBezTo>
                  <a:lnTo>
                    <a:pt x="28855" y="16434"/>
                  </a:lnTo>
                  <a:cubicBezTo>
                    <a:pt x="31056" y="15400"/>
                    <a:pt x="31957" y="12765"/>
                    <a:pt x="30956" y="10563"/>
                  </a:cubicBezTo>
                  <a:lnTo>
                    <a:pt x="27120" y="2491"/>
                  </a:lnTo>
                  <a:cubicBezTo>
                    <a:pt x="26348" y="923"/>
                    <a:pt x="24775" y="1"/>
                    <a:pt x="23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6154519" y="760308"/>
              <a:ext cx="801738" cy="728251"/>
            </a:xfrm>
            <a:custGeom>
              <a:avLst/>
              <a:gdLst/>
              <a:ahLst/>
              <a:cxnLst/>
              <a:rect l="l" t="t" r="r" b="b"/>
              <a:pathLst>
                <a:path w="28355" h="25756" extrusionOk="0">
                  <a:moveTo>
                    <a:pt x="14179" y="1"/>
                  </a:moveTo>
                  <a:cubicBezTo>
                    <a:pt x="8379" y="1"/>
                    <a:pt x="3120" y="3949"/>
                    <a:pt x="1669" y="9837"/>
                  </a:cubicBezTo>
                  <a:cubicBezTo>
                    <a:pt x="1" y="16742"/>
                    <a:pt x="4237" y="23714"/>
                    <a:pt x="11142" y="25382"/>
                  </a:cubicBezTo>
                  <a:cubicBezTo>
                    <a:pt x="12169" y="25635"/>
                    <a:pt x="13196" y="25756"/>
                    <a:pt x="14208" y="25756"/>
                  </a:cubicBezTo>
                  <a:cubicBezTo>
                    <a:pt x="20002" y="25756"/>
                    <a:pt x="25267" y="21787"/>
                    <a:pt x="26687" y="15908"/>
                  </a:cubicBezTo>
                  <a:cubicBezTo>
                    <a:pt x="28355" y="9003"/>
                    <a:pt x="24118" y="2065"/>
                    <a:pt x="17213" y="364"/>
                  </a:cubicBezTo>
                  <a:cubicBezTo>
                    <a:pt x="16197" y="118"/>
                    <a:pt x="15180" y="1"/>
                    <a:pt x="14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444083" y="847677"/>
              <a:ext cx="465972" cy="583398"/>
            </a:xfrm>
            <a:custGeom>
              <a:avLst/>
              <a:gdLst/>
              <a:ahLst/>
              <a:cxnLst/>
              <a:rect l="l" t="t" r="r" b="b"/>
              <a:pathLst>
                <a:path w="16480" h="20633" extrusionOk="0">
                  <a:moveTo>
                    <a:pt x="8441" y="0"/>
                  </a:moveTo>
                  <a:cubicBezTo>
                    <a:pt x="4181" y="0"/>
                    <a:pt x="560" y="4356"/>
                    <a:pt x="267" y="9916"/>
                  </a:cubicBezTo>
                  <a:cubicBezTo>
                    <a:pt x="1" y="15620"/>
                    <a:pt x="3303" y="20424"/>
                    <a:pt x="7706" y="20624"/>
                  </a:cubicBezTo>
                  <a:cubicBezTo>
                    <a:pt x="7816" y="20630"/>
                    <a:pt x="7926" y="20633"/>
                    <a:pt x="8036" y="20633"/>
                  </a:cubicBezTo>
                  <a:cubicBezTo>
                    <a:pt x="12266" y="20633"/>
                    <a:pt x="15886" y="16278"/>
                    <a:pt x="16179" y="10750"/>
                  </a:cubicBezTo>
                  <a:cubicBezTo>
                    <a:pt x="16479" y="5046"/>
                    <a:pt x="13143" y="243"/>
                    <a:pt x="8774" y="9"/>
                  </a:cubicBezTo>
                  <a:cubicBezTo>
                    <a:pt x="8662" y="3"/>
                    <a:pt x="8552" y="0"/>
                    <a:pt x="8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191305" y="1010909"/>
              <a:ext cx="409365" cy="420873"/>
            </a:xfrm>
            <a:custGeom>
              <a:avLst/>
              <a:gdLst/>
              <a:ahLst/>
              <a:cxnLst/>
              <a:rect l="l" t="t" r="r" b="b"/>
              <a:pathLst>
                <a:path w="14478" h="14885" extrusionOk="0">
                  <a:moveTo>
                    <a:pt x="5273" y="304"/>
                  </a:moveTo>
                  <a:cubicBezTo>
                    <a:pt x="5328" y="304"/>
                    <a:pt x="5383" y="305"/>
                    <a:pt x="5438" y="307"/>
                  </a:cubicBezTo>
                  <a:cubicBezTo>
                    <a:pt x="7740" y="307"/>
                    <a:pt x="10308" y="1908"/>
                    <a:pt x="11943" y="4577"/>
                  </a:cubicBezTo>
                  <a:cubicBezTo>
                    <a:pt x="14144" y="8213"/>
                    <a:pt x="13811" y="12416"/>
                    <a:pt x="11242" y="13984"/>
                  </a:cubicBezTo>
                  <a:cubicBezTo>
                    <a:pt x="10572" y="14390"/>
                    <a:pt x="9817" y="14590"/>
                    <a:pt x="9013" y="14590"/>
                  </a:cubicBezTo>
                  <a:cubicBezTo>
                    <a:pt x="8297" y="14590"/>
                    <a:pt x="7542" y="14431"/>
                    <a:pt x="6772" y="14117"/>
                  </a:cubicBezTo>
                  <a:cubicBezTo>
                    <a:pt x="5004" y="13316"/>
                    <a:pt x="3537" y="11982"/>
                    <a:pt x="2536" y="10314"/>
                  </a:cubicBezTo>
                  <a:cubicBezTo>
                    <a:pt x="334" y="6678"/>
                    <a:pt x="668" y="2475"/>
                    <a:pt x="3237" y="874"/>
                  </a:cubicBezTo>
                  <a:cubicBezTo>
                    <a:pt x="3856" y="503"/>
                    <a:pt x="4561" y="304"/>
                    <a:pt x="5273" y="304"/>
                  </a:cubicBezTo>
                  <a:close/>
                  <a:moveTo>
                    <a:pt x="5458" y="0"/>
                  </a:moveTo>
                  <a:cubicBezTo>
                    <a:pt x="4620" y="0"/>
                    <a:pt x="3816" y="206"/>
                    <a:pt x="3103" y="641"/>
                  </a:cubicBezTo>
                  <a:cubicBezTo>
                    <a:pt x="368" y="2309"/>
                    <a:pt x="1" y="6712"/>
                    <a:pt x="2303" y="10448"/>
                  </a:cubicBezTo>
                  <a:cubicBezTo>
                    <a:pt x="3303" y="12182"/>
                    <a:pt x="4838" y="13550"/>
                    <a:pt x="6672" y="14384"/>
                  </a:cubicBezTo>
                  <a:cubicBezTo>
                    <a:pt x="7406" y="14717"/>
                    <a:pt x="8207" y="14884"/>
                    <a:pt x="9041" y="14884"/>
                  </a:cubicBezTo>
                  <a:cubicBezTo>
                    <a:pt x="9841" y="14884"/>
                    <a:pt x="10675" y="14684"/>
                    <a:pt x="11376" y="14250"/>
                  </a:cubicBezTo>
                  <a:cubicBezTo>
                    <a:pt x="14111" y="12583"/>
                    <a:pt x="14478" y="8179"/>
                    <a:pt x="12176" y="4443"/>
                  </a:cubicBezTo>
                  <a:cubicBezTo>
                    <a:pt x="10499" y="1657"/>
                    <a:pt x="7837" y="0"/>
                    <a:pt x="54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291285" y="1052190"/>
              <a:ext cx="8511" cy="7974"/>
            </a:xfrm>
            <a:custGeom>
              <a:avLst/>
              <a:gdLst/>
              <a:ahLst/>
              <a:cxnLst/>
              <a:rect l="l" t="t" r="r" b="b"/>
              <a:pathLst>
                <a:path w="301" h="282" extrusionOk="0">
                  <a:moveTo>
                    <a:pt x="149" y="1"/>
                  </a:moveTo>
                  <a:cubicBezTo>
                    <a:pt x="112" y="1"/>
                    <a:pt x="81" y="24"/>
                    <a:pt x="34" y="48"/>
                  </a:cubicBezTo>
                  <a:cubicBezTo>
                    <a:pt x="1" y="115"/>
                    <a:pt x="1" y="181"/>
                    <a:pt x="34" y="248"/>
                  </a:cubicBezTo>
                  <a:cubicBezTo>
                    <a:pt x="67" y="282"/>
                    <a:pt x="101" y="282"/>
                    <a:pt x="134" y="282"/>
                  </a:cubicBezTo>
                  <a:lnTo>
                    <a:pt x="201" y="282"/>
                  </a:lnTo>
                  <a:cubicBezTo>
                    <a:pt x="234" y="282"/>
                    <a:pt x="234" y="248"/>
                    <a:pt x="268" y="248"/>
                  </a:cubicBezTo>
                  <a:cubicBezTo>
                    <a:pt x="301" y="181"/>
                    <a:pt x="301" y="115"/>
                    <a:pt x="268" y="48"/>
                  </a:cubicBezTo>
                  <a:cubicBezTo>
                    <a:pt x="234" y="15"/>
                    <a:pt x="234" y="15"/>
                    <a:pt x="201" y="15"/>
                  </a:cubicBezTo>
                  <a:cubicBezTo>
                    <a:pt x="181" y="5"/>
                    <a:pt x="165"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313933" y="1038449"/>
              <a:ext cx="182996" cy="98114"/>
            </a:xfrm>
            <a:custGeom>
              <a:avLst/>
              <a:gdLst/>
              <a:ahLst/>
              <a:cxnLst/>
              <a:rect l="l" t="t" r="r" b="b"/>
              <a:pathLst>
                <a:path w="6472" h="3470" extrusionOk="0">
                  <a:moveTo>
                    <a:pt x="1068" y="0"/>
                  </a:moveTo>
                  <a:cubicBezTo>
                    <a:pt x="1001" y="0"/>
                    <a:pt x="934" y="67"/>
                    <a:pt x="934" y="134"/>
                  </a:cubicBezTo>
                  <a:lnTo>
                    <a:pt x="934" y="167"/>
                  </a:lnTo>
                  <a:cubicBezTo>
                    <a:pt x="934" y="234"/>
                    <a:pt x="1001" y="267"/>
                    <a:pt x="1068" y="301"/>
                  </a:cubicBezTo>
                  <a:cubicBezTo>
                    <a:pt x="1134" y="301"/>
                    <a:pt x="1201" y="234"/>
                    <a:pt x="1201" y="134"/>
                  </a:cubicBezTo>
                  <a:cubicBezTo>
                    <a:pt x="1201" y="67"/>
                    <a:pt x="1134" y="0"/>
                    <a:pt x="1068" y="0"/>
                  </a:cubicBezTo>
                  <a:close/>
                  <a:moveTo>
                    <a:pt x="1950" y="92"/>
                  </a:moveTo>
                  <a:cubicBezTo>
                    <a:pt x="1879" y="92"/>
                    <a:pt x="1835" y="146"/>
                    <a:pt x="1835" y="200"/>
                  </a:cubicBezTo>
                  <a:cubicBezTo>
                    <a:pt x="1802" y="267"/>
                    <a:pt x="1868" y="367"/>
                    <a:pt x="1935" y="367"/>
                  </a:cubicBezTo>
                  <a:lnTo>
                    <a:pt x="1968" y="367"/>
                  </a:lnTo>
                  <a:cubicBezTo>
                    <a:pt x="2035" y="367"/>
                    <a:pt x="2102" y="334"/>
                    <a:pt x="2102" y="267"/>
                  </a:cubicBezTo>
                  <a:cubicBezTo>
                    <a:pt x="2102" y="200"/>
                    <a:pt x="2068" y="100"/>
                    <a:pt x="2002" y="100"/>
                  </a:cubicBezTo>
                  <a:cubicBezTo>
                    <a:pt x="1983" y="94"/>
                    <a:pt x="1966" y="92"/>
                    <a:pt x="1950" y="92"/>
                  </a:cubicBezTo>
                  <a:close/>
                  <a:moveTo>
                    <a:pt x="188" y="121"/>
                  </a:moveTo>
                  <a:cubicBezTo>
                    <a:pt x="169" y="121"/>
                    <a:pt x="150" y="125"/>
                    <a:pt x="134" y="134"/>
                  </a:cubicBezTo>
                  <a:cubicBezTo>
                    <a:pt x="67" y="134"/>
                    <a:pt x="0" y="234"/>
                    <a:pt x="34" y="301"/>
                  </a:cubicBezTo>
                  <a:cubicBezTo>
                    <a:pt x="67" y="367"/>
                    <a:pt x="100" y="401"/>
                    <a:pt x="167" y="401"/>
                  </a:cubicBezTo>
                  <a:lnTo>
                    <a:pt x="200" y="401"/>
                  </a:lnTo>
                  <a:cubicBezTo>
                    <a:pt x="267" y="367"/>
                    <a:pt x="334" y="301"/>
                    <a:pt x="301" y="234"/>
                  </a:cubicBezTo>
                  <a:cubicBezTo>
                    <a:pt x="301" y="159"/>
                    <a:pt x="244" y="121"/>
                    <a:pt x="188" y="121"/>
                  </a:cubicBezTo>
                  <a:close/>
                  <a:moveTo>
                    <a:pt x="2816" y="354"/>
                  </a:moveTo>
                  <a:cubicBezTo>
                    <a:pt x="2769" y="354"/>
                    <a:pt x="2727" y="385"/>
                    <a:pt x="2702" y="434"/>
                  </a:cubicBezTo>
                  <a:cubicBezTo>
                    <a:pt x="2669" y="501"/>
                    <a:pt x="2702" y="601"/>
                    <a:pt x="2769" y="634"/>
                  </a:cubicBezTo>
                  <a:lnTo>
                    <a:pt x="2836" y="634"/>
                  </a:lnTo>
                  <a:cubicBezTo>
                    <a:pt x="2902" y="634"/>
                    <a:pt x="2936" y="601"/>
                    <a:pt x="2969" y="567"/>
                  </a:cubicBezTo>
                  <a:cubicBezTo>
                    <a:pt x="3002" y="467"/>
                    <a:pt x="2969" y="401"/>
                    <a:pt x="2869" y="367"/>
                  </a:cubicBezTo>
                  <a:cubicBezTo>
                    <a:pt x="2851" y="358"/>
                    <a:pt x="2833" y="354"/>
                    <a:pt x="2816" y="354"/>
                  </a:cubicBezTo>
                  <a:close/>
                  <a:moveTo>
                    <a:pt x="3631" y="748"/>
                  </a:moveTo>
                  <a:cubicBezTo>
                    <a:pt x="3592" y="748"/>
                    <a:pt x="3557" y="771"/>
                    <a:pt x="3536" y="834"/>
                  </a:cubicBezTo>
                  <a:cubicBezTo>
                    <a:pt x="3469" y="901"/>
                    <a:pt x="3503" y="968"/>
                    <a:pt x="3570" y="1001"/>
                  </a:cubicBezTo>
                  <a:lnTo>
                    <a:pt x="3570" y="1034"/>
                  </a:lnTo>
                  <a:lnTo>
                    <a:pt x="3636" y="1034"/>
                  </a:lnTo>
                  <a:cubicBezTo>
                    <a:pt x="3703" y="1034"/>
                    <a:pt x="3736" y="1001"/>
                    <a:pt x="3770" y="968"/>
                  </a:cubicBezTo>
                  <a:cubicBezTo>
                    <a:pt x="3803" y="901"/>
                    <a:pt x="3770" y="801"/>
                    <a:pt x="3703" y="768"/>
                  </a:cubicBezTo>
                  <a:cubicBezTo>
                    <a:pt x="3679" y="755"/>
                    <a:pt x="3654" y="748"/>
                    <a:pt x="3631" y="748"/>
                  </a:cubicBezTo>
                  <a:close/>
                  <a:moveTo>
                    <a:pt x="4411" y="1246"/>
                  </a:moveTo>
                  <a:cubicBezTo>
                    <a:pt x="4365" y="1246"/>
                    <a:pt x="4323" y="1262"/>
                    <a:pt x="4303" y="1301"/>
                  </a:cubicBezTo>
                  <a:cubicBezTo>
                    <a:pt x="4237" y="1368"/>
                    <a:pt x="4270" y="1435"/>
                    <a:pt x="4303" y="1501"/>
                  </a:cubicBezTo>
                  <a:lnTo>
                    <a:pt x="4337" y="1501"/>
                  </a:lnTo>
                  <a:cubicBezTo>
                    <a:pt x="4337" y="1535"/>
                    <a:pt x="4370" y="1535"/>
                    <a:pt x="4403" y="1535"/>
                  </a:cubicBezTo>
                  <a:cubicBezTo>
                    <a:pt x="4437" y="1535"/>
                    <a:pt x="4504" y="1501"/>
                    <a:pt x="4504" y="1468"/>
                  </a:cubicBezTo>
                  <a:cubicBezTo>
                    <a:pt x="4570" y="1401"/>
                    <a:pt x="4537" y="1301"/>
                    <a:pt x="4504" y="1268"/>
                  </a:cubicBezTo>
                  <a:cubicBezTo>
                    <a:pt x="4476" y="1254"/>
                    <a:pt x="4443" y="1246"/>
                    <a:pt x="4411" y="1246"/>
                  </a:cubicBezTo>
                  <a:close/>
                  <a:moveTo>
                    <a:pt x="5104" y="1818"/>
                  </a:moveTo>
                  <a:cubicBezTo>
                    <a:pt x="5071" y="1818"/>
                    <a:pt x="5037" y="1835"/>
                    <a:pt x="5004" y="1868"/>
                  </a:cubicBezTo>
                  <a:cubicBezTo>
                    <a:pt x="4937" y="1935"/>
                    <a:pt x="4937" y="2002"/>
                    <a:pt x="5004" y="2068"/>
                  </a:cubicBezTo>
                  <a:cubicBezTo>
                    <a:pt x="5037" y="2102"/>
                    <a:pt x="5071" y="2102"/>
                    <a:pt x="5104" y="2102"/>
                  </a:cubicBezTo>
                  <a:cubicBezTo>
                    <a:pt x="5137" y="2102"/>
                    <a:pt x="5171" y="2102"/>
                    <a:pt x="5204" y="2068"/>
                  </a:cubicBezTo>
                  <a:cubicBezTo>
                    <a:pt x="5271" y="2002"/>
                    <a:pt x="5271" y="1935"/>
                    <a:pt x="5204" y="1868"/>
                  </a:cubicBezTo>
                  <a:cubicBezTo>
                    <a:pt x="5171" y="1835"/>
                    <a:pt x="5137" y="1818"/>
                    <a:pt x="5104" y="1818"/>
                  </a:cubicBezTo>
                  <a:close/>
                  <a:moveTo>
                    <a:pt x="5738" y="2485"/>
                  </a:moveTo>
                  <a:cubicBezTo>
                    <a:pt x="5704" y="2485"/>
                    <a:pt x="5671" y="2502"/>
                    <a:pt x="5638" y="2535"/>
                  </a:cubicBezTo>
                  <a:cubicBezTo>
                    <a:pt x="5571" y="2569"/>
                    <a:pt x="5571" y="2669"/>
                    <a:pt x="5638" y="2736"/>
                  </a:cubicBezTo>
                  <a:cubicBezTo>
                    <a:pt x="5671" y="2736"/>
                    <a:pt x="5704" y="2769"/>
                    <a:pt x="5738" y="2769"/>
                  </a:cubicBezTo>
                  <a:cubicBezTo>
                    <a:pt x="5771" y="2769"/>
                    <a:pt x="5804" y="2736"/>
                    <a:pt x="5838" y="2736"/>
                  </a:cubicBezTo>
                  <a:cubicBezTo>
                    <a:pt x="5905" y="2669"/>
                    <a:pt x="5905" y="2569"/>
                    <a:pt x="5838" y="2535"/>
                  </a:cubicBezTo>
                  <a:cubicBezTo>
                    <a:pt x="5804" y="2502"/>
                    <a:pt x="5771" y="2485"/>
                    <a:pt x="5738" y="2485"/>
                  </a:cubicBezTo>
                  <a:close/>
                  <a:moveTo>
                    <a:pt x="6321" y="3181"/>
                  </a:moveTo>
                  <a:cubicBezTo>
                    <a:pt x="6293" y="3181"/>
                    <a:pt x="6266" y="3189"/>
                    <a:pt x="6238" y="3203"/>
                  </a:cubicBezTo>
                  <a:cubicBezTo>
                    <a:pt x="6171" y="3269"/>
                    <a:pt x="6138" y="3336"/>
                    <a:pt x="6205" y="3403"/>
                  </a:cubicBezTo>
                  <a:cubicBezTo>
                    <a:pt x="6238" y="3436"/>
                    <a:pt x="6271" y="3469"/>
                    <a:pt x="6305" y="3469"/>
                  </a:cubicBezTo>
                  <a:cubicBezTo>
                    <a:pt x="6338" y="3469"/>
                    <a:pt x="6372" y="3469"/>
                    <a:pt x="6405" y="3436"/>
                  </a:cubicBezTo>
                  <a:cubicBezTo>
                    <a:pt x="6472" y="3403"/>
                    <a:pt x="6472" y="3303"/>
                    <a:pt x="6438" y="3236"/>
                  </a:cubicBezTo>
                  <a:cubicBezTo>
                    <a:pt x="6399" y="3197"/>
                    <a:pt x="6360" y="3181"/>
                    <a:pt x="6321" y="31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502556" y="1150305"/>
              <a:ext cx="7578" cy="7945"/>
            </a:xfrm>
            <a:custGeom>
              <a:avLst/>
              <a:gdLst/>
              <a:ahLst/>
              <a:cxnLst/>
              <a:rect l="l" t="t" r="r" b="b"/>
              <a:pathLst>
                <a:path w="268" h="281" extrusionOk="0">
                  <a:moveTo>
                    <a:pt x="125" y="0"/>
                  </a:moveTo>
                  <a:cubicBezTo>
                    <a:pt x="107" y="0"/>
                    <a:pt x="87" y="4"/>
                    <a:pt x="67" y="14"/>
                  </a:cubicBezTo>
                  <a:lnTo>
                    <a:pt x="34" y="47"/>
                  </a:lnTo>
                  <a:cubicBezTo>
                    <a:pt x="34" y="47"/>
                    <a:pt x="1" y="81"/>
                    <a:pt x="1" y="81"/>
                  </a:cubicBezTo>
                  <a:cubicBezTo>
                    <a:pt x="1" y="114"/>
                    <a:pt x="1" y="114"/>
                    <a:pt x="1" y="147"/>
                  </a:cubicBezTo>
                  <a:cubicBezTo>
                    <a:pt x="1" y="147"/>
                    <a:pt x="1" y="181"/>
                    <a:pt x="1" y="214"/>
                  </a:cubicBezTo>
                  <a:lnTo>
                    <a:pt x="34" y="214"/>
                  </a:lnTo>
                  <a:cubicBezTo>
                    <a:pt x="67" y="247"/>
                    <a:pt x="101" y="281"/>
                    <a:pt x="168" y="281"/>
                  </a:cubicBezTo>
                  <a:cubicBezTo>
                    <a:pt x="168" y="281"/>
                    <a:pt x="201" y="247"/>
                    <a:pt x="234" y="247"/>
                  </a:cubicBezTo>
                  <a:cubicBezTo>
                    <a:pt x="234" y="214"/>
                    <a:pt x="268" y="214"/>
                    <a:pt x="268" y="214"/>
                  </a:cubicBezTo>
                  <a:cubicBezTo>
                    <a:pt x="268" y="181"/>
                    <a:pt x="268" y="147"/>
                    <a:pt x="268" y="147"/>
                  </a:cubicBezTo>
                  <a:cubicBezTo>
                    <a:pt x="268" y="114"/>
                    <a:pt x="268" y="114"/>
                    <a:pt x="268" y="81"/>
                  </a:cubicBezTo>
                  <a:cubicBezTo>
                    <a:pt x="268" y="81"/>
                    <a:pt x="234" y="47"/>
                    <a:pt x="234" y="47"/>
                  </a:cubicBezTo>
                  <a:cubicBezTo>
                    <a:pt x="211" y="24"/>
                    <a:pt x="170" y="0"/>
                    <a:pt x="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619529" y="889496"/>
              <a:ext cx="1295928" cy="925215"/>
            </a:xfrm>
            <a:custGeom>
              <a:avLst/>
              <a:gdLst/>
              <a:ahLst/>
              <a:cxnLst/>
              <a:rect l="l" t="t" r="r" b="b"/>
              <a:pathLst>
                <a:path w="45833" h="32722" extrusionOk="0">
                  <a:moveTo>
                    <a:pt x="12402" y="1"/>
                  </a:moveTo>
                  <a:cubicBezTo>
                    <a:pt x="8087" y="1"/>
                    <a:pt x="4109" y="641"/>
                    <a:pt x="1268" y="1966"/>
                  </a:cubicBezTo>
                  <a:cubicBezTo>
                    <a:pt x="334" y="2400"/>
                    <a:pt x="0" y="3500"/>
                    <a:pt x="500" y="4368"/>
                  </a:cubicBezTo>
                  <a:cubicBezTo>
                    <a:pt x="2068" y="7003"/>
                    <a:pt x="3002" y="11940"/>
                    <a:pt x="2435" y="15175"/>
                  </a:cubicBezTo>
                  <a:cubicBezTo>
                    <a:pt x="2268" y="16176"/>
                    <a:pt x="3002" y="17110"/>
                    <a:pt x="4003" y="17177"/>
                  </a:cubicBezTo>
                  <a:cubicBezTo>
                    <a:pt x="14677" y="18178"/>
                    <a:pt x="23684" y="23715"/>
                    <a:pt x="29288" y="32721"/>
                  </a:cubicBezTo>
                  <a:cubicBezTo>
                    <a:pt x="29521" y="25416"/>
                    <a:pt x="40662" y="19278"/>
                    <a:pt x="45833" y="13741"/>
                  </a:cubicBezTo>
                  <a:cubicBezTo>
                    <a:pt x="41763" y="7904"/>
                    <a:pt x="27853" y="1833"/>
                    <a:pt x="19848" y="598"/>
                  </a:cubicBezTo>
                  <a:cubicBezTo>
                    <a:pt x="17353" y="203"/>
                    <a:pt x="14825" y="1"/>
                    <a:pt x="12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7376875" y="4046230"/>
              <a:ext cx="964913" cy="425397"/>
            </a:xfrm>
            <a:custGeom>
              <a:avLst/>
              <a:gdLst/>
              <a:ahLst/>
              <a:cxnLst/>
              <a:rect l="l" t="t" r="r" b="b"/>
              <a:pathLst>
                <a:path w="34126" h="15045" extrusionOk="0">
                  <a:moveTo>
                    <a:pt x="8907" y="0"/>
                  </a:moveTo>
                  <a:cubicBezTo>
                    <a:pt x="1" y="0"/>
                    <a:pt x="2436" y="15045"/>
                    <a:pt x="2436" y="15045"/>
                  </a:cubicBezTo>
                  <a:lnTo>
                    <a:pt x="30222" y="15045"/>
                  </a:lnTo>
                  <a:cubicBezTo>
                    <a:pt x="33091" y="15045"/>
                    <a:pt x="34125" y="11242"/>
                    <a:pt x="31623" y="9807"/>
                  </a:cubicBezTo>
                  <a:cubicBezTo>
                    <a:pt x="23985" y="5471"/>
                    <a:pt x="13477" y="0"/>
                    <a:pt x="8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7365565" y="4127351"/>
              <a:ext cx="434841" cy="299008"/>
            </a:xfrm>
            <a:custGeom>
              <a:avLst/>
              <a:gdLst/>
              <a:ahLst/>
              <a:cxnLst/>
              <a:rect l="l" t="t" r="r" b="b"/>
              <a:pathLst>
                <a:path w="15379" h="10575" extrusionOk="0">
                  <a:moveTo>
                    <a:pt x="15378" y="0"/>
                  </a:moveTo>
                  <a:lnTo>
                    <a:pt x="468" y="601"/>
                  </a:lnTo>
                  <a:lnTo>
                    <a:pt x="1" y="10574"/>
                  </a:lnTo>
                  <a:cubicBezTo>
                    <a:pt x="13043" y="8440"/>
                    <a:pt x="15378" y="0"/>
                    <a:pt x="1537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802497" y="2904995"/>
              <a:ext cx="1337436" cy="1338397"/>
            </a:xfrm>
            <a:custGeom>
              <a:avLst/>
              <a:gdLst/>
              <a:ahLst/>
              <a:cxnLst/>
              <a:rect l="l" t="t" r="r" b="b"/>
              <a:pathLst>
                <a:path w="47301" h="47335" extrusionOk="0">
                  <a:moveTo>
                    <a:pt x="23651" y="0"/>
                  </a:moveTo>
                  <a:cubicBezTo>
                    <a:pt x="10575" y="0"/>
                    <a:pt x="0" y="10608"/>
                    <a:pt x="0" y="23684"/>
                  </a:cubicBezTo>
                  <a:cubicBezTo>
                    <a:pt x="0" y="36727"/>
                    <a:pt x="10575" y="47334"/>
                    <a:pt x="23651" y="47334"/>
                  </a:cubicBezTo>
                  <a:cubicBezTo>
                    <a:pt x="36727" y="47334"/>
                    <a:pt x="47301" y="36727"/>
                    <a:pt x="47301" y="23684"/>
                  </a:cubicBezTo>
                  <a:cubicBezTo>
                    <a:pt x="47301" y="10608"/>
                    <a:pt x="36727" y="0"/>
                    <a:pt x="23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7092033" y="3233296"/>
              <a:ext cx="1033762" cy="967542"/>
            </a:xfrm>
            <a:custGeom>
              <a:avLst/>
              <a:gdLst/>
              <a:ahLst/>
              <a:cxnLst/>
              <a:rect l="l" t="t" r="r" b="b"/>
              <a:pathLst>
                <a:path w="36561" h="34219" extrusionOk="0">
                  <a:moveTo>
                    <a:pt x="20996" y="1"/>
                  </a:moveTo>
                  <a:cubicBezTo>
                    <a:pt x="15866" y="1"/>
                    <a:pt x="10414" y="2496"/>
                    <a:pt x="6472" y="7169"/>
                  </a:cubicBezTo>
                  <a:cubicBezTo>
                    <a:pt x="1" y="14875"/>
                    <a:pt x="34" y="25583"/>
                    <a:pt x="6572" y="31053"/>
                  </a:cubicBezTo>
                  <a:cubicBezTo>
                    <a:pt x="9115" y="33191"/>
                    <a:pt x="12274" y="34219"/>
                    <a:pt x="15565" y="34219"/>
                  </a:cubicBezTo>
                  <a:cubicBezTo>
                    <a:pt x="20695" y="34219"/>
                    <a:pt x="26147" y="31724"/>
                    <a:pt x="30089" y="27050"/>
                  </a:cubicBezTo>
                  <a:cubicBezTo>
                    <a:pt x="36560" y="19345"/>
                    <a:pt x="36527" y="8637"/>
                    <a:pt x="29989" y="3166"/>
                  </a:cubicBezTo>
                  <a:cubicBezTo>
                    <a:pt x="27447" y="1028"/>
                    <a:pt x="24288" y="1"/>
                    <a:pt x="209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828906" y="3162467"/>
              <a:ext cx="453701" cy="825319"/>
            </a:xfrm>
            <a:custGeom>
              <a:avLst/>
              <a:gdLst/>
              <a:ahLst/>
              <a:cxnLst/>
              <a:rect l="l" t="t" r="r" b="b"/>
              <a:pathLst>
                <a:path w="16046" h="29189" extrusionOk="0">
                  <a:moveTo>
                    <a:pt x="8006" y="401"/>
                  </a:moveTo>
                  <a:lnTo>
                    <a:pt x="8006" y="434"/>
                  </a:lnTo>
                  <a:cubicBezTo>
                    <a:pt x="12209" y="434"/>
                    <a:pt x="15578" y="6739"/>
                    <a:pt x="15578" y="14545"/>
                  </a:cubicBezTo>
                  <a:cubicBezTo>
                    <a:pt x="15578" y="22350"/>
                    <a:pt x="12209" y="28688"/>
                    <a:pt x="8006" y="28688"/>
                  </a:cubicBezTo>
                  <a:cubicBezTo>
                    <a:pt x="3836" y="28688"/>
                    <a:pt x="467" y="22350"/>
                    <a:pt x="467" y="14545"/>
                  </a:cubicBezTo>
                  <a:cubicBezTo>
                    <a:pt x="467" y="6739"/>
                    <a:pt x="3836" y="401"/>
                    <a:pt x="8006" y="401"/>
                  </a:cubicBezTo>
                  <a:close/>
                  <a:moveTo>
                    <a:pt x="8006" y="1"/>
                  </a:moveTo>
                  <a:cubicBezTo>
                    <a:pt x="3603" y="1"/>
                    <a:pt x="0" y="6539"/>
                    <a:pt x="0" y="14578"/>
                  </a:cubicBezTo>
                  <a:cubicBezTo>
                    <a:pt x="0" y="22617"/>
                    <a:pt x="3603" y="29188"/>
                    <a:pt x="8006" y="29188"/>
                  </a:cubicBezTo>
                  <a:cubicBezTo>
                    <a:pt x="12443" y="29188"/>
                    <a:pt x="16045" y="22617"/>
                    <a:pt x="16045" y="14578"/>
                  </a:cubicBezTo>
                  <a:cubicBezTo>
                    <a:pt x="16045" y="6539"/>
                    <a:pt x="12443" y="1"/>
                    <a:pt x="80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7048659" y="3212711"/>
              <a:ext cx="13233" cy="12978"/>
            </a:xfrm>
            <a:custGeom>
              <a:avLst/>
              <a:gdLst/>
              <a:ahLst/>
              <a:cxnLst/>
              <a:rect l="l" t="t" r="r" b="b"/>
              <a:pathLst>
                <a:path w="468" h="459" extrusionOk="0">
                  <a:moveTo>
                    <a:pt x="238" y="0"/>
                  </a:moveTo>
                  <a:cubicBezTo>
                    <a:pt x="209" y="0"/>
                    <a:pt x="184" y="8"/>
                    <a:pt x="167" y="25"/>
                  </a:cubicBezTo>
                  <a:cubicBezTo>
                    <a:pt x="134" y="25"/>
                    <a:pt x="101" y="58"/>
                    <a:pt x="101" y="92"/>
                  </a:cubicBezTo>
                  <a:cubicBezTo>
                    <a:pt x="67" y="92"/>
                    <a:pt x="34" y="125"/>
                    <a:pt x="34" y="158"/>
                  </a:cubicBezTo>
                  <a:cubicBezTo>
                    <a:pt x="1" y="192"/>
                    <a:pt x="1" y="259"/>
                    <a:pt x="34" y="325"/>
                  </a:cubicBezTo>
                  <a:cubicBezTo>
                    <a:pt x="67" y="392"/>
                    <a:pt x="101" y="425"/>
                    <a:pt x="167" y="459"/>
                  </a:cubicBezTo>
                  <a:lnTo>
                    <a:pt x="334" y="459"/>
                  </a:lnTo>
                  <a:cubicBezTo>
                    <a:pt x="367" y="425"/>
                    <a:pt x="401" y="425"/>
                    <a:pt x="401" y="392"/>
                  </a:cubicBezTo>
                  <a:cubicBezTo>
                    <a:pt x="434" y="392"/>
                    <a:pt x="434" y="359"/>
                    <a:pt x="468" y="325"/>
                  </a:cubicBezTo>
                  <a:cubicBezTo>
                    <a:pt x="468" y="259"/>
                    <a:pt x="468" y="192"/>
                    <a:pt x="468" y="158"/>
                  </a:cubicBezTo>
                  <a:cubicBezTo>
                    <a:pt x="434" y="92"/>
                    <a:pt x="401" y="58"/>
                    <a:pt x="334" y="25"/>
                  </a:cubicBezTo>
                  <a:cubicBezTo>
                    <a:pt x="301" y="8"/>
                    <a:pt x="267"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7086378" y="3220600"/>
              <a:ext cx="153788" cy="321063"/>
            </a:xfrm>
            <a:custGeom>
              <a:avLst/>
              <a:gdLst/>
              <a:ahLst/>
              <a:cxnLst/>
              <a:rect l="l" t="t" r="r" b="b"/>
              <a:pathLst>
                <a:path w="5439" h="11355" extrusionOk="0">
                  <a:moveTo>
                    <a:pt x="275" y="1"/>
                  </a:moveTo>
                  <a:cubicBezTo>
                    <a:pt x="177" y="1"/>
                    <a:pt x="93" y="44"/>
                    <a:pt x="68" y="146"/>
                  </a:cubicBezTo>
                  <a:cubicBezTo>
                    <a:pt x="1" y="246"/>
                    <a:pt x="68" y="380"/>
                    <a:pt x="168" y="447"/>
                  </a:cubicBezTo>
                  <a:lnTo>
                    <a:pt x="268" y="447"/>
                  </a:lnTo>
                  <a:cubicBezTo>
                    <a:pt x="368" y="447"/>
                    <a:pt x="434" y="413"/>
                    <a:pt x="468" y="313"/>
                  </a:cubicBezTo>
                  <a:cubicBezTo>
                    <a:pt x="535" y="213"/>
                    <a:pt x="468" y="80"/>
                    <a:pt x="368" y="13"/>
                  </a:cubicBezTo>
                  <a:cubicBezTo>
                    <a:pt x="336" y="5"/>
                    <a:pt x="305" y="1"/>
                    <a:pt x="275" y="1"/>
                  </a:cubicBezTo>
                  <a:close/>
                  <a:moveTo>
                    <a:pt x="1423" y="734"/>
                  </a:moveTo>
                  <a:cubicBezTo>
                    <a:pt x="1362" y="734"/>
                    <a:pt x="1305" y="758"/>
                    <a:pt x="1268" y="813"/>
                  </a:cubicBezTo>
                  <a:cubicBezTo>
                    <a:pt x="1168" y="914"/>
                    <a:pt x="1168" y="1047"/>
                    <a:pt x="1268" y="1147"/>
                  </a:cubicBezTo>
                  <a:cubicBezTo>
                    <a:pt x="1302" y="1180"/>
                    <a:pt x="1368" y="1180"/>
                    <a:pt x="1402" y="1214"/>
                  </a:cubicBezTo>
                  <a:cubicBezTo>
                    <a:pt x="1469" y="1180"/>
                    <a:pt x="1535" y="1180"/>
                    <a:pt x="1569" y="1114"/>
                  </a:cubicBezTo>
                  <a:cubicBezTo>
                    <a:pt x="1669" y="1014"/>
                    <a:pt x="1669" y="880"/>
                    <a:pt x="1569" y="780"/>
                  </a:cubicBezTo>
                  <a:cubicBezTo>
                    <a:pt x="1524" y="750"/>
                    <a:pt x="1472" y="734"/>
                    <a:pt x="1423" y="734"/>
                  </a:cubicBezTo>
                  <a:close/>
                  <a:moveTo>
                    <a:pt x="2352" y="1746"/>
                  </a:moveTo>
                  <a:cubicBezTo>
                    <a:pt x="2311" y="1746"/>
                    <a:pt x="2271" y="1757"/>
                    <a:pt x="2236" y="1781"/>
                  </a:cubicBezTo>
                  <a:cubicBezTo>
                    <a:pt x="2136" y="1881"/>
                    <a:pt x="2102" y="2014"/>
                    <a:pt x="2202" y="2114"/>
                  </a:cubicBezTo>
                  <a:cubicBezTo>
                    <a:pt x="2236" y="2181"/>
                    <a:pt x="2302" y="2214"/>
                    <a:pt x="2369" y="2214"/>
                  </a:cubicBezTo>
                  <a:cubicBezTo>
                    <a:pt x="2436" y="2214"/>
                    <a:pt x="2469" y="2181"/>
                    <a:pt x="2503" y="2148"/>
                  </a:cubicBezTo>
                  <a:cubicBezTo>
                    <a:pt x="2603" y="2081"/>
                    <a:pt x="2636" y="1948"/>
                    <a:pt x="2569" y="1848"/>
                  </a:cubicBezTo>
                  <a:cubicBezTo>
                    <a:pt x="2505" y="1783"/>
                    <a:pt x="2426" y="1746"/>
                    <a:pt x="2352" y="1746"/>
                  </a:cubicBezTo>
                  <a:close/>
                  <a:moveTo>
                    <a:pt x="3116" y="2902"/>
                  </a:moveTo>
                  <a:cubicBezTo>
                    <a:pt x="3088" y="2902"/>
                    <a:pt x="3061" y="2907"/>
                    <a:pt x="3036" y="2915"/>
                  </a:cubicBezTo>
                  <a:cubicBezTo>
                    <a:pt x="2903" y="2982"/>
                    <a:pt x="2870" y="3148"/>
                    <a:pt x="2936" y="3249"/>
                  </a:cubicBezTo>
                  <a:cubicBezTo>
                    <a:pt x="2970" y="3315"/>
                    <a:pt x="3036" y="3349"/>
                    <a:pt x="3136" y="3349"/>
                  </a:cubicBezTo>
                  <a:cubicBezTo>
                    <a:pt x="3170" y="3349"/>
                    <a:pt x="3203" y="3349"/>
                    <a:pt x="3236" y="3315"/>
                  </a:cubicBezTo>
                  <a:cubicBezTo>
                    <a:pt x="3370" y="3282"/>
                    <a:pt x="3403" y="3115"/>
                    <a:pt x="3337" y="3015"/>
                  </a:cubicBezTo>
                  <a:cubicBezTo>
                    <a:pt x="3287" y="2940"/>
                    <a:pt x="3199" y="2902"/>
                    <a:pt x="3116" y="2902"/>
                  </a:cubicBezTo>
                  <a:close/>
                  <a:moveTo>
                    <a:pt x="3726" y="4141"/>
                  </a:moveTo>
                  <a:cubicBezTo>
                    <a:pt x="3707" y="4141"/>
                    <a:pt x="3688" y="4143"/>
                    <a:pt x="3670" y="4149"/>
                  </a:cubicBezTo>
                  <a:cubicBezTo>
                    <a:pt x="3537" y="4216"/>
                    <a:pt x="3503" y="4349"/>
                    <a:pt x="3537" y="4449"/>
                  </a:cubicBezTo>
                  <a:cubicBezTo>
                    <a:pt x="3570" y="4549"/>
                    <a:pt x="3670" y="4583"/>
                    <a:pt x="3737" y="4583"/>
                  </a:cubicBezTo>
                  <a:lnTo>
                    <a:pt x="3837" y="4583"/>
                  </a:lnTo>
                  <a:cubicBezTo>
                    <a:pt x="3937" y="4549"/>
                    <a:pt x="4004" y="4416"/>
                    <a:pt x="3970" y="4283"/>
                  </a:cubicBezTo>
                  <a:cubicBezTo>
                    <a:pt x="3915" y="4200"/>
                    <a:pt x="3815" y="4141"/>
                    <a:pt x="3726" y="4141"/>
                  </a:cubicBezTo>
                  <a:close/>
                  <a:moveTo>
                    <a:pt x="4224" y="5442"/>
                  </a:moveTo>
                  <a:cubicBezTo>
                    <a:pt x="4206" y="5442"/>
                    <a:pt x="4188" y="5444"/>
                    <a:pt x="4170" y="5450"/>
                  </a:cubicBezTo>
                  <a:cubicBezTo>
                    <a:pt x="4037" y="5483"/>
                    <a:pt x="3970" y="5617"/>
                    <a:pt x="4004" y="5750"/>
                  </a:cubicBezTo>
                  <a:cubicBezTo>
                    <a:pt x="4037" y="5850"/>
                    <a:pt x="4137" y="5884"/>
                    <a:pt x="4237" y="5884"/>
                  </a:cubicBezTo>
                  <a:lnTo>
                    <a:pt x="4304" y="5884"/>
                  </a:lnTo>
                  <a:cubicBezTo>
                    <a:pt x="4437" y="5850"/>
                    <a:pt x="4504" y="5717"/>
                    <a:pt x="4437" y="5617"/>
                  </a:cubicBezTo>
                  <a:cubicBezTo>
                    <a:pt x="4410" y="5506"/>
                    <a:pt x="4313" y="5442"/>
                    <a:pt x="4224" y="5442"/>
                  </a:cubicBezTo>
                  <a:close/>
                  <a:moveTo>
                    <a:pt x="4625" y="6776"/>
                  </a:moveTo>
                  <a:cubicBezTo>
                    <a:pt x="4606" y="6776"/>
                    <a:pt x="4588" y="6779"/>
                    <a:pt x="4571" y="6784"/>
                  </a:cubicBezTo>
                  <a:cubicBezTo>
                    <a:pt x="4437" y="6818"/>
                    <a:pt x="4371" y="6951"/>
                    <a:pt x="4404" y="7051"/>
                  </a:cubicBezTo>
                  <a:cubicBezTo>
                    <a:pt x="4404" y="7151"/>
                    <a:pt x="4504" y="7218"/>
                    <a:pt x="4604" y="7218"/>
                  </a:cubicBezTo>
                  <a:lnTo>
                    <a:pt x="4671" y="7218"/>
                  </a:lnTo>
                  <a:cubicBezTo>
                    <a:pt x="4771" y="7185"/>
                    <a:pt x="4871" y="7085"/>
                    <a:pt x="4838" y="6951"/>
                  </a:cubicBezTo>
                  <a:cubicBezTo>
                    <a:pt x="4810" y="6841"/>
                    <a:pt x="4714" y="6776"/>
                    <a:pt x="4625" y="6776"/>
                  </a:cubicBezTo>
                  <a:close/>
                  <a:moveTo>
                    <a:pt x="4925" y="8144"/>
                  </a:moveTo>
                  <a:cubicBezTo>
                    <a:pt x="4906" y="8144"/>
                    <a:pt x="4888" y="8146"/>
                    <a:pt x="4871" y="8152"/>
                  </a:cubicBezTo>
                  <a:cubicBezTo>
                    <a:pt x="4738" y="8152"/>
                    <a:pt x="4637" y="8286"/>
                    <a:pt x="4671" y="8419"/>
                  </a:cubicBezTo>
                  <a:cubicBezTo>
                    <a:pt x="4704" y="8519"/>
                    <a:pt x="4804" y="8586"/>
                    <a:pt x="4904" y="8586"/>
                  </a:cubicBezTo>
                  <a:lnTo>
                    <a:pt x="4938" y="8586"/>
                  </a:lnTo>
                  <a:cubicBezTo>
                    <a:pt x="5071" y="8552"/>
                    <a:pt x="5138" y="8452"/>
                    <a:pt x="5138" y="8319"/>
                  </a:cubicBezTo>
                  <a:cubicBezTo>
                    <a:pt x="5110" y="8208"/>
                    <a:pt x="5014" y="8144"/>
                    <a:pt x="4925" y="8144"/>
                  </a:cubicBezTo>
                  <a:close/>
                  <a:moveTo>
                    <a:pt x="5122" y="9513"/>
                  </a:moveTo>
                  <a:cubicBezTo>
                    <a:pt x="5106" y="9513"/>
                    <a:pt x="5089" y="9515"/>
                    <a:pt x="5071" y="9520"/>
                  </a:cubicBezTo>
                  <a:cubicBezTo>
                    <a:pt x="4938" y="9520"/>
                    <a:pt x="4871" y="9620"/>
                    <a:pt x="4871" y="9753"/>
                  </a:cubicBezTo>
                  <a:cubicBezTo>
                    <a:pt x="4871" y="9887"/>
                    <a:pt x="4971" y="9953"/>
                    <a:pt x="5104" y="9953"/>
                  </a:cubicBezTo>
                  <a:lnTo>
                    <a:pt x="5138" y="9953"/>
                  </a:lnTo>
                  <a:cubicBezTo>
                    <a:pt x="5238" y="9953"/>
                    <a:pt x="5338" y="9820"/>
                    <a:pt x="5338" y="9720"/>
                  </a:cubicBezTo>
                  <a:cubicBezTo>
                    <a:pt x="5309" y="9604"/>
                    <a:pt x="5230" y="9513"/>
                    <a:pt x="5122" y="9513"/>
                  </a:cubicBezTo>
                  <a:close/>
                  <a:moveTo>
                    <a:pt x="5205" y="10887"/>
                  </a:moveTo>
                  <a:cubicBezTo>
                    <a:pt x="5071" y="10887"/>
                    <a:pt x="4971" y="10987"/>
                    <a:pt x="4971" y="11121"/>
                  </a:cubicBezTo>
                  <a:cubicBezTo>
                    <a:pt x="5004" y="11254"/>
                    <a:pt x="5104" y="11354"/>
                    <a:pt x="5238" y="11354"/>
                  </a:cubicBezTo>
                  <a:cubicBezTo>
                    <a:pt x="5338" y="11321"/>
                    <a:pt x="5438" y="11221"/>
                    <a:pt x="5438" y="11121"/>
                  </a:cubicBezTo>
                  <a:cubicBezTo>
                    <a:pt x="5438" y="10987"/>
                    <a:pt x="5338" y="10887"/>
                    <a:pt x="5205" y="108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7227866" y="3568270"/>
              <a:ext cx="13233" cy="13007"/>
            </a:xfrm>
            <a:custGeom>
              <a:avLst/>
              <a:gdLst/>
              <a:ahLst/>
              <a:cxnLst/>
              <a:rect l="l" t="t" r="r" b="b"/>
              <a:pathLst>
                <a:path w="468" h="460" extrusionOk="0">
                  <a:moveTo>
                    <a:pt x="238" y="1"/>
                  </a:moveTo>
                  <a:cubicBezTo>
                    <a:pt x="209" y="1"/>
                    <a:pt x="184" y="9"/>
                    <a:pt x="167" y="26"/>
                  </a:cubicBezTo>
                  <a:cubicBezTo>
                    <a:pt x="134" y="26"/>
                    <a:pt x="100" y="59"/>
                    <a:pt x="100" y="59"/>
                  </a:cubicBezTo>
                  <a:cubicBezTo>
                    <a:pt x="67" y="92"/>
                    <a:pt x="34" y="126"/>
                    <a:pt x="34" y="159"/>
                  </a:cubicBezTo>
                  <a:cubicBezTo>
                    <a:pt x="34" y="159"/>
                    <a:pt x="34" y="193"/>
                    <a:pt x="34" y="226"/>
                  </a:cubicBezTo>
                  <a:cubicBezTo>
                    <a:pt x="0" y="259"/>
                    <a:pt x="34" y="293"/>
                    <a:pt x="34" y="326"/>
                  </a:cubicBezTo>
                  <a:cubicBezTo>
                    <a:pt x="34" y="359"/>
                    <a:pt x="67" y="359"/>
                    <a:pt x="100" y="393"/>
                  </a:cubicBezTo>
                  <a:cubicBezTo>
                    <a:pt x="100" y="426"/>
                    <a:pt x="134" y="426"/>
                    <a:pt x="167" y="459"/>
                  </a:cubicBezTo>
                  <a:lnTo>
                    <a:pt x="234" y="459"/>
                  </a:lnTo>
                  <a:cubicBezTo>
                    <a:pt x="301" y="459"/>
                    <a:pt x="367" y="426"/>
                    <a:pt x="401" y="393"/>
                  </a:cubicBezTo>
                  <a:cubicBezTo>
                    <a:pt x="434" y="359"/>
                    <a:pt x="434" y="359"/>
                    <a:pt x="467" y="326"/>
                  </a:cubicBezTo>
                  <a:cubicBezTo>
                    <a:pt x="467" y="259"/>
                    <a:pt x="467" y="193"/>
                    <a:pt x="467" y="159"/>
                  </a:cubicBezTo>
                  <a:cubicBezTo>
                    <a:pt x="434" y="126"/>
                    <a:pt x="434" y="92"/>
                    <a:pt x="401" y="59"/>
                  </a:cubicBezTo>
                  <a:cubicBezTo>
                    <a:pt x="401" y="59"/>
                    <a:pt x="367" y="26"/>
                    <a:pt x="334" y="26"/>
                  </a:cubicBezTo>
                  <a:cubicBezTo>
                    <a:pt x="301" y="9"/>
                    <a:pt x="267"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601603" y="4046230"/>
              <a:ext cx="963951" cy="425397"/>
            </a:xfrm>
            <a:custGeom>
              <a:avLst/>
              <a:gdLst/>
              <a:ahLst/>
              <a:cxnLst/>
              <a:rect l="l" t="t" r="r" b="b"/>
              <a:pathLst>
                <a:path w="34092" h="15045" extrusionOk="0">
                  <a:moveTo>
                    <a:pt x="25185" y="0"/>
                  </a:moveTo>
                  <a:cubicBezTo>
                    <a:pt x="20615" y="0"/>
                    <a:pt x="10107" y="5471"/>
                    <a:pt x="2469" y="9807"/>
                  </a:cubicBezTo>
                  <a:cubicBezTo>
                    <a:pt x="0" y="11242"/>
                    <a:pt x="1001" y="15045"/>
                    <a:pt x="3870" y="15045"/>
                  </a:cubicBezTo>
                  <a:lnTo>
                    <a:pt x="31656" y="15045"/>
                  </a:lnTo>
                  <a:cubicBezTo>
                    <a:pt x="31656" y="15045"/>
                    <a:pt x="34091" y="0"/>
                    <a:pt x="25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7234454" y="1161077"/>
              <a:ext cx="1130915" cy="996524"/>
            </a:xfrm>
            <a:custGeom>
              <a:avLst/>
              <a:gdLst/>
              <a:ahLst/>
              <a:cxnLst/>
              <a:rect l="l" t="t" r="r" b="b"/>
              <a:pathLst>
                <a:path w="39997" h="35244" extrusionOk="0">
                  <a:moveTo>
                    <a:pt x="20030" y="0"/>
                  </a:moveTo>
                  <a:cubicBezTo>
                    <a:pt x="13102" y="0"/>
                    <a:pt x="6534" y="4095"/>
                    <a:pt x="3737" y="10874"/>
                  </a:cubicBezTo>
                  <a:cubicBezTo>
                    <a:pt x="1" y="19881"/>
                    <a:pt x="4271" y="30188"/>
                    <a:pt x="13277" y="33891"/>
                  </a:cubicBezTo>
                  <a:cubicBezTo>
                    <a:pt x="15481" y="34808"/>
                    <a:pt x="17766" y="35243"/>
                    <a:pt x="20014" y="35243"/>
                  </a:cubicBezTo>
                  <a:cubicBezTo>
                    <a:pt x="26918" y="35243"/>
                    <a:pt x="33475" y="31145"/>
                    <a:pt x="36293" y="24351"/>
                  </a:cubicBezTo>
                  <a:cubicBezTo>
                    <a:pt x="39996" y="15377"/>
                    <a:pt x="35726" y="5070"/>
                    <a:pt x="26753" y="1334"/>
                  </a:cubicBezTo>
                  <a:cubicBezTo>
                    <a:pt x="24552" y="429"/>
                    <a:pt x="22272" y="0"/>
                    <a:pt x="20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7477817" y="1449822"/>
              <a:ext cx="834735" cy="693671"/>
            </a:xfrm>
            <a:custGeom>
              <a:avLst/>
              <a:gdLst/>
              <a:ahLst/>
              <a:cxnLst/>
              <a:rect l="l" t="t" r="r" b="b"/>
              <a:pathLst>
                <a:path w="29522" h="24533" extrusionOk="0">
                  <a:moveTo>
                    <a:pt x="17978" y="1"/>
                  </a:moveTo>
                  <a:cubicBezTo>
                    <a:pt x="14682" y="1"/>
                    <a:pt x="11059" y="1261"/>
                    <a:pt x="7939" y="3764"/>
                  </a:cubicBezTo>
                  <a:cubicBezTo>
                    <a:pt x="1868" y="8668"/>
                    <a:pt x="0" y="16440"/>
                    <a:pt x="3769" y="21110"/>
                  </a:cubicBezTo>
                  <a:cubicBezTo>
                    <a:pt x="5602" y="23397"/>
                    <a:pt x="8427" y="24532"/>
                    <a:pt x="11545" y="24532"/>
                  </a:cubicBezTo>
                  <a:cubicBezTo>
                    <a:pt x="14840" y="24532"/>
                    <a:pt x="18462" y="23263"/>
                    <a:pt x="21582" y="20743"/>
                  </a:cubicBezTo>
                  <a:cubicBezTo>
                    <a:pt x="27653" y="15840"/>
                    <a:pt x="29521" y="8101"/>
                    <a:pt x="25752" y="3398"/>
                  </a:cubicBezTo>
                  <a:cubicBezTo>
                    <a:pt x="23920" y="1128"/>
                    <a:pt x="21095" y="1"/>
                    <a:pt x="179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7317470" y="1283141"/>
              <a:ext cx="502729" cy="604180"/>
            </a:xfrm>
            <a:custGeom>
              <a:avLst/>
              <a:gdLst/>
              <a:ahLst/>
              <a:cxnLst/>
              <a:rect l="l" t="t" r="r" b="b"/>
              <a:pathLst>
                <a:path w="17780" h="21368" extrusionOk="0">
                  <a:moveTo>
                    <a:pt x="9907" y="386"/>
                  </a:moveTo>
                  <a:cubicBezTo>
                    <a:pt x="10408" y="386"/>
                    <a:pt x="10941" y="486"/>
                    <a:pt x="11475" y="653"/>
                  </a:cubicBezTo>
                  <a:cubicBezTo>
                    <a:pt x="15445" y="1854"/>
                    <a:pt x="17313" y="7324"/>
                    <a:pt x="15645" y="12862"/>
                  </a:cubicBezTo>
                  <a:cubicBezTo>
                    <a:pt x="14911" y="15430"/>
                    <a:pt x="13410" y="17699"/>
                    <a:pt x="11342" y="19366"/>
                  </a:cubicBezTo>
                  <a:cubicBezTo>
                    <a:pt x="9944" y="20427"/>
                    <a:pt x="8441" y="20982"/>
                    <a:pt x="6998" y="20982"/>
                  </a:cubicBezTo>
                  <a:cubicBezTo>
                    <a:pt x="6444" y="20982"/>
                    <a:pt x="5898" y="20901"/>
                    <a:pt x="5371" y="20734"/>
                  </a:cubicBezTo>
                  <a:cubicBezTo>
                    <a:pt x="3503" y="20167"/>
                    <a:pt x="2002" y="18566"/>
                    <a:pt x="1201" y="16298"/>
                  </a:cubicBezTo>
                  <a:cubicBezTo>
                    <a:pt x="401" y="13762"/>
                    <a:pt x="434" y="11027"/>
                    <a:pt x="1235" y="8492"/>
                  </a:cubicBezTo>
                  <a:cubicBezTo>
                    <a:pt x="2702" y="3688"/>
                    <a:pt x="6372" y="386"/>
                    <a:pt x="9907" y="386"/>
                  </a:cubicBezTo>
                  <a:close/>
                  <a:moveTo>
                    <a:pt x="9901" y="1"/>
                  </a:moveTo>
                  <a:cubicBezTo>
                    <a:pt x="6195" y="1"/>
                    <a:pt x="2369" y="3396"/>
                    <a:pt x="868" y="8392"/>
                  </a:cubicBezTo>
                  <a:cubicBezTo>
                    <a:pt x="34" y="10994"/>
                    <a:pt x="0" y="13796"/>
                    <a:pt x="834" y="16398"/>
                  </a:cubicBezTo>
                  <a:cubicBezTo>
                    <a:pt x="1668" y="18833"/>
                    <a:pt x="3236" y="20501"/>
                    <a:pt x="5271" y="21134"/>
                  </a:cubicBezTo>
                  <a:cubicBezTo>
                    <a:pt x="5838" y="21301"/>
                    <a:pt x="6438" y="21368"/>
                    <a:pt x="7005" y="21368"/>
                  </a:cubicBezTo>
                  <a:cubicBezTo>
                    <a:pt x="8673" y="21334"/>
                    <a:pt x="10308" y="20734"/>
                    <a:pt x="11609" y="19667"/>
                  </a:cubicBezTo>
                  <a:cubicBezTo>
                    <a:pt x="13743" y="17932"/>
                    <a:pt x="15278" y="15630"/>
                    <a:pt x="16012" y="12995"/>
                  </a:cubicBezTo>
                  <a:cubicBezTo>
                    <a:pt x="17780" y="7224"/>
                    <a:pt x="15778" y="1520"/>
                    <a:pt x="11609" y="253"/>
                  </a:cubicBezTo>
                  <a:cubicBezTo>
                    <a:pt x="11048" y="82"/>
                    <a:pt x="10476" y="1"/>
                    <a:pt x="9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7627759" y="1326656"/>
              <a:ext cx="10405" cy="10801"/>
            </a:xfrm>
            <a:custGeom>
              <a:avLst/>
              <a:gdLst/>
              <a:ahLst/>
              <a:cxnLst/>
              <a:rect l="l" t="t" r="r" b="b"/>
              <a:pathLst>
                <a:path w="368" h="382" extrusionOk="0">
                  <a:moveTo>
                    <a:pt x="166" y="1"/>
                  </a:moveTo>
                  <a:cubicBezTo>
                    <a:pt x="143" y="1"/>
                    <a:pt x="120" y="5"/>
                    <a:pt x="101" y="15"/>
                  </a:cubicBezTo>
                  <a:cubicBezTo>
                    <a:pt x="68" y="15"/>
                    <a:pt x="34" y="48"/>
                    <a:pt x="34" y="48"/>
                  </a:cubicBezTo>
                  <a:cubicBezTo>
                    <a:pt x="1" y="81"/>
                    <a:pt x="1" y="81"/>
                    <a:pt x="1" y="115"/>
                  </a:cubicBezTo>
                  <a:cubicBezTo>
                    <a:pt x="1" y="148"/>
                    <a:pt x="1" y="181"/>
                    <a:pt x="1" y="181"/>
                  </a:cubicBezTo>
                  <a:cubicBezTo>
                    <a:pt x="1" y="248"/>
                    <a:pt x="1" y="281"/>
                    <a:pt x="34" y="348"/>
                  </a:cubicBezTo>
                  <a:cubicBezTo>
                    <a:pt x="68" y="382"/>
                    <a:pt x="134" y="382"/>
                    <a:pt x="201" y="382"/>
                  </a:cubicBezTo>
                  <a:lnTo>
                    <a:pt x="234" y="382"/>
                  </a:lnTo>
                  <a:cubicBezTo>
                    <a:pt x="268" y="348"/>
                    <a:pt x="268" y="348"/>
                    <a:pt x="301" y="348"/>
                  </a:cubicBezTo>
                  <a:cubicBezTo>
                    <a:pt x="334" y="281"/>
                    <a:pt x="368" y="248"/>
                    <a:pt x="368" y="181"/>
                  </a:cubicBezTo>
                  <a:cubicBezTo>
                    <a:pt x="368" y="181"/>
                    <a:pt x="368" y="148"/>
                    <a:pt x="368" y="115"/>
                  </a:cubicBezTo>
                  <a:cubicBezTo>
                    <a:pt x="334" y="81"/>
                    <a:pt x="334" y="81"/>
                    <a:pt x="301" y="48"/>
                  </a:cubicBezTo>
                  <a:cubicBezTo>
                    <a:pt x="277" y="24"/>
                    <a:pt x="221" y="1"/>
                    <a:pt x="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7657957" y="1341104"/>
              <a:ext cx="90565" cy="267057"/>
            </a:xfrm>
            <a:custGeom>
              <a:avLst/>
              <a:gdLst/>
              <a:ahLst/>
              <a:cxnLst/>
              <a:rect l="l" t="t" r="r" b="b"/>
              <a:pathLst>
                <a:path w="3203" h="9445" extrusionOk="0">
                  <a:moveTo>
                    <a:pt x="221" y="1"/>
                  </a:moveTo>
                  <a:cubicBezTo>
                    <a:pt x="162" y="1"/>
                    <a:pt x="108" y="29"/>
                    <a:pt x="67" y="71"/>
                  </a:cubicBezTo>
                  <a:cubicBezTo>
                    <a:pt x="0" y="171"/>
                    <a:pt x="34" y="304"/>
                    <a:pt x="134" y="371"/>
                  </a:cubicBezTo>
                  <a:cubicBezTo>
                    <a:pt x="167" y="371"/>
                    <a:pt x="200" y="404"/>
                    <a:pt x="234" y="404"/>
                  </a:cubicBezTo>
                  <a:cubicBezTo>
                    <a:pt x="300" y="371"/>
                    <a:pt x="367" y="371"/>
                    <a:pt x="401" y="304"/>
                  </a:cubicBezTo>
                  <a:cubicBezTo>
                    <a:pt x="434" y="204"/>
                    <a:pt x="434" y="104"/>
                    <a:pt x="334" y="37"/>
                  </a:cubicBezTo>
                  <a:cubicBezTo>
                    <a:pt x="296" y="12"/>
                    <a:pt x="257" y="1"/>
                    <a:pt x="221" y="1"/>
                  </a:cubicBezTo>
                  <a:close/>
                  <a:moveTo>
                    <a:pt x="1168" y="796"/>
                  </a:moveTo>
                  <a:cubicBezTo>
                    <a:pt x="1118" y="796"/>
                    <a:pt x="1068" y="821"/>
                    <a:pt x="1034" y="871"/>
                  </a:cubicBezTo>
                  <a:cubicBezTo>
                    <a:pt x="934" y="938"/>
                    <a:pt x="934" y="1038"/>
                    <a:pt x="1034" y="1138"/>
                  </a:cubicBezTo>
                  <a:cubicBezTo>
                    <a:pt x="1058" y="1162"/>
                    <a:pt x="1098" y="1185"/>
                    <a:pt x="1132" y="1185"/>
                  </a:cubicBezTo>
                  <a:cubicBezTo>
                    <a:pt x="1145" y="1185"/>
                    <a:pt x="1158" y="1181"/>
                    <a:pt x="1168" y="1171"/>
                  </a:cubicBezTo>
                  <a:cubicBezTo>
                    <a:pt x="1234" y="1171"/>
                    <a:pt x="1268" y="1171"/>
                    <a:pt x="1301" y="1138"/>
                  </a:cubicBezTo>
                  <a:cubicBezTo>
                    <a:pt x="1368" y="1071"/>
                    <a:pt x="1368" y="938"/>
                    <a:pt x="1301" y="871"/>
                  </a:cubicBezTo>
                  <a:cubicBezTo>
                    <a:pt x="1268" y="821"/>
                    <a:pt x="1218" y="796"/>
                    <a:pt x="1168" y="796"/>
                  </a:cubicBezTo>
                  <a:close/>
                  <a:moveTo>
                    <a:pt x="1906" y="1804"/>
                  </a:moveTo>
                  <a:cubicBezTo>
                    <a:pt x="1872" y="1804"/>
                    <a:pt x="1837" y="1815"/>
                    <a:pt x="1802" y="1839"/>
                  </a:cubicBezTo>
                  <a:cubicBezTo>
                    <a:pt x="1701" y="1872"/>
                    <a:pt x="1668" y="2005"/>
                    <a:pt x="1735" y="2105"/>
                  </a:cubicBezTo>
                  <a:cubicBezTo>
                    <a:pt x="1768" y="2172"/>
                    <a:pt x="1835" y="2206"/>
                    <a:pt x="1902" y="2206"/>
                  </a:cubicBezTo>
                  <a:cubicBezTo>
                    <a:pt x="1935" y="2206"/>
                    <a:pt x="1968" y="2172"/>
                    <a:pt x="2002" y="2172"/>
                  </a:cubicBezTo>
                  <a:cubicBezTo>
                    <a:pt x="2068" y="2105"/>
                    <a:pt x="2102" y="2005"/>
                    <a:pt x="2068" y="1905"/>
                  </a:cubicBezTo>
                  <a:cubicBezTo>
                    <a:pt x="2025" y="1841"/>
                    <a:pt x="1968" y="1804"/>
                    <a:pt x="1906" y="1804"/>
                  </a:cubicBezTo>
                  <a:close/>
                  <a:moveTo>
                    <a:pt x="2410" y="2927"/>
                  </a:moveTo>
                  <a:cubicBezTo>
                    <a:pt x="2384" y="2927"/>
                    <a:pt x="2359" y="2932"/>
                    <a:pt x="2335" y="2939"/>
                  </a:cubicBezTo>
                  <a:cubicBezTo>
                    <a:pt x="2235" y="2973"/>
                    <a:pt x="2202" y="3106"/>
                    <a:pt x="2235" y="3206"/>
                  </a:cubicBezTo>
                  <a:cubicBezTo>
                    <a:pt x="2269" y="3273"/>
                    <a:pt x="2335" y="3306"/>
                    <a:pt x="2402" y="3306"/>
                  </a:cubicBezTo>
                  <a:lnTo>
                    <a:pt x="2469" y="3306"/>
                  </a:lnTo>
                  <a:cubicBezTo>
                    <a:pt x="2569" y="3273"/>
                    <a:pt x="2635" y="3173"/>
                    <a:pt x="2602" y="3073"/>
                  </a:cubicBezTo>
                  <a:cubicBezTo>
                    <a:pt x="2577" y="2971"/>
                    <a:pt x="2493" y="2927"/>
                    <a:pt x="2410" y="2927"/>
                  </a:cubicBezTo>
                  <a:close/>
                  <a:moveTo>
                    <a:pt x="2770" y="4132"/>
                  </a:moveTo>
                  <a:cubicBezTo>
                    <a:pt x="2748" y="4132"/>
                    <a:pt x="2726" y="4134"/>
                    <a:pt x="2702" y="4140"/>
                  </a:cubicBezTo>
                  <a:cubicBezTo>
                    <a:pt x="2602" y="4140"/>
                    <a:pt x="2535" y="4240"/>
                    <a:pt x="2569" y="4374"/>
                  </a:cubicBezTo>
                  <a:cubicBezTo>
                    <a:pt x="2602" y="4440"/>
                    <a:pt x="2669" y="4507"/>
                    <a:pt x="2769" y="4507"/>
                  </a:cubicBezTo>
                  <a:lnTo>
                    <a:pt x="2802" y="4507"/>
                  </a:lnTo>
                  <a:cubicBezTo>
                    <a:pt x="2902" y="4474"/>
                    <a:pt x="2969" y="4374"/>
                    <a:pt x="2936" y="4274"/>
                  </a:cubicBezTo>
                  <a:cubicBezTo>
                    <a:pt x="2936" y="4191"/>
                    <a:pt x="2868" y="4132"/>
                    <a:pt x="2770" y="4132"/>
                  </a:cubicBezTo>
                  <a:close/>
                  <a:moveTo>
                    <a:pt x="2936" y="5341"/>
                  </a:moveTo>
                  <a:cubicBezTo>
                    <a:pt x="2802" y="5375"/>
                    <a:pt x="2736" y="5441"/>
                    <a:pt x="2736" y="5575"/>
                  </a:cubicBezTo>
                  <a:cubicBezTo>
                    <a:pt x="2769" y="5675"/>
                    <a:pt x="2869" y="5741"/>
                    <a:pt x="2969" y="5741"/>
                  </a:cubicBezTo>
                  <a:cubicBezTo>
                    <a:pt x="3069" y="5741"/>
                    <a:pt x="3136" y="5641"/>
                    <a:pt x="3136" y="5541"/>
                  </a:cubicBezTo>
                  <a:cubicBezTo>
                    <a:pt x="3136" y="5408"/>
                    <a:pt x="3036" y="5341"/>
                    <a:pt x="2936" y="5341"/>
                  </a:cubicBezTo>
                  <a:close/>
                  <a:moveTo>
                    <a:pt x="3002" y="6575"/>
                  </a:moveTo>
                  <a:cubicBezTo>
                    <a:pt x="2902" y="6575"/>
                    <a:pt x="2802" y="6675"/>
                    <a:pt x="2802" y="6776"/>
                  </a:cubicBezTo>
                  <a:cubicBezTo>
                    <a:pt x="2802" y="6876"/>
                    <a:pt x="2869" y="6976"/>
                    <a:pt x="3002" y="6976"/>
                  </a:cubicBezTo>
                  <a:cubicBezTo>
                    <a:pt x="3102" y="6976"/>
                    <a:pt x="3169" y="6876"/>
                    <a:pt x="3203" y="6776"/>
                  </a:cubicBezTo>
                  <a:cubicBezTo>
                    <a:pt x="3203" y="6675"/>
                    <a:pt x="3102" y="6575"/>
                    <a:pt x="3002" y="6575"/>
                  </a:cubicBezTo>
                  <a:close/>
                  <a:moveTo>
                    <a:pt x="2896" y="7836"/>
                  </a:moveTo>
                  <a:cubicBezTo>
                    <a:pt x="2810" y="7836"/>
                    <a:pt x="2731" y="7923"/>
                    <a:pt x="2702" y="8010"/>
                  </a:cubicBezTo>
                  <a:cubicBezTo>
                    <a:pt x="2702" y="8110"/>
                    <a:pt x="2769" y="8210"/>
                    <a:pt x="2902" y="8210"/>
                  </a:cubicBezTo>
                  <a:lnTo>
                    <a:pt x="2902" y="8243"/>
                  </a:lnTo>
                  <a:cubicBezTo>
                    <a:pt x="3002" y="8210"/>
                    <a:pt x="3102" y="8143"/>
                    <a:pt x="3102" y="8043"/>
                  </a:cubicBezTo>
                  <a:cubicBezTo>
                    <a:pt x="3102" y="7943"/>
                    <a:pt x="3036" y="7843"/>
                    <a:pt x="2936" y="7843"/>
                  </a:cubicBezTo>
                  <a:cubicBezTo>
                    <a:pt x="2922" y="7838"/>
                    <a:pt x="2909" y="7836"/>
                    <a:pt x="2896" y="7836"/>
                  </a:cubicBezTo>
                  <a:close/>
                  <a:moveTo>
                    <a:pt x="2702" y="9068"/>
                  </a:moveTo>
                  <a:cubicBezTo>
                    <a:pt x="2603" y="9068"/>
                    <a:pt x="2535" y="9128"/>
                    <a:pt x="2535" y="9211"/>
                  </a:cubicBezTo>
                  <a:cubicBezTo>
                    <a:pt x="2502" y="9311"/>
                    <a:pt x="2569" y="9411"/>
                    <a:pt x="2669" y="9444"/>
                  </a:cubicBezTo>
                  <a:lnTo>
                    <a:pt x="2702" y="9444"/>
                  </a:lnTo>
                  <a:cubicBezTo>
                    <a:pt x="2802" y="9444"/>
                    <a:pt x="2869" y="9377"/>
                    <a:pt x="2902" y="9311"/>
                  </a:cubicBezTo>
                  <a:cubicBezTo>
                    <a:pt x="2936" y="9177"/>
                    <a:pt x="2869" y="9077"/>
                    <a:pt x="2769" y="9077"/>
                  </a:cubicBezTo>
                  <a:cubicBezTo>
                    <a:pt x="2745" y="9071"/>
                    <a:pt x="2723" y="9068"/>
                    <a:pt x="2702" y="90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7720190" y="1631319"/>
              <a:ext cx="11367" cy="10773"/>
            </a:xfrm>
            <a:custGeom>
              <a:avLst/>
              <a:gdLst/>
              <a:ahLst/>
              <a:cxnLst/>
              <a:rect l="l" t="t" r="r" b="b"/>
              <a:pathLst>
                <a:path w="402" h="381" extrusionOk="0">
                  <a:moveTo>
                    <a:pt x="199" y="0"/>
                  </a:moveTo>
                  <a:cubicBezTo>
                    <a:pt x="176" y="0"/>
                    <a:pt x="154" y="4"/>
                    <a:pt x="134" y="14"/>
                  </a:cubicBezTo>
                  <a:cubicBezTo>
                    <a:pt x="101" y="14"/>
                    <a:pt x="101" y="47"/>
                    <a:pt x="68" y="47"/>
                  </a:cubicBezTo>
                  <a:cubicBezTo>
                    <a:pt x="34" y="81"/>
                    <a:pt x="34" y="81"/>
                    <a:pt x="34" y="114"/>
                  </a:cubicBezTo>
                  <a:cubicBezTo>
                    <a:pt x="34" y="147"/>
                    <a:pt x="34" y="181"/>
                    <a:pt x="34" y="181"/>
                  </a:cubicBezTo>
                  <a:cubicBezTo>
                    <a:pt x="1" y="214"/>
                    <a:pt x="1" y="248"/>
                    <a:pt x="34" y="281"/>
                  </a:cubicBezTo>
                  <a:cubicBezTo>
                    <a:pt x="34" y="281"/>
                    <a:pt x="34" y="314"/>
                    <a:pt x="68" y="348"/>
                  </a:cubicBezTo>
                  <a:cubicBezTo>
                    <a:pt x="101" y="381"/>
                    <a:pt x="168" y="381"/>
                    <a:pt x="201" y="381"/>
                  </a:cubicBezTo>
                  <a:lnTo>
                    <a:pt x="268" y="381"/>
                  </a:lnTo>
                  <a:cubicBezTo>
                    <a:pt x="301" y="381"/>
                    <a:pt x="334" y="348"/>
                    <a:pt x="334" y="348"/>
                  </a:cubicBezTo>
                  <a:cubicBezTo>
                    <a:pt x="368" y="281"/>
                    <a:pt x="401" y="248"/>
                    <a:pt x="401" y="181"/>
                  </a:cubicBezTo>
                  <a:cubicBezTo>
                    <a:pt x="401" y="147"/>
                    <a:pt x="368" y="81"/>
                    <a:pt x="334" y="47"/>
                  </a:cubicBezTo>
                  <a:cubicBezTo>
                    <a:pt x="311" y="24"/>
                    <a:pt x="254" y="0"/>
                    <a:pt x="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7190147" y="1752901"/>
              <a:ext cx="959569" cy="1688781"/>
            </a:xfrm>
            <a:custGeom>
              <a:avLst/>
              <a:gdLst/>
              <a:ahLst/>
              <a:cxnLst/>
              <a:rect l="l" t="t" r="r" b="b"/>
              <a:pathLst>
                <a:path w="33937" h="59727" extrusionOk="0">
                  <a:moveTo>
                    <a:pt x="26309" y="1"/>
                  </a:moveTo>
                  <a:cubicBezTo>
                    <a:pt x="24279" y="1"/>
                    <a:pt x="22389" y="704"/>
                    <a:pt x="21582" y="2185"/>
                  </a:cubicBezTo>
                  <a:cubicBezTo>
                    <a:pt x="19837" y="5389"/>
                    <a:pt x="13780" y="8349"/>
                    <a:pt x="10114" y="8349"/>
                  </a:cubicBezTo>
                  <a:cubicBezTo>
                    <a:pt x="9084" y="8349"/>
                    <a:pt x="8243" y="8116"/>
                    <a:pt x="7739" y="7589"/>
                  </a:cubicBezTo>
                  <a:cubicBezTo>
                    <a:pt x="3769" y="12226"/>
                    <a:pt x="601" y="32807"/>
                    <a:pt x="0" y="42948"/>
                  </a:cubicBezTo>
                  <a:cubicBezTo>
                    <a:pt x="3036" y="43582"/>
                    <a:pt x="9941" y="48418"/>
                    <a:pt x="10574" y="55824"/>
                  </a:cubicBezTo>
                  <a:cubicBezTo>
                    <a:pt x="13488" y="58663"/>
                    <a:pt x="17117" y="59727"/>
                    <a:pt x="20281" y="59727"/>
                  </a:cubicBezTo>
                  <a:cubicBezTo>
                    <a:pt x="24216" y="59727"/>
                    <a:pt x="27431" y="58080"/>
                    <a:pt x="27653" y="56157"/>
                  </a:cubicBezTo>
                  <a:cubicBezTo>
                    <a:pt x="28087" y="51387"/>
                    <a:pt x="26552" y="48252"/>
                    <a:pt x="22616" y="45049"/>
                  </a:cubicBezTo>
                  <a:cubicBezTo>
                    <a:pt x="23917" y="23501"/>
                    <a:pt x="32056" y="12426"/>
                    <a:pt x="33190" y="6188"/>
                  </a:cubicBezTo>
                  <a:cubicBezTo>
                    <a:pt x="33936" y="2203"/>
                    <a:pt x="29902" y="1"/>
                    <a:pt x="26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7434415" y="3018971"/>
              <a:ext cx="376029" cy="88840"/>
            </a:xfrm>
            <a:custGeom>
              <a:avLst/>
              <a:gdLst/>
              <a:ahLst/>
              <a:cxnLst/>
              <a:rect l="l" t="t" r="r" b="b"/>
              <a:pathLst>
                <a:path w="13299" h="3142" extrusionOk="0">
                  <a:moveTo>
                    <a:pt x="11828" y="0"/>
                  </a:moveTo>
                  <a:cubicBezTo>
                    <a:pt x="9277" y="0"/>
                    <a:pt x="3930" y="427"/>
                    <a:pt x="167" y="2741"/>
                  </a:cubicBezTo>
                  <a:cubicBezTo>
                    <a:pt x="1" y="2874"/>
                    <a:pt x="67" y="3141"/>
                    <a:pt x="301" y="3141"/>
                  </a:cubicBezTo>
                  <a:lnTo>
                    <a:pt x="401" y="3141"/>
                  </a:lnTo>
                  <a:cubicBezTo>
                    <a:pt x="4166" y="830"/>
                    <a:pt x="9542" y="447"/>
                    <a:pt x="11980" y="447"/>
                  </a:cubicBezTo>
                  <a:cubicBezTo>
                    <a:pt x="12392" y="447"/>
                    <a:pt x="12721" y="458"/>
                    <a:pt x="12943" y="472"/>
                  </a:cubicBezTo>
                  <a:cubicBezTo>
                    <a:pt x="12954" y="474"/>
                    <a:pt x="12964" y="474"/>
                    <a:pt x="12973" y="474"/>
                  </a:cubicBezTo>
                  <a:cubicBezTo>
                    <a:pt x="13248" y="474"/>
                    <a:pt x="13299" y="39"/>
                    <a:pt x="12977" y="39"/>
                  </a:cubicBezTo>
                  <a:cubicBezTo>
                    <a:pt x="12724" y="17"/>
                    <a:pt x="12330"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5532978" y="1636776"/>
              <a:ext cx="173580" cy="179829"/>
            </a:xfrm>
            <a:custGeom>
              <a:avLst/>
              <a:gdLst/>
              <a:ahLst/>
              <a:cxnLst/>
              <a:rect l="l" t="t" r="r" b="b"/>
              <a:pathLst>
                <a:path w="6139" h="6360" extrusionOk="0">
                  <a:moveTo>
                    <a:pt x="1835" y="221"/>
                  </a:moveTo>
                  <a:cubicBezTo>
                    <a:pt x="2135" y="221"/>
                    <a:pt x="2469" y="288"/>
                    <a:pt x="2736" y="455"/>
                  </a:cubicBezTo>
                  <a:cubicBezTo>
                    <a:pt x="3503" y="788"/>
                    <a:pt x="4137" y="1355"/>
                    <a:pt x="4637" y="2056"/>
                  </a:cubicBezTo>
                  <a:cubicBezTo>
                    <a:pt x="5705" y="3557"/>
                    <a:pt x="5905" y="5292"/>
                    <a:pt x="5038" y="5892"/>
                  </a:cubicBezTo>
                  <a:cubicBezTo>
                    <a:pt x="4833" y="6047"/>
                    <a:pt x="4583" y="6120"/>
                    <a:pt x="4306" y="6120"/>
                  </a:cubicBezTo>
                  <a:cubicBezTo>
                    <a:pt x="3449" y="6120"/>
                    <a:pt x="2333" y="5424"/>
                    <a:pt x="1502" y="4291"/>
                  </a:cubicBezTo>
                  <a:cubicBezTo>
                    <a:pt x="434" y="2790"/>
                    <a:pt x="267" y="1055"/>
                    <a:pt x="1101" y="455"/>
                  </a:cubicBezTo>
                  <a:cubicBezTo>
                    <a:pt x="1302" y="288"/>
                    <a:pt x="1568" y="221"/>
                    <a:pt x="1835" y="221"/>
                  </a:cubicBezTo>
                  <a:close/>
                  <a:moveTo>
                    <a:pt x="1827" y="0"/>
                  </a:moveTo>
                  <a:cubicBezTo>
                    <a:pt x="1500" y="0"/>
                    <a:pt x="1208" y="83"/>
                    <a:pt x="968" y="255"/>
                  </a:cubicBezTo>
                  <a:cubicBezTo>
                    <a:pt x="1" y="955"/>
                    <a:pt x="167" y="2823"/>
                    <a:pt x="1335" y="4424"/>
                  </a:cubicBezTo>
                  <a:cubicBezTo>
                    <a:pt x="2202" y="5625"/>
                    <a:pt x="3403" y="6359"/>
                    <a:pt x="4337" y="6359"/>
                  </a:cubicBezTo>
                  <a:cubicBezTo>
                    <a:pt x="4637" y="6359"/>
                    <a:pt x="4937" y="6259"/>
                    <a:pt x="5204" y="6059"/>
                  </a:cubicBezTo>
                  <a:cubicBezTo>
                    <a:pt x="6138" y="5358"/>
                    <a:pt x="5972" y="3490"/>
                    <a:pt x="4804" y="1889"/>
                  </a:cubicBezTo>
                  <a:cubicBezTo>
                    <a:pt x="4304" y="1189"/>
                    <a:pt x="3637" y="588"/>
                    <a:pt x="2836" y="221"/>
                  </a:cubicBezTo>
                  <a:cubicBezTo>
                    <a:pt x="2479" y="75"/>
                    <a:pt x="2137" y="0"/>
                    <a:pt x="18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6"/>
          <p:cNvSpPr/>
          <p:nvPr/>
        </p:nvSpPr>
        <p:spPr>
          <a:xfrm>
            <a:off x="720000" y="1897395"/>
            <a:ext cx="28311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txBox="1">
            <a:spLocks noGrp="1"/>
          </p:cNvSpPr>
          <p:nvPr>
            <p:ph type="ctrTitle"/>
          </p:nvPr>
        </p:nvSpPr>
        <p:spPr>
          <a:xfrm>
            <a:off x="754587" y="1854107"/>
            <a:ext cx="3553955" cy="1146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400" dirty="0"/>
              <a:t>Facial Expressions and Gaze in Conversational Agents (</a:t>
            </a:r>
            <a:r>
              <a:rPr lang="en-US" sz="2400" dirty="0" err="1"/>
              <a:t>Furhat</a:t>
            </a:r>
            <a:r>
              <a:rPr lang="en-US" sz="2400" dirty="0"/>
              <a:t>)</a:t>
            </a:r>
            <a:endParaRPr sz="2400" b="0" dirty="0">
              <a:latin typeface="Poppins Black"/>
              <a:ea typeface="Poppins Black"/>
              <a:cs typeface="Poppins Black"/>
              <a:sym typeface="Poppins Black"/>
            </a:endParaRPr>
          </a:p>
        </p:txBody>
      </p:sp>
      <p:sp>
        <p:nvSpPr>
          <p:cNvPr id="224" name="Google Shape;224;p26"/>
          <p:cNvSpPr txBox="1">
            <a:spLocks noGrp="1"/>
          </p:cNvSpPr>
          <p:nvPr>
            <p:ph type="subTitle" idx="1"/>
          </p:nvPr>
        </p:nvSpPr>
        <p:spPr>
          <a:xfrm>
            <a:off x="213695" y="4156318"/>
            <a:ext cx="6278452" cy="7458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0" i="0" u="none" strike="noStrike" dirty="0">
                <a:effectLst/>
                <a:latin typeface="Arial" panose="020B0604020202020204" pitchFamily="34" charset="0"/>
              </a:rPr>
              <a:t>MLT Master’s Program – Language Technology – Dialogue</a:t>
            </a:r>
            <a:br>
              <a:rPr lang="en" sz="1200" dirty="0"/>
            </a:br>
            <a:r>
              <a:rPr lang="en" sz="1200" b="0" i="0" u="none" strike="noStrike" dirty="0">
                <a:effectLst/>
                <a:latin typeface="Arial" panose="020B0604020202020204" pitchFamily="34" charset="0"/>
              </a:rPr>
              <a:t>Systems Course </a:t>
            </a:r>
            <a:r>
              <a:rPr lang="el-GR" sz="1200" b="0" i="0" u="none" strike="noStrike" dirty="0">
                <a:effectLst/>
                <a:latin typeface="Arial" panose="020B0604020202020204" pitchFamily="34" charset="0"/>
              </a:rPr>
              <a:t>2</a:t>
            </a:r>
            <a:r>
              <a:rPr lang="en" sz="1200" b="0" i="0" u="none" strike="noStrike" dirty="0">
                <a:effectLst/>
                <a:latin typeface="Arial" panose="020B0604020202020204" pitchFamily="34" charset="0"/>
              </a:rPr>
              <a:t>- LT2</a:t>
            </a:r>
            <a:r>
              <a:rPr lang="el-GR" sz="1200" b="0" i="0" u="none" strike="noStrike" dirty="0">
                <a:effectLst/>
                <a:latin typeface="Arial" panose="020B0604020202020204" pitchFamily="34" charset="0"/>
              </a:rPr>
              <a:t>319</a:t>
            </a:r>
            <a:r>
              <a:rPr lang="en" sz="1200" b="0" i="0" u="none" strike="noStrike" dirty="0">
                <a:effectLst/>
                <a:latin typeface="Arial" panose="020B0604020202020204" pitchFamily="34" charset="0"/>
              </a:rPr>
              <a:t> – Final Project</a:t>
            </a:r>
            <a:endParaRPr sz="1200" dirty="0">
              <a:latin typeface="Poppins"/>
              <a:ea typeface="Poppins"/>
              <a:cs typeface="Poppins"/>
              <a:sym typeface="Poppins"/>
            </a:endParaRPr>
          </a:p>
        </p:txBody>
      </p:sp>
    </p:spTree>
  </p:cSld>
  <p:clrMapOvr>
    <a:masterClrMapping/>
  </p:clrMapOvr>
  <p:transition spd="slow">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41"/>
          <p:cNvSpPr/>
          <p:nvPr/>
        </p:nvSpPr>
        <p:spPr>
          <a:xfrm>
            <a:off x="4254325" y="2246000"/>
            <a:ext cx="35409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txBox="1">
            <a:spLocks noGrp="1"/>
          </p:cNvSpPr>
          <p:nvPr>
            <p:ph type="title"/>
          </p:nvPr>
        </p:nvSpPr>
        <p:spPr>
          <a:xfrm flipH="1">
            <a:off x="4117522" y="1501818"/>
            <a:ext cx="3626700" cy="1696200"/>
          </a:xfrm>
          <a:prstGeom prst="rect">
            <a:avLst/>
          </a:prstGeom>
        </p:spPr>
        <p:txBody>
          <a:bodyPr spcFirstLastPara="1" wrap="square" lIns="91425" tIns="91425" rIns="91425" bIns="91425" anchor="ctr" anchorCtr="0">
            <a:noAutofit/>
          </a:bodyPr>
          <a:lstStyle/>
          <a:p>
            <a:r>
              <a:rPr lang="en" sz="3200" b="1" i="0" u="none" strike="noStrike" dirty="0">
                <a:solidFill>
                  <a:srgbClr val="231F20"/>
                </a:solidFill>
                <a:effectLst/>
                <a:latin typeface="LatoWeb"/>
              </a:rPr>
              <a:t>Implementation</a:t>
            </a:r>
            <a:endParaRPr sz="3200" b="1" dirty="0"/>
          </a:p>
        </p:txBody>
      </p:sp>
      <p:grpSp>
        <p:nvGrpSpPr>
          <p:cNvPr id="826" name="Google Shape;826;p41"/>
          <p:cNvGrpSpPr/>
          <p:nvPr/>
        </p:nvGrpSpPr>
        <p:grpSpPr>
          <a:xfrm>
            <a:off x="719874" y="881551"/>
            <a:ext cx="3382053" cy="3380397"/>
            <a:chOff x="719878" y="1032266"/>
            <a:chExt cx="3382053" cy="3078966"/>
          </a:xfrm>
        </p:grpSpPr>
        <p:sp>
          <p:nvSpPr>
            <p:cNvPr id="827" name="Google Shape;827;p41"/>
            <p:cNvSpPr/>
            <p:nvPr/>
          </p:nvSpPr>
          <p:spPr>
            <a:xfrm flipH="1">
              <a:off x="719878" y="3834800"/>
              <a:ext cx="3083924" cy="276432"/>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rot="3863858">
              <a:off x="3581854" y="1890967"/>
              <a:ext cx="391677" cy="531400"/>
            </a:xfrm>
            <a:custGeom>
              <a:avLst/>
              <a:gdLst/>
              <a:ahLst/>
              <a:cxnLst/>
              <a:rect l="l" t="t" r="r" b="b"/>
              <a:pathLst>
                <a:path w="13377" h="18149" extrusionOk="0">
                  <a:moveTo>
                    <a:pt x="7756" y="0"/>
                  </a:moveTo>
                  <a:cubicBezTo>
                    <a:pt x="6728" y="0"/>
                    <a:pt x="5615" y="269"/>
                    <a:pt x="4403" y="836"/>
                  </a:cubicBezTo>
                  <a:cubicBezTo>
                    <a:pt x="2402" y="1737"/>
                    <a:pt x="1101" y="2904"/>
                    <a:pt x="567" y="4272"/>
                  </a:cubicBezTo>
                  <a:cubicBezTo>
                    <a:pt x="0" y="5740"/>
                    <a:pt x="0" y="7307"/>
                    <a:pt x="567" y="8775"/>
                  </a:cubicBezTo>
                  <a:lnTo>
                    <a:pt x="4970" y="7374"/>
                  </a:lnTo>
                  <a:cubicBezTo>
                    <a:pt x="4670" y="6507"/>
                    <a:pt x="4637" y="5806"/>
                    <a:pt x="4804" y="5306"/>
                  </a:cubicBezTo>
                  <a:cubicBezTo>
                    <a:pt x="5004" y="4839"/>
                    <a:pt x="5371" y="4439"/>
                    <a:pt x="5838" y="4238"/>
                  </a:cubicBezTo>
                  <a:cubicBezTo>
                    <a:pt x="6091" y="4100"/>
                    <a:pt x="6376" y="4026"/>
                    <a:pt x="6671" y="4026"/>
                  </a:cubicBezTo>
                  <a:cubicBezTo>
                    <a:pt x="6803" y="4026"/>
                    <a:pt x="6938" y="4041"/>
                    <a:pt x="7072" y="4072"/>
                  </a:cubicBezTo>
                  <a:cubicBezTo>
                    <a:pt x="7405" y="4205"/>
                    <a:pt x="7706" y="4472"/>
                    <a:pt x="7839" y="4839"/>
                  </a:cubicBezTo>
                  <a:cubicBezTo>
                    <a:pt x="8006" y="5239"/>
                    <a:pt x="7906" y="5806"/>
                    <a:pt x="7539" y="6540"/>
                  </a:cubicBezTo>
                  <a:cubicBezTo>
                    <a:pt x="7072" y="7474"/>
                    <a:pt x="6672" y="8442"/>
                    <a:pt x="6305" y="9409"/>
                  </a:cubicBezTo>
                  <a:cubicBezTo>
                    <a:pt x="6171" y="9909"/>
                    <a:pt x="6104" y="10410"/>
                    <a:pt x="6138" y="10910"/>
                  </a:cubicBezTo>
                  <a:cubicBezTo>
                    <a:pt x="6205" y="11544"/>
                    <a:pt x="6405" y="12178"/>
                    <a:pt x="6672" y="12745"/>
                  </a:cubicBezTo>
                  <a:lnTo>
                    <a:pt x="6872" y="13145"/>
                  </a:lnTo>
                  <a:lnTo>
                    <a:pt x="10975" y="11277"/>
                  </a:lnTo>
                  <a:cubicBezTo>
                    <a:pt x="10741" y="10810"/>
                    <a:pt x="10641" y="10276"/>
                    <a:pt x="10641" y="9776"/>
                  </a:cubicBezTo>
                  <a:cubicBezTo>
                    <a:pt x="10774" y="9075"/>
                    <a:pt x="11041" y="8375"/>
                    <a:pt x="11408" y="7774"/>
                  </a:cubicBezTo>
                  <a:cubicBezTo>
                    <a:pt x="11942" y="6807"/>
                    <a:pt x="12309" y="5806"/>
                    <a:pt x="12509" y="4739"/>
                  </a:cubicBezTo>
                  <a:cubicBezTo>
                    <a:pt x="12609" y="4038"/>
                    <a:pt x="12509" y="3371"/>
                    <a:pt x="12209" y="2737"/>
                  </a:cubicBezTo>
                  <a:cubicBezTo>
                    <a:pt x="11575" y="1270"/>
                    <a:pt x="10207" y="269"/>
                    <a:pt x="8640" y="69"/>
                  </a:cubicBezTo>
                  <a:cubicBezTo>
                    <a:pt x="8352" y="23"/>
                    <a:pt x="8058" y="0"/>
                    <a:pt x="7756" y="0"/>
                  </a:cubicBezTo>
                  <a:close/>
                  <a:moveTo>
                    <a:pt x="11608" y="12311"/>
                  </a:moveTo>
                  <a:lnTo>
                    <a:pt x="7239" y="14279"/>
                  </a:lnTo>
                  <a:lnTo>
                    <a:pt x="8973" y="18148"/>
                  </a:lnTo>
                  <a:lnTo>
                    <a:pt x="13376" y="16180"/>
                  </a:lnTo>
                  <a:lnTo>
                    <a:pt x="11608" y="1231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rot="3863858">
              <a:off x="3183681" y="1870301"/>
              <a:ext cx="393638" cy="364183"/>
            </a:xfrm>
            <a:custGeom>
              <a:avLst/>
              <a:gdLst/>
              <a:ahLst/>
              <a:cxnLst/>
              <a:rect l="l" t="t" r="r" b="b"/>
              <a:pathLst>
                <a:path w="13444" h="12438" extrusionOk="0">
                  <a:moveTo>
                    <a:pt x="5395" y="0"/>
                  </a:moveTo>
                  <a:cubicBezTo>
                    <a:pt x="4946" y="0"/>
                    <a:pt x="4496" y="86"/>
                    <a:pt x="4070" y="262"/>
                  </a:cubicBezTo>
                  <a:cubicBezTo>
                    <a:pt x="3003" y="696"/>
                    <a:pt x="2102" y="1430"/>
                    <a:pt x="1468" y="2397"/>
                  </a:cubicBezTo>
                  <a:cubicBezTo>
                    <a:pt x="434" y="3765"/>
                    <a:pt x="1" y="5032"/>
                    <a:pt x="134" y="6200"/>
                  </a:cubicBezTo>
                  <a:cubicBezTo>
                    <a:pt x="334" y="7400"/>
                    <a:pt x="935" y="8468"/>
                    <a:pt x="1869" y="9235"/>
                  </a:cubicBezTo>
                  <a:lnTo>
                    <a:pt x="4370" y="6633"/>
                  </a:lnTo>
                  <a:cubicBezTo>
                    <a:pt x="3937" y="6266"/>
                    <a:pt x="3603" y="5799"/>
                    <a:pt x="3470" y="5266"/>
                  </a:cubicBezTo>
                  <a:cubicBezTo>
                    <a:pt x="3403" y="4865"/>
                    <a:pt x="3503" y="4465"/>
                    <a:pt x="3770" y="4131"/>
                  </a:cubicBezTo>
                  <a:cubicBezTo>
                    <a:pt x="3937" y="3865"/>
                    <a:pt x="4204" y="3664"/>
                    <a:pt x="4537" y="3564"/>
                  </a:cubicBezTo>
                  <a:cubicBezTo>
                    <a:pt x="4586" y="3559"/>
                    <a:pt x="4635" y="3556"/>
                    <a:pt x="4683" y="3556"/>
                  </a:cubicBezTo>
                  <a:cubicBezTo>
                    <a:pt x="4933" y="3556"/>
                    <a:pt x="5175" y="3630"/>
                    <a:pt x="5371" y="3798"/>
                  </a:cubicBezTo>
                  <a:cubicBezTo>
                    <a:pt x="5638" y="3998"/>
                    <a:pt x="5771" y="4398"/>
                    <a:pt x="5805" y="5065"/>
                  </a:cubicBezTo>
                  <a:cubicBezTo>
                    <a:pt x="5838" y="5866"/>
                    <a:pt x="5905" y="6667"/>
                    <a:pt x="6072" y="7467"/>
                  </a:cubicBezTo>
                  <a:cubicBezTo>
                    <a:pt x="6138" y="7867"/>
                    <a:pt x="6305" y="8234"/>
                    <a:pt x="6505" y="8568"/>
                  </a:cubicBezTo>
                  <a:cubicBezTo>
                    <a:pt x="6805" y="8968"/>
                    <a:pt x="7172" y="9335"/>
                    <a:pt x="7573" y="9602"/>
                  </a:cubicBezTo>
                  <a:lnTo>
                    <a:pt x="7840" y="9836"/>
                  </a:lnTo>
                  <a:lnTo>
                    <a:pt x="9941" y="7000"/>
                  </a:lnTo>
                  <a:cubicBezTo>
                    <a:pt x="9574" y="6767"/>
                    <a:pt x="9307" y="6466"/>
                    <a:pt x="9107" y="6133"/>
                  </a:cubicBezTo>
                  <a:cubicBezTo>
                    <a:pt x="8940" y="5599"/>
                    <a:pt x="8840" y="5032"/>
                    <a:pt x="8874" y="4465"/>
                  </a:cubicBezTo>
                  <a:cubicBezTo>
                    <a:pt x="8874" y="3598"/>
                    <a:pt x="8740" y="2764"/>
                    <a:pt x="8473" y="1963"/>
                  </a:cubicBezTo>
                  <a:cubicBezTo>
                    <a:pt x="8273" y="1463"/>
                    <a:pt x="7940" y="1029"/>
                    <a:pt x="7506" y="696"/>
                  </a:cubicBezTo>
                  <a:cubicBezTo>
                    <a:pt x="6881" y="238"/>
                    <a:pt x="6140" y="0"/>
                    <a:pt x="5395" y="0"/>
                  </a:cubicBezTo>
                  <a:close/>
                  <a:moveTo>
                    <a:pt x="10742" y="7434"/>
                  </a:moveTo>
                  <a:lnTo>
                    <a:pt x="8507" y="10469"/>
                  </a:lnTo>
                  <a:lnTo>
                    <a:pt x="11209" y="12437"/>
                  </a:lnTo>
                  <a:lnTo>
                    <a:pt x="13444" y="9402"/>
                  </a:lnTo>
                  <a:lnTo>
                    <a:pt x="10742" y="74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flipH="1">
              <a:off x="2288267" y="3141187"/>
              <a:ext cx="355547" cy="788393"/>
            </a:xfrm>
            <a:custGeom>
              <a:avLst/>
              <a:gdLst/>
              <a:ahLst/>
              <a:cxnLst/>
              <a:rect l="l" t="t" r="r" b="b"/>
              <a:pathLst>
                <a:path w="12143" h="26926" extrusionOk="0">
                  <a:moveTo>
                    <a:pt x="5573" y="1"/>
                  </a:moveTo>
                  <a:cubicBezTo>
                    <a:pt x="4842" y="1"/>
                    <a:pt x="4119" y="410"/>
                    <a:pt x="3837" y="1374"/>
                  </a:cubicBezTo>
                  <a:cubicBezTo>
                    <a:pt x="3803" y="1441"/>
                    <a:pt x="1602" y="8112"/>
                    <a:pt x="201" y="12982"/>
                  </a:cubicBezTo>
                  <a:cubicBezTo>
                    <a:pt x="1" y="13616"/>
                    <a:pt x="167" y="14283"/>
                    <a:pt x="601" y="14750"/>
                  </a:cubicBezTo>
                  <a:cubicBezTo>
                    <a:pt x="4404" y="18886"/>
                    <a:pt x="6505" y="22689"/>
                    <a:pt x="8173" y="25925"/>
                  </a:cubicBezTo>
                  <a:cubicBezTo>
                    <a:pt x="8507" y="26525"/>
                    <a:pt x="9141" y="26926"/>
                    <a:pt x="9841" y="26926"/>
                  </a:cubicBezTo>
                  <a:cubicBezTo>
                    <a:pt x="11242" y="26926"/>
                    <a:pt x="12143" y="25458"/>
                    <a:pt x="11509" y="24190"/>
                  </a:cubicBezTo>
                  <a:cubicBezTo>
                    <a:pt x="9507" y="20154"/>
                    <a:pt x="7006" y="16418"/>
                    <a:pt x="4070" y="13016"/>
                  </a:cubicBezTo>
                  <a:cubicBezTo>
                    <a:pt x="5471" y="8346"/>
                    <a:pt x="7373" y="2608"/>
                    <a:pt x="7373" y="2541"/>
                  </a:cubicBezTo>
                  <a:cubicBezTo>
                    <a:pt x="7926" y="1044"/>
                    <a:pt x="6740" y="1"/>
                    <a:pt x="5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flipH="1">
              <a:off x="2263848" y="3845547"/>
              <a:ext cx="424882" cy="127983"/>
            </a:xfrm>
            <a:custGeom>
              <a:avLst/>
              <a:gdLst/>
              <a:ahLst/>
              <a:cxnLst/>
              <a:rect l="l" t="t" r="r" b="b"/>
              <a:pathLst>
                <a:path w="14511" h="4371" extrusionOk="0">
                  <a:moveTo>
                    <a:pt x="7672" y="1"/>
                  </a:moveTo>
                  <a:lnTo>
                    <a:pt x="0" y="4371"/>
                  </a:lnTo>
                  <a:lnTo>
                    <a:pt x="14511" y="4371"/>
                  </a:lnTo>
                  <a:lnTo>
                    <a:pt x="14110" y="268"/>
                  </a:lnTo>
                  <a:lnTo>
                    <a:pt x="76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flipH="1">
              <a:off x="1995262" y="2858548"/>
              <a:ext cx="800925" cy="620355"/>
            </a:xfrm>
            <a:custGeom>
              <a:avLst/>
              <a:gdLst/>
              <a:ahLst/>
              <a:cxnLst/>
              <a:rect l="l" t="t" r="r" b="b"/>
              <a:pathLst>
                <a:path w="27354" h="21187" extrusionOk="0">
                  <a:moveTo>
                    <a:pt x="14994" y="0"/>
                  </a:moveTo>
                  <a:cubicBezTo>
                    <a:pt x="13554" y="0"/>
                    <a:pt x="12061" y="221"/>
                    <a:pt x="10575" y="686"/>
                  </a:cubicBezTo>
                  <a:cubicBezTo>
                    <a:pt x="3970" y="2754"/>
                    <a:pt x="1" y="8859"/>
                    <a:pt x="1736" y="14329"/>
                  </a:cubicBezTo>
                  <a:cubicBezTo>
                    <a:pt x="3054" y="18569"/>
                    <a:pt x="7398" y="21186"/>
                    <a:pt x="12361" y="21186"/>
                  </a:cubicBezTo>
                  <a:cubicBezTo>
                    <a:pt x="13801" y="21186"/>
                    <a:pt x="15294" y="20966"/>
                    <a:pt x="16780" y="20500"/>
                  </a:cubicBezTo>
                  <a:cubicBezTo>
                    <a:pt x="23384" y="18432"/>
                    <a:pt x="27354" y="12328"/>
                    <a:pt x="25653" y="6857"/>
                  </a:cubicBezTo>
                  <a:cubicBezTo>
                    <a:pt x="24308" y="2617"/>
                    <a:pt x="19958" y="0"/>
                    <a:pt x="14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flipH="1">
              <a:off x="2407407" y="2264281"/>
              <a:ext cx="1030451" cy="705209"/>
            </a:xfrm>
            <a:custGeom>
              <a:avLst/>
              <a:gdLst/>
              <a:ahLst/>
              <a:cxnLst/>
              <a:rect l="l" t="t" r="r" b="b"/>
              <a:pathLst>
                <a:path w="35193" h="24085" extrusionOk="0">
                  <a:moveTo>
                    <a:pt x="33324" y="0"/>
                  </a:moveTo>
                  <a:cubicBezTo>
                    <a:pt x="32290" y="0"/>
                    <a:pt x="31456" y="868"/>
                    <a:pt x="31456" y="1902"/>
                  </a:cubicBezTo>
                  <a:cubicBezTo>
                    <a:pt x="31456" y="2335"/>
                    <a:pt x="31323" y="12543"/>
                    <a:pt x="21582" y="18013"/>
                  </a:cubicBezTo>
                  <a:cubicBezTo>
                    <a:pt x="16504" y="16572"/>
                    <a:pt x="13208" y="16119"/>
                    <a:pt x="10859" y="16119"/>
                  </a:cubicBezTo>
                  <a:cubicBezTo>
                    <a:pt x="8642" y="16119"/>
                    <a:pt x="7269" y="16523"/>
                    <a:pt x="6038" y="16879"/>
                  </a:cubicBezTo>
                  <a:cubicBezTo>
                    <a:pt x="5571" y="17046"/>
                    <a:pt x="5104" y="17146"/>
                    <a:pt x="4670" y="17246"/>
                  </a:cubicBezTo>
                  <a:cubicBezTo>
                    <a:pt x="3836" y="17380"/>
                    <a:pt x="3203" y="18080"/>
                    <a:pt x="3136" y="18914"/>
                  </a:cubicBezTo>
                  <a:cubicBezTo>
                    <a:pt x="3002" y="19614"/>
                    <a:pt x="2535" y="20215"/>
                    <a:pt x="1868" y="20482"/>
                  </a:cubicBezTo>
                  <a:cubicBezTo>
                    <a:pt x="0" y="21282"/>
                    <a:pt x="534" y="24084"/>
                    <a:pt x="2602" y="24084"/>
                  </a:cubicBezTo>
                  <a:cubicBezTo>
                    <a:pt x="2836" y="24084"/>
                    <a:pt x="3103" y="24051"/>
                    <a:pt x="3336" y="23951"/>
                  </a:cubicBezTo>
                  <a:cubicBezTo>
                    <a:pt x="4804" y="23317"/>
                    <a:pt x="5971" y="22150"/>
                    <a:pt x="6505" y="20649"/>
                  </a:cubicBezTo>
                  <a:lnTo>
                    <a:pt x="7105" y="20482"/>
                  </a:lnTo>
                  <a:cubicBezTo>
                    <a:pt x="8063" y="20193"/>
                    <a:pt x="9139" y="19876"/>
                    <a:pt x="10920" y="19876"/>
                  </a:cubicBezTo>
                  <a:cubicBezTo>
                    <a:pt x="13047" y="19876"/>
                    <a:pt x="16178" y="20328"/>
                    <a:pt x="21316" y="21816"/>
                  </a:cubicBezTo>
                  <a:cubicBezTo>
                    <a:pt x="21469" y="21863"/>
                    <a:pt x="21631" y="21885"/>
                    <a:pt x="21796" y="21885"/>
                  </a:cubicBezTo>
                  <a:cubicBezTo>
                    <a:pt x="22095" y="21885"/>
                    <a:pt x="22403" y="21812"/>
                    <a:pt x="22683" y="21683"/>
                  </a:cubicBezTo>
                  <a:cubicBezTo>
                    <a:pt x="35125" y="15245"/>
                    <a:pt x="35192" y="2402"/>
                    <a:pt x="35192" y="1868"/>
                  </a:cubicBezTo>
                  <a:cubicBezTo>
                    <a:pt x="35159" y="834"/>
                    <a:pt x="34325" y="0"/>
                    <a:pt x="33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flipH="1">
              <a:off x="1103540" y="1032266"/>
              <a:ext cx="1999326" cy="2401399"/>
            </a:xfrm>
            <a:custGeom>
              <a:avLst/>
              <a:gdLst/>
              <a:ahLst/>
              <a:cxnLst/>
              <a:rect l="l" t="t" r="r" b="b"/>
              <a:pathLst>
                <a:path w="68283" h="82015" extrusionOk="0">
                  <a:moveTo>
                    <a:pt x="32431" y="1"/>
                  </a:moveTo>
                  <a:cubicBezTo>
                    <a:pt x="31731" y="1"/>
                    <a:pt x="31017" y="27"/>
                    <a:pt x="30289" y="81"/>
                  </a:cubicBezTo>
                  <a:cubicBezTo>
                    <a:pt x="1" y="2282"/>
                    <a:pt x="9474" y="38675"/>
                    <a:pt x="13010" y="52785"/>
                  </a:cubicBezTo>
                  <a:cubicBezTo>
                    <a:pt x="15345" y="61992"/>
                    <a:pt x="15312" y="68963"/>
                    <a:pt x="14978" y="73000"/>
                  </a:cubicBezTo>
                  <a:cubicBezTo>
                    <a:pt x="14711" y="75735"/>
                    <a:pt x="16279" y="78337"/>
                    <a:pt x="18814" y="79337"/>
                  </a:cubicBezTo>
                  <a:cubicBezTo>
                    <a:pt x="23488" y="81187"/>
                    <a:pt x="29281" y="82015"/>
                    <a:pt x="35737" y="82015"/>
                  </a:cubicBezTo>
                  <a:cubicBezTo>
                    <a:pt x="42322" y="82015"/>
                    <a:pt x="49596" y="81154"/>
                    <a:pt x="57075" y="79638"/>
                  </a:cubicBezTo>
                  <a:cubicBezTo>
                    <a:pt x="63613" y="78337"/>
                    <a:pt x="68283" y="72566"/>
                    <a:pt x="68216" y="65895"/>
                  </a:cubicBezTo>
                  <a:cubicBezTo>
                    <a:pt x="68149" y="59490"/>
                    <a:pt x="67649" y="53085"/>
                    <a:pt x="66748" y="46781"/>
                  </a:cubicBezTo>
                  <a:cubicBezTo>
                    <a:pt x="64995" y="34607"/>
                    <a:pt x="57871" y="1"/>
                    <a:pt x="324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flipH="1">
              <a:off x="1103540" y="1033672"/>
              <a:ext cx="1207214" cy="2390946"/>
            </a:xfrm>
            <a:custGeom>
              <a:avLst/>
              <a:gdLst/>
              <a:ahLst/>
              <a:cxnLst/>
              <a:rect l="l" t="t" r="r" b="b"/>
              <a:pathLst>
                <a:path w="41230" h="81658" extrusionOk="0">
                  <a:moveTo>
                    <a:pt x="7075" y="0"/>
                  </a:moveTo>
                  <a:cubicBezTo>
                    <a:pt x="4584" y="0"/>
                    <a:pt x="2260" y="1362"/>
                    <a:pt x="1035" y="3569"/>
                  </a:cubicBezTo>
                  <a:cubicBezTo>
                    <a:pt x="0" y="5603"/>
                    <a:pt x="34" y="8072"/>
                    <a:pt x="1602" y="10507"/>
                  </a:cubicBezTo>
                  <a:cubicBezTo>
                    <a:pt x="6772" y="18579"/>
                    <a:pt x="19147" y="46366"/>
                    <a:pt x="17279" y="61543"/>
                  </a:cubicBezTo>
                  <a:cubicBezTo>
                    <a:pt x="16446" y="68415"/>
                    <a:pt x="12109" y="73919"/>
                    <a:pt x="15878" y="81658"/>
                  </a:cubicBezTo>
                  <a:cubicBezTo>
                    <a:pt x="20615" y="81258"/>
                    <a:pt x="25352" y="80557"/>
                    <a:pt x="30022" y="79590"/>
                  </a:cubicBezTo>
                  <a:cubicBezTo>
                    <a:pt x="36560" y="78289"/>
                    <a:pt x="41230" y="72485"/>
                    <a:pt x="41163" y="65813"/>
                  </a:cubicBezTo>
                  <a:cubicBezTo>
                    <a:pt x="41096" y="59442"/>
                    <a:pt x="40629" y="53071"/>
                    <a:pt x="39729" y="46733"/>
                  </a:cubicBezTo>
                  <a:cubicBezTo>
                    <a:pt x="37994" y="34924"/>
                    <a:pt x="31289" y="2134"/>
                    <a:pt x="7739" y="33"/>
                  </a:cubicBezTo>
                  <a:cubicBezTo>
                    <a:pt x="7517" y="11"/>
                    <a:pt x="7295" y="0"/>
                    <a:pt x="7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flipH="1">
              <a:off x="1261740" y="1056656"/>
              <a:ext cx="1087108" cy="1909905"/>
            </a:xfrm>
            <a:custGeom>
              <a:avLst/>
              <a:gdLst/>
              <a:ahLst/>
              <a:cxnLst/>
              <a:rect l="l" t="t" r="r" b="b"/>
              <a:pathLst>
                <a:path w="37128" h="65229" extrusionOk="0">
                  <a:moveTo>
                    <a:pt x="2397" y="0"/>
                  </a:moveTo>
                  <a:cubicBezTo>
                    <a:pt x="1675" y="0"/>
                    <a:pt x="943" y="27"/>
                    <a:pt x="201" y="82"/>
                  </a:cubicBezTo>
                  <a:cubicBezTo>
                    <a:pt x="101" y="115"/>
                    <a:pt x="1" y="182"/>
                    <a:pt x="34" y="282"/>
                  </a:cubicBezTo>
                  <a:cubicBezTo>
                    <a:pt x="34" y="382"/>
                    <a:pt x="101" y="482"/>
                    <a:pt x="234" y="482"/>
                  </a:cubicBezTo>
                  <a:cubicBezTo>
                    <a:pt x="971" y="427"/>
                    <a:pt x="1699" y="400"/>
                    <a:pt x="2416" y="400"/>
                  </a:cubicBezTo>
                  <a:cubicBezTo>
                    <a:pt x="19607" y="400"/>
                    <a:pt x="30970" y="16105"/>
                    <a:pt x="35292" y="45981"/>
                  </a:cubicBezTo>
                  <a:cubicBezTo>
                    <a:pt x="36193" y="52286"/>
                    <a:pt x="36693" y="58657"/>
                    <a:pt x="36760" y="65062"/>
                  </a:cubicBezTo>
                  <a:cubicBezTo>
                    <a:pt x="36760" y="65157"/>
                    <a:pt x="36821" y="65222"/>
                    <a:pt x="36941" y="65228"/>
                  </a:cubicBezTo>
                  <a:lnTo>
                    <a:pt x="36941" y="65228"/>
                  </a:lnTo>
                  <a:cubicBezTo>
                    <a:pt x="37036" y="65222"/>
                    <a:pt x="37127" y="65157"/>
                    <a:pt x="37127" y="65062"/>
                  </a:cubicBezTo>
                  <a:cubicBezTo>
                    <a:pt x="37027" y="58657"/>
                    <a:pt x="36527" y="52252"/>
                    <a:pt x="35626" y="45914"/>
                  </a:cubicBezTo>
                  <a:cubicBezTo>
                    <a:pt x="31302" y="15807"/>
                    <a:pt x="19812" y="0"/>
                    <a:pt x="2397" y="0"/>
                  </a:cubicBezTo>
                  <a:close/>
                  <a:moveTo>
                    <a:pt x="36941" y="65228"/>
                  </a:moveTo>
                  <a:cubicBezTo>
                    <a:pt x="36937" y="65228"/>
                    <a:pt x="36932" y="65228"/>
                    <a:pt x="36927" y="65228"/>
                  </a:cubicBezTo>
                  <a:lnTo>
                    <a:pt x="36960" y="65228"/>
                  </a:lnTo>
                  <a:cubicBezTo>
                    <a:pt x="36954" y="65228"/>
                    <a:pt x="36948" y="65228"/>
                    <a:pt x="36941" y="652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flipH="1">
              <a:off x="965807" y="2887857"/>
              <a:ext cx="800925" cy="620326"/>
            </a:xfrm>
            <a:custGeom>
              <a:avLst/>
              <a:gdLst/>
              <a:ahLst/>
              <a:cxnLst/>
              <a:rect l="l" t="t" r="r" b="b"/>
              <a:pathLst>
                <a:path w="27354" h="21186" extrusionOk="0">
                  <a:moveTo>
                    <a:pt x="14994" y="0"/>
                  </a:moveTo>
                  <a:cubicBezTo>
                    <a:pt x="13553" y="0"/>
                    <a:pt x="12060" y="221"/>
                    <a:pt x="10575" y="686"/>
                  </a:cubicBezTo>
                  <a:cubicBezTo>
                    <a:pt x="3970" y="2754"/>
                    <a:pt x="0" y="8858"/>
                    <a:pt x="1735" y="14329"/>
                  </a:cubicBezTo>
                  <a:cubicBezTo>
                    <a:pt x="3053" y="18569"/>
                    <a:pt x="7398" y="21186"/>
                    <a:pt x="12360" y="21186"/>
                  </a:cubicBezTo>
                  <a:cubicBezTo>
                    <a:pt x="13801" y="21186"/>
                    <a:pt x="15293" y="20965"/>
                    <a:pt x="16779" y="20500"/>
                  </a:cubicBezTo>
                  <a:cubicBezTo>
                    <a:pt x="23384" y="18432"/>
                    <a:pt x="27353" y="12328"/>
                    <a:pt x="25652" y="6857"/>
                  </a:cubicBezTo>
                  <a:cubicBezTo>
                    <a:pt x="24308" y="2617"/>
                    <a:pt x="19958" y="0"/>
                    <a:pt x="14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flipH="1">
              <a:off x="1174836" y="3143442"/>
              <a:ext cx="355547" cy="786139"/>
            </a:xfrm>
            <a:custGeom>
              <a:avLst/>
              <a:gdLst/>
              <a:ahLst/>
              <a:cxnLst/>
              <a:rect l="l" t="t" r="r" b="b"/>
              <a:pathLst>
                <a:path w="12143" h="26849" extrusionOk="0">
                  <a:moveTo>
                    <a:pt x="5551" y="0"/>
                  </a:moveTo>
                  <a:cubicBezTo>
                    <a:pt x="4837" y="0"/>
                    <a:pt x="4131" y="389"/>
                    <a:pt x="3837" y="1297"/>
                  </a:cubicBezTo>
                  <a:cubicBezTo>
                    <a:pt x="3804" y="1364"/>
                    <a:pt x="1602" y="8035"/>
                    <a:pt x="201" y="12905"/>
                  </a:cubicBezTo>
                  <a:cubicBezTo>
                    <a:pt x="1" y="13539"/>
                    <a:pt x="168" y="14206"/>
                    <a:pt x="601" y="14673"/>
                  </a:cubicBezTo>
                  <a:cubicBezTo>
                    <a:pt x="4404" y="18809"/>
                    <a:pt x="6505" y="22612"/>
                    <a:pt x="8173" y="25848"/>
                  </a:cubicBezTo>
                  <a:cubicBezTo>
                    <a:pt x="8507" y="26448"/>
                    <a:pt x="9141" y="26849"/>
                    <a:pt x="9841" y="26849"/>
                  </a:cubicBezTo>
                  <a:cubicBezTo>
                    <a:pt x="11242" y="26849"/>
                    <a:pt x="12143" y="25381"/>
                    <a:pt x="11509" y="24113"/>
                  </a:cubicBezTo>
                  <a:cubicBezTo>
                    <a:pt x="9508" y="20077"/>
                    <a:pt x="7006" y="16341"/>
                    <a:pt x="4070" y="12939"/>
                  </a:cubicBezTo>
                  <a:cubicBezTo>
                    <a:pt x="5471" y="8269"/>
                    <a:pt x="7373" y="2531"/>
                    <a:pt x="7373" y="2464"/>
                  </a:cubicBezTo>
                  <a:cubicBezTo>
                    <a:pt x="7866" y="1004"/>
                    <a:pt x="6699" y="0"/>
                    <a:pt x="5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flipH="1">
              <a:off x="946277" y="1120135"/>
              <a:ext cx="678564" cy="1140280"/>
            </a:xfrm>
            <a:custGeom>
              <a:avLst/>
              <a:gdLst/>
              <a:ahLst/>
              <a:cxnLst/>
              <a:rect l="l" t="t" r="r" b="b"/>
              <a:pathLst>
                <a:path w="23175" h="38944" extrusionOk="0">
                  <a:moveTo>
                    <a:pt x="2484" y="0"/>
                  </a:moveTo>
                  <a:cubicBezTo>
                    <a:pt x="1240" y="0"/>
                    <a:pt x="0" y="1256"/>
                    <a:pt x="758" y="2750"/>
                  </a:cubicBezTo>
                  <a:lnTo>
                    <a:pt x="1726" y="4652"/>
                  </a:lnTo>
                  <a:cubicBezTo>
                    <a:pt x="1225" y="6120"/>
                    <a:pt x="1059" y="7687"/>
                    <a:pt x="1325" y="9255"/>
                  </a:cubicBezTo>
                  <a:cubicBezTo>
                    <a:pt x="1392" y="9555"/>
                    <a:pt x="1526" y="9856"/>
                    <a:pt x="1726" y="10122"/>
                  </a:cubicBezTo>
                  <a:cubicBezTo>
                    <a:pt x="3861" y="12691"/>
                    <a:pt x="13634" y="17828"/>
                    <a:pt x="19071" y="20096"/>
                  </a:cubicBezTo>
                  <a:cubicBezTo>
                    <a:pt x="16770" y="30771"/>
                    <a:pt x="8631" y="35207"/>
                    <a:pt x="8264" y="35407"/>
                  </a:cubicBezTo>
                  <a:cubicBezTo>
                    <a:pt x="6529" y="36308"/>
                    <a:pt x="7196" y="38943"/>
                    <a:pt x="9164" y="38943"/>
                  </a:cubicBezTo>
                  <a:cubicBezTo>
                    <a:pt x="9465" y="38943"/>
                    <a:pt x="9765" y="38876"/>
                    <a:pt x="10032" y="38710"/>
                  </a:cubicBezTo>
                  <a:cubicBezTo>
                    <a:pt x="10465" y="38476"/>
                    <a:pt x="20906" y="32872"/>
                    <a:pt x="23041" y="19196"/>
                  </a:cubicBezTo>
                  <a:cubicBezTo>
                    <a:pt x="23174" y="18328"/>
                    <a:pt x="22674" y="17461"/>
                    <a:pt x="21840" y="17161"/>
                  </a:cubicBezTo>
                  <a:cubicBezTo>
                    <a:pt x="17070" y="15393"/>
                    <a:pt x="7396" y="10256"/>
                    <a:pt x="4995" y="8088"/>
                  </a:cubicBezTo>
                  <a:cubicBezTo>
                    <a:pt x="4895" y="7220"/>
                    <a:pt x="5061" y="6386"/>
                    <a:pt x="5462" y="5619"/>
                  </a:cubicBezTo>
                  <a:cubicBezTo>
                    <a:pt x="5795" y="5052"/>
                    <a:pt x="5829" y="4352"/>
                    <a:pt x="5495" y="3785"/>
                  </a:cubicBezTo>
                  <a:lnTo>
                    <a:pt x="4094" y="1049"/>
                  </a:lnTo>
                  <a:cubicBezTo>
                    <a:pt x="3718" y="309"/>
                    <a:pt x="3101"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flipH="1">
              <a:off x="1392650" y="1275642"/>
              <a:ext cx="173865" cy="133078"/>
            </a:xfrm>
            <a:custGeom>
              <a:avLst/>
              <a:gdLst/>
              <a:ahLst/>
              <a:cxnLst/>
              <a:rect l="l" t="t" r="r" b="b"/>
              <a:pathLst>
                <a:path w="5938" h="4545" extrusionOk="0">
                  <a:moveTo>
                    <a:pt x="4657" y="0"/>
                  </a:moveTo>
                  <a:cubicBezTo>
                    <a:pt x="4567" y="0"/>
                    <a:pt x="4471" y="13"/>
                    <a:pt x="4370" y="41"/>
                  </a:cubicBezTo>
                  <a:cubicBezTo>
                    <a:pt x="2002" y="675"/>
                    <a:pt x="468" y="3010"/>
                    <a:pt x="401" y="3110"/>
                  </a:cubicBezTo>
                  <a:cubicBezTo>
                    <a:pt x="1" y="3711"/>
                    <a:pt x="434" y="4545"/>
                    <a:pt x="1201" y="4545"/>
                  </a:cubicBezTo>
                  <a:cubicBezTo>
                    <a:pt x="1502" y="4545"/>
                    <a:pt x="1802" y="4378"/>
                    <a:pt x="1969" y="4111"/>
                  </a:cubicBezTo>
                  <a:cubicBezTo>
                    <a:pt x="1969" y="4111"/>
                    <a:pt x="3203" y="2276"/>
                    <a:pt x="4837" y="1843"/>
                  </a:cubicBezTo>
                  <a:cubicBezTo>
                    <a:pt x="5937" y="1537"/>
                    <a:pt x="5638" y="0"/>
                    <a:pt x="4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flipH="1">
              <a:off x="1150417" y="3845547"/>
              <a:ext cx="424882" cy="127983"/>
            </a:xfrm>
            <a:custGeom>
              <a:avLst/>
              <a:gdLst/>
              <a:ahLst/>
              <a:cxnLst/>
              <a:rect l="l" t="t" r="r" b="b"/>
              <a:pathLst>
                <a:path w="14511" h="4371" extrusionOk="0">
                  <a:moveTo>
                    <a:pt x="7673" y="1"/>
                  </a:moveTo>
                  <a:lnTo>
                    <a:pt x="0" y="4371"/>
                  </a:lnTo>
                  <a:lnTo>
                    <a:pt x="14511" y="4371"/>
                  </a:lnTo>
                  <a:lnTo>
                    <a:pt x="14110" y="268"/>
                  </a:lnTo>
                  <a:lnTo>
                    <a:pt x="76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flipH="1">
              <a:off x="1759880" y="1812666"/>
              <a:ext cx="607531" cy="526249"/>
            </a:xfrm>
            <a:custGeom>
              <a:avLst/>
              <a:gdLst/>
              <a:ahLst/>
              <a:cxnLst/>
              <a:rect l="l" t="t" r="r" b="b"/>
              <a:pathLst>
                <a:path w="20749" h="17973" extrusionOk="0">
                  <a:moveTo>
                    <a:pt x="10586" y="1"/>
                  </a:moveTo>
                  <a:cubicBezTo>
                    <a:pt x="10252" y="1"/>
                    <a:pt x="9914" y="16"/>
                    <a:pt x="9574" y="47"/>
                  </a:cubicBezTo>
                  <a:cubicBezTo>
                    <a:pt x="4104" y="547"/>
                    <a:pt x="1" y="4917"/>
                    <a:pt x="434" y="9854"/>
                  </a:cubicBezTo>
                  <a:cubicBezTo>
                    <a:pt x="872" y="14515"/>
                    <a:pt x="5094" y="17973"/>
                    <a:pt x="10157" y="17973"/>
                  </a:cubicBezTo>
                  <a:cubicBezTo>
                    <a:pt x="10493" y="17973"/>
                    <a:pt x="10833" y="17957"/>
                    <a:pt x="11175" y="17926"/>
                  </a:cubicBezTo>
                  <a:cubicBezTo>
                    <a:pt x="16646" y="17459"/>
                    <a:pt x="20749" y="13056"/>
                    <a:pt x="20315" y="8119"/>
                  </a:cubicBezTo>
                  <a:cubicBezTo>
                    <a:pt x="19908" y="3487"/>
                    <a:pt x="15655" y="1"/>
                    <a:pt x="105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flipH="1">
              <a:off x="2035288" y="1959886"/>
              <a:ext cx="198313" cy="284572"/>
            </a:xfrm>
            <a:custGeom>
              <a:avLst/>
              <a:gdLst/>
              <a:ahLst/>
              <a:cxnLst/>
              <a:rect l="l" t="t" r="r" b="b"/>
              <a:pathLst>
                <a:path w="6773" h="9719" extrusionOk="0">
                  <a:moveTo>
                    <a:pt x="2422" y="0"/>
                  </a:moveTo>
                  <a:cubicBezTo>
                    <a:pt x="2280" y="0"/>
                    <a:pt x="2140" y="18"/>
                    <a:pt x="2002" y="56"/>
                  </a:cubicBezTo>
                  <a:cubicBezTo>
                    <a:pt x="568" y="456"/>
                    <a:pt x="1" y="2958"/>
                    <a:pt x="735" y="5593"/>
                  </a:cubicBezTo>
                  <a:cubicBezTo>
                    <a:pt x="1430" y="8012"/>
                    <a:pt x="2948" y="9718"/>
                    <a:pt x="4319" y="9718"/>
                  </a:cubicBezTo>
                  <a:cubicBezTo>
                    <a:pt x="4460" y="9718"/>
                    <a:pt x="4600" y="9700"/>
                    <a:pt x="4737" y="9663"/>
                  </a:cubicBezTo>
                  <a:cubicBezTo>
                    <a:pt x="6205" y="9229"/>
                    <a:pt x="6772" y="6761"/>
                    <a:pt x="6005" y="4092"/>
                  </a:cubicBezTo>
                  <a:cubicBezTo>
                    <a:pt x="5340" y="1703"/>
                    <a:pt x="3798" y="0"/>
                    <a:pt x="24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flipH="1">
              <a:off x="1786232" y="1745790"/>
              <a:ext cx="643692" cy="379820"/>
            </a:xfrm>
            <a:custGeom>
              <a:avLst/>
              <a:gdLst/>
              <a:ahLst/>
              <a:cxnLst/>
              <a:rect l="l" t="t" r="r" b="b"/>
              <a:pathLst>
                <a:path w="21984" h="12972" extrusionOk="0">
                  <a:moveTo>
                    <a:pt x="10141" y="1"/>
                  </a:moveTo>
                  <a:cubicBezTo>
                    <a:pt x="8797" y="1"/>
                    <a:pt x="7434" y="207"/>
                    <a:pt x="6105" y="663"/>
                  </a:cubicBezTo>
                  <a:cubicBezTo>
                    <a:pt x="1" y="2731"/>
                    <a:pt x="1168" y="12972"/>
                    <a:pt x="1168" y="12972"/>
                  </a:cubicBezTo>
                  <a:cubicBezTo>
                    <a:pt x="7473" y="12171"/>
                    <a:pt x="19948" y="8602"/>
                    <a:pt x="21983" y="7168"/>
                  </a:cubicBezTo>
                  <a:cubicBezTo>
                    <a:pt x="20699" y="3370"/>
                    <a:pt x="15577" y="1"/>
                    <a:pt x="10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flipH="1">
              <a:off x="1748139" y="2051357"/>
              <a:ext cx="611454" cy="356748"/>
            </a:xfrm>
            <a:custGeom>
              <a:avLst/>
              <a:gdLst/>
              <a:ahLst/>
              <a:cxnLst/>
              <a:rect l="l" t="t" r="r" b="b"/>
              <a:pathLst>
                <a:path w="20883" h="12184" extrusionOk="0">
                  <a:moveTo>
                    <a:pt x="20882" y="1"/>
                  </a:moveTo>
                  <a:lnTo>
                    <a:pt x="20882" y="1"/>
                  </a:lnTo>
                  <a:cubicBezTo>
                    <a:pt x="17980" y="1602"/>
                    <a:pt x="7806" y="4104"/>
                    <a:pt x="1" y="5571"/>
                  </a:cubicBezTo>
                  <a:cubicBezTo>
                    <a:pt x="1" y="5571"/>
                    <a:pt x="3951" y="12184"/>
                    <a:pt x="9644" y="12184"/>
                  </a:cubicBezTo>
                  <a:cubicBezTo>
                    <a:pt x="10163" y="12184"/>
                    <a:pt x="10696" y="12129"/>
                    <a:pt x="11242" y="12009"/>
                  </a:cubicBezTo>
                  <a:cubicBezTo>
                    <a:pt x="19214" y="10275"/>
                    <a:pt x="20682" y="5104"/>
                    <a:pt x="20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flipH="1">
              <a:off x="2455280" y="1953854"/>
              <a:ext cx="437590" cy="428484"/>
            </a:xfrm>
            <a:custGeom>
              <a:avLst/>
              <a:gdLst/>
              <a:ahLst/>
              <a:cxnLst/>
              <a:rect l="l" t="t" r="r" b="b"/>
              <a:pathLst>
                <a:path w="14945" h="14634" extrusionOk="0">
                  <a:moveTo>
                    <a:pt x="6033" y="0"/>
                  </a:moveTo>
                  <a:cubicBezTo>
                    <a:pt x="5019" y="0"/>
                    <a:pt x="4046" y="267"/>
                    <a:pt x="3203" y="829"/>
                  </a:cubicBezTo>
                  <a:cubicBezTo>
                    <a:pt x="368" y="2697"/>
                    <a:pt x="1" y="7133"/>
                    <a:pt x="2369" y="10703"/>
                  </a:cubicBezTo>
                  <a:cubicBezTo>
                    <a:pt x="4025" y="13198"/>
                    <a:pt x="6577" y="14633"/>
                    <a:pt x="8931" y="14633"/>
                  </a:cubicBezTo>
                  <a:cubicBezTo>
                    <a:pt x="9945" y="14633"/>
                    <a:pt x="10922" y="14367"/>
                    <a:pt x="11776" y="13805"/>
                  </a:cubicBezTo>
                  <a:cubicBezTo>
                    <a:pt x="14578" y="11937"/>
                    <a:pt x="14945" y="7500"/>
                    <a:pt x="12610" y="3931"/>
                  </a:cubicBezTo>
                  <a:cubicBezTo>
                    <a:pt x="10954" y="1436"/>
                    <a:pt x="8386" y="0"/>
                    <a:pt x="60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flipH="1">
              <a:off x="2656463" y="2057154"/>
              <a:ext cx="130911" cy="237490"/>
            </a:xfrm>
            <a:custGeom>
              <a:avLst/>
              <a:gdLst/>
              <a:ahLst/>
              <a:cxnLst/>
              <a:rect l="l" t="t" r="r" b="b"/>
              <a:pathLst>
                <a:path w="4471" h="8111" extrusionOk="0">
                  <a:moveTo>
                    <a:pt x="1423" y="1"/>
                  </a:moveTo>
                  <a:cubicBezTo>
                    <a:pt x="1405" y="1"/>
                    <a:pt x="1386" y="2"/>
                    <a:pt x="1368" y="3"/>
                  </a:cubicBezTo>
                  <a:cubicBezTo>
                    <a:pt x="400" y="69"/>
                    <a:pt x="0" y="1937"/>
                    <a:pt x="467" y="4172"/>
                  </a:cubicBezTo>
                  <a:cubicBezTo>
                    <a:pt x="926" y="6366"/>
                    <a:pt x="2059" y="8110"/>
                    <a:pt x="3047" y="8110"/>
                  </a:cubicBezTo>
                  <a:cubicBezTo>
                    <a:pt x="3066" y="8110"/>
                    <a:pt x="3084" y="8110"/>
                    <a:pt x="3102" y="8109"/>
                  </a:cubicBezTo>
                  <a:cubicBezTo>
                    <a:pt x="4070" y="8008"/>
                    <a:pt x="4470" y="6174"/>
                    <a:pt x="4003" y="3939"/>
                  </a:cubicBezTo>
                  <a:cubicBezTo>
                    <a:pt x="3545" y="1745"/>
                    <a:pt x="2411" y="1"/>
                    <a:pt x="14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flipH="1">
              <a:off x="2486522" y="1886686"/>
              <a:ext cx="429772" cy="265950"/>
            </a:xfrm>
            <a:custGeom>
              <a:avLst/>
              <a:gdLst/>
              <a:ahLst/>
              <a:cxnLst/>
              <a:rect l="l" t="t" r="r" b="b"/>
              <a:pathLst>
                <a:path w="14678" h="9083" extrusionOk="0">
                  <a:moveTo>
                    <a:pt x="4919" y="1"/>
                  </a:moveTo>
                  <a:cubicBezTo>
                    <a:pt x="4646" y="1"/>
                    <a:pt x="4374" y="18"/>
                    <a:pt x="4103" y="54"/>
                  </a:cubicBezTo>
                  <a:cubicBezTo>
                    <a:pt x="0" y="554"/>
                    <a:pt x="667" y="8894"/>
                    <a:pt x="667" y="8894"/>
                  </a:cubicBezTo>
                  <a:cubicBezTo>
                    <a:pt x="1779" y="9025"/>
                    <a:pt x="3174" y="9083"/>
                    <a:pt x="4655" y="9083"/>
                  </a:cubicBezTo>
                  <a:cubicBezTo>
                    <a:pt x="8817" y="9083"/>
                    <a:pt x="13644" y="8626"/>
                    <a:pt x="14677" y="8060"/>
                  </a:cubicBezTo>
                  <a:cubicBezTo>
                    <a:pt x="13705" y="4296"/>
                    <a:pt x="9223" y="1"/>
                    <a:pt x="4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flipH="1">
              <a:off x="2463098" y="2205691"/>
              <a:ext cx="411208" cy="227593"/>
            </a:xfrm>
            <a:custGeom>
              <a:avLst/>
              <a:gdLst/>
              <a:ahLst/>
              <a:cxnLst/>
              <a:rect l="l" t="t" r="r" b="b"/>
              <a:pathLst>
                <a:path w="14044" h="7773" extrusionOk="0">
                  <a:moveTo>
                    <a:pt x="14044" y="0"/>
                  </a:moveTo>
                  <a:lnTo>
                    <a:pt x="14044" y="0"/>
                  </a:lnTo>
                  <a:cubicBezTo>
                    <a:pt x="12672" y="520"/>
                    <a:pt x="8838" y="739"/>
                    <a:pt x="4844" y="739"/>
                  </a:cubicBezTo>
                  <a:cubicBezTo>
                    <a:pt x="3203" y="739"/>
                    <a:pt x="1535" y="702"/>
                    <a:pt x="0" y="634"/>
                  </a:cubicBezTo>
                  <a:lnTo>
                    <a:pt x="0" y="634"/>
                  </a:lnTo>
                  <a:cubicBezTo>
                    <a:pt x="0" y="634"/>
                    <a:pt x="3103" y="7706"/>
                    <a:pt x="7472" y="7772"/>
                  </a:cubicBezTo>
                  <a:cubicBezTo>
                    <a:pt x="7496" y="7772"/>
                    <a:pt x="7519" y="7772"/>
                    <a:pt x="7542" y="7772"/>
                  </a:cubicBezTo>
                  <a:cubicBezTo>
                    <a:pt x="12852" y="7772"/>
                    <a:pt x="13878" y="3985"/>
                    <a:pt x="14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flipH="1">
              <a:off x="1789512" y="1471905"/>
              <a:ext cx="638977" cy="219102"/>
            </a:xfrm>
            <a:custGeom>
              <a:avLst/>
              <a:gdLst/>
              <a:ahLst/>
              <a:cxnLst/>
              <a:rect l="l" t="t" r="r" b="b"/>
              <a:pathLst>
                <a:path w="21823" h="7483" extrusionOk="0">
                  <a:moveTo>
                    <a:pt x="2744" y="1"/>
                  </a:moveTo>
                  <a:cubicBezTo>
                    <a:pt x="1176" y="1"/>
                    <a:pt x="1" y="2198"/>
                    <a:pt x="1620" y="3412"/>
                  </a:cubicBezTo>
                  <a:cubicBezTo>
                    <a:pt x="5511" y="6050"/>
                    <a:pt x="10120" y="7482"/>
                    <a:pt x="14833" y="7482"/>
                  </a:cubicBezTo>
                  <a:cubicBezTo>
                    <a:pt x="14887" y="7482"/>
                    <a:pt x="14942" y="7482"/>
                    <a:pt x="14996" y="7482"/>
                  </a:cubicBezTo>
                  <a:cubicBezTo>
                    <a:pt x="16530" y="7482"/>
                    <a:pt x="18031" y="7348"/>
                    <a:pt x="19533" y="7048"/>
                  </a:cubicBezTo>
                  <a:cubicBezTo>
                    <a:pt x="21822" y="6609"/>
                    <a:pt x="21339" y="3338"/>
                    <a:pt x="19249" y="3338"/>
                  </a:cubicBezTo>
                  <a:cubicBezTo>
                    <a:pt x="19116" y="3338"/>
                    <a:pt x="18977" y="3351"/>
                    <a:pt x="18832" y="3379"/>
                  </a:cubicBezTo>
                  <a:cubicBezTo>
                    <a:pt x="17564" y="3615"/>
                    <a:pt x="16288" y="3731"/>
                    <a:pt x="15020" y="3731"/>
                  </a:cubicBezTo>
                  <a:cubicBezTo>
                    <a:pt x="11083" y="3731"/>
                    <a:pt x="7218" y="2605"/>
                    <a:pt x="3888" y="410"/>
                  </a:cubicBezTo>
                  <a:cubicBezTo>
                    <a:pt x="3506" y="123"/>
                    <a:pt x="3114" y="1"/>
                    <a:pt x="27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flipH="1">
              <a:off x="2573542" y="1356015"/>
              <a:ext cx="458993" cy="241209"/>
            </a:xfrm>
            <a:custGeom>
              <a:avLst/>
              <a:gdLst/>
              <a:ahLst/>
              <a:cxnLst/>
              <a:rect l="l" t="t" r="r" b="b"/>
              <a:pathLst>
                <a:path w="15676" h="8238" extrusionOk="0">
                  <a:moveTo>
                    <a:pt x="7800" y="0"/>
                  </a:moveTo>
                  <a:cubicBezTo>
                    <a:pt x="6982" y="0"/>
                    <a:pt x="6138" y="114"/>
                    <a:pt x="5304" y="399"/>
                  </a:cubicBezTo>
                  <a:cubicBezTo>
                    <a:pt x="3069" y="1166"/>
                    <a:pt x="1402" y="2967"/>
                    <a:pt x="434" y="5736"/>
                  </a:cubicBezTo>
                  <a:cubicBezTo>
                    <a:pt x="1" y="6937"/>
                    <a:pt x="901" y="8204"/>
                    <a:pt x="2202" y="8237"/>
                  </a:cubicBezTo>
                  <a:cubicBezTo>
                    <a:pt x="2969" y="8237"/>
                    <a:pt x="3670" y="7737"/>
                    <a:pt x="3937" y="7003"/>
                  </a:cubicBezTo>
                  <a:cubicBezTo>
                    <a:pt x="4537" y="5335"/>
                    <a:pt x="5371" y="4335"/>
                    <a:pt x="6505" y="3934"/>
                  </a:cubicBezTo>
                  <a:cubicBezTo>
                    <a:pt x="6921" y="3796"/>
                    <a:pt x="7365" y="3738"/>
                    <a:pt x="7814" y="3738"/>
                  </a:cubicBezTo>
                  <a:cubicBezTo>
                    <a:pt x="9524" y="3738"/>
                    <a:pt x="11315" y="4579"/>
                    <a:pt x="11976" y="5002"/>
                  </a:cubicBezTo>
                  <a:cubicBezTo>
                    <a:pt x="12323" y="5211"/>
                    <a:pt x="12665" y="5302"/>
                    <a:pt x="12986" y="5302"/>
                  </a:cubicBezTo>
                  <a:cubicBezTo>
                    <a:pt x="14608" y="5302"/>
                    <a:pt x="15676" y="2975"/>
                    <a:pt x="13977" y="1833"/>
                  </a:cubicBezTo>
                  <a:cubicBezTo>
                    <a:pt x="13818" y="1753"/>
                    <a:pt x="11010" y="0"/>
                    <a:pt x="7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flipH="1">
              <a:off x="2199373" y="2420080"/>
              <a:ext cx="355547" cy="101104"/>
            </a:xfrm>
            <a:custGeom>
              <a:avLst/>
              <a:gdLst/>
              <a:ahLst/>
              <a:cxnLst/>
              <a:rect l="l" t="t" r="r" b="b"/>
              <a:pathLst>
                <a:path w="12143" h="3453" extrusionOk="0">
                  <a:moveTo>
                    <a:pt x="5228" y="0"/>
                  </a:moveTo>
                  <a:cubicBezTo>
                    <a:pt x="3956" y="0"/>
                    <a:pt x="2867" y="227"/>
                    <a:pt x="1968" y="684"/>
                  </a:cubicBezTo>
                  <a:cubicBezTo>
                    <a:pt x="1101" y="1084"/>
                    <a:pt x="400" y="1818"/>
                    <a:pt x="67" y="2719"/>
                  </a:cubicBezTo>
                  <a:cubicBezTo>
                    <a:pt x="0" y="3019"/>
                    <a:pt x="167" y="3319"/>
                    <a:pt x="467" y="3419"/>
                  </a:cubicBezTo>
                  <a:cubicBezTo>
                    <a:pt x="501" y="3419"/>
                    <a:pt x="567" y="3452"/>
                    <a:pt x="601" y="3452"/>
                  </a:cubicBezTo>
                  <a:cubicBezTo>
                    <a:pt x="867" y="3452"/>
                    <a:pt x="1101" y="3286"/>
                    <a:pt x="1168" y="3052"/>
                  </a:cubicBezTo>
                  <a:cubicBezTo>
                    <a:pt x="1435" y="2418"/>
                    <a:pt x="1935" y="1918"/>
                    <a:pt x="2569" y="1651"/>
                  </a:cubicBezTo>
                  <a:cubicBezTo>
                    <a:pt x="3138" y="1359"/>
                    <a:pt x="3991" y="1116"/>
                    <a:pt x="5228" y="1116"/>
                  </a:cubicBezTo>
                  <a:cubicBezTo>
                    <a:pt x="6675" y="1116"/>
                    <a:pt x="8648" y="1448"/>
                    <a:pt x="11308" y="2418"/>
                  </a:cubicBezTo>
                  <a:cubicBezTo>
                    <a:pt x="11375" y="2440"/>
                    <a:pt x="11443" y="2451"/>
                    <a:pt x="11510" y="2451"/>
                  </a:cubicBezTo>
                  <a:cubicBezTo>
                    <a:pt x="11745" y="2451"/>
                    <a:pt x="11964" y="2319"/>
                    <a:pt x="12042" y="2085"/>
                  </a:cubicBezTo>
                  <a:cubicBezTo>
                    <a:pt x="12142" y="1785"/>
                    <a:pt x="11975" y="1451"/>
                    <a:pt x="11709" y="1351"/>
                  </a:cubicBezTo>
                  <a:cubicBezTo>
                    <a:pt x="9190" y="453"/>
                    <a:pt x="7025" y="0"/>
                    <a:pt x="52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flipH="1">
              <a:off x="2537323" y="2460603"/>
              <a:ext cx="1063655" cy="881972"/>
            </a:xfrm>
            <a:custGeom>
              <a:avLst/>
              <a:gdLst/>
              <a:ahLst/>
              <a:cxnLst/>
              <a:rect l="l" t="t" r="r" b="b"/>
              <a:pathLst>
                <a:path w="36327" h="30122" extrusionOk="0">
                  <a:moveTo>
                    <a:pt x="18681" y="0"/>
                  </a:moveTo>
                  <a:cubicBezTo>
                    <a:pt x="12143" y="567"/>
                    <a:pt x="5805" y="2435"/>
                    <a:pt x="1" y="5471"/>
                  </a:cubicBezTo>
                  <a:cubicBezTo>
                    <a:pt x="67" y="5459"/>
                    <a:pt x="136" y="5453"/>
                    <a:pt x="209" y="5453"/>
                  </a:cubicBezTo>
                  <a:cubicBezTo>
                    <a:pt x="3703" y="5453"/>
                    <a:pt x="14805" y="19372"/>
                    <a:pt x="17713" y="30122"/>
                  </a:cubicBezTo>
                  <a:cubicBezTo>
                    <a:pt x="23184" y="28087"/>
                    <a:pt x="29555" y="26719"/>
                    <a:pt x="36327" y="25652"/>
                  </a:cubicBezTo>
                  <a:cubicBezTo>
                    <a:pt x="32224" y="14311"/>
                    <a:pt x="24685" y="1468"/>
                    <a:pt x="186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flipH="1">
              <a:off x="3053998" y="2458436"/>
              <a:ext cx="606564" cy="293239"/>
            </a:xfrm>
            <a:custGeom>
              <a:avLst/>
              <a:gdLst/>
              <a:ahLst/>
              <a:cxnLst/>
              <a:rect l="l" t="t" r="r" b="b"/>
              <a:pathLst>
                <a:path w="20716" h="10015" extrusionOk="0">
                  <a:moveTo>
                    <a:pt x="19328" y="0"/>
                  </a:moveTo>
                  <a:cubicBezTo>
                    <a:pt x="12202" y="0"/>
                    <a:pt x="2036" y="5245"/>
                    <a:pt x="2036" y="5245"/>
                  </a:cubicBezTo>
                  <a:cubicBezTo>
                    <a:pt x="1" y="6546"/>
                    <a:pt x="535" y="8981"/>
                    <a:pt x="1669" y="10015"/>
                  </a:cubicBezTo>
                  <a:cubicBezTo>
                    <a:pt x="2736" y="8480"/>
                    <a:pt x="14678" y="4477"/>
                    <a:pt x="19181" y="3944"/>
                  </a:cubicBezTo>
                  <a:cubicBezTo>
                    <a:pt x="16946" y="1876"/>
                    <a:pt x="19014" y="374"/>
                    <a:pt x="20716" y="74"/>
                  </a:cubicBezTo>
                  <a:cubicBezTo>
                    <a:pt x="20269" y="24"/>
                    <a:pt x="19805" y="0"/>
                    <a:pt x="19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flipH="1">
              <a:off x="3299130" y="2735747"/>
              <a:ext cx="148508" cy="233742"/>
            </a:xfrm>
            <a:custGeom>
              <a:avLst/>
              <a:gdLst/>
              <a:ahLst/>
              <a:cxnLst/>
              <a:rect l="l" t="t" r="r" b="b"/>
              <a:pathLst>
                <a:path w="5072" h="7983" extrusionOk="0">
                  <a:moveTo>
                    <a:pt x="2755" y="0"/>
                  </a:moveTo>
                  <a:cubicBezTo>
                    <a:pt x="2043" y="0"/>
                    <a:pt x="1336" y="387"/>
                    <a:pt x="1035" y="1278"/>
                  </a:cubicBezTo>
                  <a:cubicBezTo>
                    <a:pt x="835" y="1911"/>
                    <a:pt x="1" y="5080"/>
                    <a:pt x="1368" y="7148"/>
                  </a:cubicBezTo>
                  <a:cubicBezTo>
                    <a:pt x="1702" y="7682"/>
                    <a:pt x="2302" y="7982"/>
                    <a:pt x="2936" y="7982"/>
                  </a:cubicBezTo>
                  <a:cubicBezTo>
                    <a:pt x="3303" y="7982"/>
                    <a:pt x="3637" y="7882"/>
                    <a:pt x="3937" y="7682"/>
                  </a:cubicBezTo>
                  <a:cubicBezTo>
                    <a:pt x="4804" y="7115"/>
                    <a:pt x="5071" y="5981"/>
                    <a:pt x="4504" y="5114"/>
                  </a:cubicBezTo>
                  <a:cubicBezTo>
                    <a:pt x="4237" y="4747"/>
                    <a:pt x="4304" y="3412"/>
                    <a:pt x="4604" y="2345"/>
                  </a:cubicBezTo>
                  <a:cubicBezTo>
                    <a:pt x="4969" y="927"/>
                    <a:pt x="3856" y="0"/>
                    <a:pt x="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κειμένου 1">
            <a:extLst>
              <a:ext uri="{FF2B5EF4-FFF2-40B4-BE49-F238E27FC236}">
                <a16:creationId xmlns:a16="http://schemas.microsoft.com/office/drawing/2014/main" id="{8815421A-3FB9-0192-9DD6-6527C98BC6AF}"/>
              </a:ext>
            </a:extLst>
          </p:cNvPr>
          <p:cNvSpPr>
            <a:spLocks noGrp="1"/>
          </p:cNvSpPr>
          <p:nvPr>
            <p:ph type="body" idx="1"/>
          </p:nvPr>
        </p:nvSpPr>
        <p:spPr>
          <a:xfrm>
            <a:off x="719999" y="1309037"/>
            <a:ext cx="7394097" cy="3532470"/>
          </a:xfrm>
        </p:spPr>
        <p:txBody>
          <a:bodyPr/>
          <a:lstStyle/>
          <a:p>
            <a:pPr marL="0" lvl="0" indent="0" algn="l" rtl="0">
              <a:spcBef>
                <a:spcPts val="0"/>
              </a:spcBef>
              <a:spcAft>
                <a:spcPts val="0"/>
              </a:spcAft>
              <a:buClr>
                <a:schemeClr val="dk1"/>
              </a:buClr>
              <a:buSzPts val="1100"/>
              <a:buFont typeface="Arial"/>
              <a:buNone/>
            </a:pPr>
            <a:r>
              <a:rPr lang="en-US" sz="1400" dirty="0"/>
              <a:t>- SDK Launcher for </a:t>
            </a:r>
            <a:r>
              <a:rPr lang="en-US" sz="1400" dirty="0" err="1"/>
              <a:t>Furhat</a:t>
            </a:r>
            <a:r>
              <a:rPr lang="en-US" sz="1400" dirty="0"/>
              <a:t> from the developer zone.</a:t>
            </a:r>
          </a:p>
          <a:p>
            <a:pPr marL="0" lvl="0" indent="0" algn="l" rtl="0">
              <a:spcBef>
                <a:spcPts val="0"/>
              </a:spcBef>
              <a:spcAft>
                <a:spcPts val="0"/>
              </a:spcAft>
              <a:buClr>
                <a:schemeClr val="dk1"/>
              </a:buClr>
              <a:buSzPts val="1100"/>
              <a:buFont typeface="Arial"/>
              <a:buNone/>
            </a:pPr>
            <a:endParaRPr lang="en-US" sz="1400" dirty="0"/>
          </a:p>
          <a:p>
            <a:pPr marL="0" lvl="0" indent="0" algn="l" rtl="0">
              <a:spcBef>
                <a:spcPts val="0"/>
              </a:spcBef>
              <a:spcAft>
                <a:spcPts val="0"/>
              </a:spcAft>
              <a:buClr>
                <a:schemeClr val="dk1"/>
              </a:buClr>
              <a:buSzPts val="1100"/>
              <a:buFont typeface="Arial"/>
              <a:buNone/>
            </a:pPr>
            <a:r>
              <a:rPr lang="en-US" sz="1400" dirty="0"/>
              <a:t>- </a:t>
            </a:r>
            <a:r>
              <a:rPr lang="en-US" sz="1400" dirty="0" err="1"/>
              <a:t>Furhat’s</a:t>
            </a:r>
            <a:r>
              <a:rPr lang="en-US" sz="1400" dirty="0"/>
              <a:t> Remote API – API documentation</a:t>
            </a:r>
          </a:p>
          <a:p>
            <a:pPr marL="0" lvl="0" indent="0" algn="l" rtl="0">
              <a:spcBef>
                <a:spcPts val="0"/>
              </a:spcBef>
              <a:spcAft>
                <a:spcPts val="0"/>
              </a:spcAft>
              <a:buClr>
                <a:schemeClr val="dk1"/>
              </a:buClr>
              <a:buSzPts val="1100"/>
              <a:buFont typeface="Arial"/>
              <a:buNone/>
            </a:pPr>
            <a:endParaRPr lang="en-US" sz="1400" dirty="0"/>
          </a:p>
          <a:p>
            <a:pPr marL="0" lvl="0" indent="0" algn="l" rtl="0">
              <a:spcBef>
                <a:spcPts val="0"/>
              </a:spcBef>
              <a:spcAft>
                <a:spcPts val="0"/>
              </a:spcAft>
              <a:buClr>
                <a:schemeClr val="dk1"/>
              </a:buClr>
              <a:buSzPts val="1100"/>
              <a:buFont typeface="Arial"/>
              <a:buNone/>
            </a:pPr>
            <a:r>
              <a:rPr lang="en-US" sz="1400" dirty="0"/>
              <a:t>- Swagger Editor</a:t>
            </a:r>
          </a:p>
          <a:p>
            <a:pPr marL="0" lvl="0" indent="0" algn="l" rtl="0">
              <a:spcBef>
                <a:spcPts val="0"/>
              </a:spcBef>
              <a:spcAft>
                <a:spcPts val="0"/>
              </a:spcAft>
              <a:buClr>
                <a:schemeClr val="dk1"/>
              </a:buClr>
              <a:buSzPts val="1100"/>
              <a:buFont typeface="Arial"/>
              <a:buNone/>
            </a:pPr>
            <a:endParaRPr lang="en-US" sz="1400" dirty="0"/>
          </a:p>
          <a:p>
            <a:pPr marL="0" lvl="0" indent="0" algn="l" rtl="0">
              <a:spcBef>
                <a:spcPts val="0"/>
              </a:spcBef>
              <a:spcAft>
                <a:spcPts val="0"/>
              </a:spcAft>
              <a:buClr>
                <a:schemeClr val="dk1"/>
              </a:buClr>
              <a:buSzPts val="1100"/>
              <a:buFont typeface="Arial"/>
              <a:buNone/>
            </a:pPr>
            <a:r>
              <a:rPr lang="en-US" sz="1400" dirty="0"/>
              <a:t>- Structured the project on the pre-existing code from Lab-3. </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sz="1400" dirty="0"/>
              <a:t>- Programming Languages: Type</a:t>
            </a:r>
            <a:r>
              <a:rPr lang="en-US" dirty="0"/>
              <a:t>script (</a:t>
            </a:r>
            <a:r>
              <a:rPr lang="en-US" dirty="0" err="1"/>
              <a:t>xstate</a:t>
            </a:r>
            <a:r>
              <a:rPr lang="en-US" dirty="0"/>
              <a:t> library)</a:t>
            </a:r>
          </a:p>
          <a:p>
            <a:pPr marL="0" lvl="0" indent="0" algn="l" rtl="0">
              <a:spcBef>
                <a:spcPts val="0"/>
              </a:spcBef>
              <a:spcAft>
                <a:spcPts val="0"/>
              </a:spcAft>
              <a:buClr>
                <a:schemeClr val="dk1"/>
              </a:buClr>
              <a:buSzPts val="1100"/>
              <a:buFont typeface="Arial"/>
              <a:buNone/>
            </a:pPr>
            <a:endParaRPr lang="en-US" sz="1400" dirty="0"/>
          </a:p>
          <a:p>
            <a:pPr marL="0" lvl="0" indent="0" algn="l" rtl="0">
              <a:spcBef>
                <a:spcPts val="0"/>
              </a:spcBef>
              <a:spcAft>
                <a:spcPts val="0"/>
              </a:spcAft>
              <a:buClr>
                <a:schemeClr val="dk1"/>
              </a:buClr>
              <a:buSzPts val="1100"/>
              <a:buFont typeface="Arial"/>
              <a:buNone/>
            </a:pPr>
            <a:r>
              <a:rPr lang="en-US" dirty="0"/>
              <a:t>- processed utterances through </a:t>
            </a:r>
            <a:r>
              <a:rPr lang="en-US" dirty="0" err="1"/>
              <a:t>chatGPT</a:t>
            </a:r>
            <a:r>
              <a:rPr lang="en-US" dirty="0"/>
              <a:t> based on 2 different prompts: </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sz="1400" dirty="0"/>
              <a:t>	1. “</a:t>
            </a:r>
            <a:r>
              <a:rPr lang="en-US" dirty="0"/>
              <a:t>C</a:t>
            </a:r>
            <a:r>
              <a:rPr lang="en-US" sz="1400" dirty="0"/>
              <a:t>ontinue the story from the following sentence:”</a:t>
            </a:r>
          </a:p>
          <a:p>
            <a:pPr marL="0" lvl="0" indent="0" algn="l" rtl="0">
              <a:spcBef>
                <a:spcPts val="0"/>
              </a:spcBef>
              <a:spcAft>
                <a:spcPts val="0"/>
              </a:spcAft>
              <a:buClr>
                <a:schemeClr val="dk1"/>
              </a:buClr>
              <a:buSzPts val="1100"/>
              <a:buFont typeface="Arial"/>
              <a:buNone/>
            </a:pPr>
            <a:r>
              <a:rPr lang="en-US" dirty="0"/>
              <a:t>	2. “Extract the important information from the following sentence:”</a:t>
            </a:r>
            <a:endParaRPr lang="en-US" sz="1400" dirty="0"/>
          </a:p>
        </p:txBody>
      </p:sp>
      <p:sp>
        <p:nvSpPr>
          <p:cNvPr id="3" name="Τίτλος 2">
            <a:extLst>
              <a:ext uri="{FF2B5EF4-FFF2-40B4-BE49-F238E27FC236}">
                <a16:creationId xmlns:a16="http://schemas.microsoft.com/office/drawing/2014/main" id="{76ABED9A-A479-8AF5-2C98-ABCE1C109B5D}"/>
              </a:ext>
            </a:extLst>
          </p:cNvPr>
          <p:cNvSpPr>
            <a:spLocks noGrp="1"/>
          </p:cNvSpPr>
          <p:nvPr>
            <p:ph type="title"/>
          </p:nvPr>
        </p:nvSpPr>
        <p:spPr/>
        <p:txBody>
          <a:bodyPr/>
          <a:lstStyle/>
          <a:p>
            <a:r>
              <a:rPr lang="en-US" dirty="0"/>
              <a:t>Tools</a:t>
            </a:r>
            <a:endParaRPr lang="el-GR" dirty="0"/>
          </a:p>
        </p:txBody>
      </p:sp>
    </p:spTree>
    <p:extLst>
      <p:ext uri="{BB962C8B-B14F-4D97-AF65-F5344CB8AC3E}">
        <p14:creationId xmlns:p14="http://schemas.microsoft.com/office/powerpoint/2010/main" val="4113209685"/>
      </p:ext>
    </p:extLst>
  </p:cSld>
  <p:clrMapOvr>
    <a:masterClrMapping/>
  </p:clrMapOvr>
  <p:transition spd="slow">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κειμένου 1">
            <a:extLst>
              <a:ext uri="{FF2B5EF4-FFF2-40B4-BE49-F238E27FC236}">
                <a16:creationId xmlns:a16="http://schemas.microsoft.com/office/drawing/2014/main" id="{8815421A-3FB9-0192-9DD6-6527C98BC6AF}"/>
              </a:ext>
            </a:extLst>
          </p:cNvPr>
          <p:cNvSpPr>
            <a:spLocks noGrp="1"/>
          </p:cNvSpPr>
          <p:nvPr>
            <p:ph type="body" idx="1"/>
          </p:nvPr>
        </p:nvSpPr>
        <p:spPr>
          <a:xfrm>
            <a:off x="729624" y="813335"/>
            <a:ext cx="7528851" cy="3552742"/>
          </a:xfrm>
        </p:spPr>
        <p:txBody>
          <a:bodyPr/>
          <a:lstStyle/>
          <a:p>
            <a:pPr marL="139700" indent="0">
              <a:buNone/>
            </a:pPr>
            <a:r>
              <a:rPr lang="en-US" dirty="0"/>
              <a:t>I divided the implementation process into 3 categories: </a:t>
            </a:r>
          </a:p>
          <a:p>
            <a:pPr marL="139700" indent="0">
              <a:buNone/>
            </a:pPr>
            <a:endParaRPr lang="en-US" dirty="0"/>
          </a:p>
          <a:p>
            <a:pPr marL="139700" indent="0">
              <a:buNone/>
            </a:pPr>
            <a:r>
              <a:rPr lang="en-US" sz="1600" b="1" dirty="0"/>
              <a:t>A. Creating the functions for facial expressions and eye movements</a:t>
            </a:r>
            <a:endParaRPr lang="el-GR" sz="1600" b="1" dirty="0"/>
          </a:p>
        </p:txBody>
      </p:sp>
      <p:sp>
        <p:nvSpPr>
          <p:cNvPr id="3" name="Τίτλος 2">
            <a:extLst>
              <a:ext uri="{FF2B5EF4-FFF2-40B4-BE49-F238E27FC236}">
                <a16:creationId xmlns:a16="http://schemas.microsoft.com/office/drawing/2014/main" id="{76ABED9A-A479-8AF5-2C98-ABCE1C109B5D}"/>
              </a:ext>
            </a:extLst>
          </p:cNvPr>
          <p:cNvSpPr>
            <a:spLocks noGrp="1"/>
          </p:cNvSpPr>
          <p:nvPr>
            <p:ph type="title"/>
          </p:nvPr>
        </p:nvSpPr>
        <p:spPr>
          <a:xfrm>
            <a:off x="632424" y="200735"/>
            <a:ext cx="7704000" cy="612600"/>
          </a:xfrm>
        </p:spPr>
        <p:txBody>
          <a:bodyPr/>
          <a:lstStyle/>
          <a:p>
            <a:r>
              <a:rPr lang="en-US" dirty="0" err="1"/>
              <a:t>Furhat</a:t>
            </a:r>
            <a:r>
              <a:rPr lang="en-US" dirty="0"/>
              <a:t> and Dialogue</a:t>
            </a:r>
            <a:endParaRPr lang="el-GR" dirty="0"/>
          </a:p>
        </p:txBody>
      </p:sp>
      <p:pic>
        <p:nvPicPr>
          <p:cNvPr id="5" name="Εικόνα 4" descr="Εικόνα που περιέχει κείμενο, λογισμικό, υπολογιστής, στιγμιότυπο οθόνης&#10;&#10;Περιγραφή που δημιουργήθηκε αυτόματα">
            <a:extLst>
              <a:ext uri="{FF2B5EF4-FFF2-40B4-BE49-F238E27FC236}">
                <a16:creationId xmlns:a16="http://schemas.microsoft.com/office/drawing/2014/main" id="{3A45E1C9-AAA6-6EF2-C4C2-5AAD8FD10B1D}"/>
              </a:ext>
            </a:extLst>
          </p:cNvPr>
          <p:cNvPicPr>
            <a:picLocks noChangeAspect="1"/>
          </p:cNvPicPr>
          <p:nvPr/>
        </p:nvPicPr>
        <p:blipFill rotWithShape="1">
          <a:blip r:embed="rId2"/>
          <a:srcRect l="19548" t="12187" r="43054" b="15453"/>
          <a:stretch/>
        </p:blipFill>
        <p:spPr>
          <a:xfrm>
            <a:off x="729624" y="1780674"/>
            <a:ext cx="3505493" cy="2954955"/>
          </a:xfrm>
          <a:prstGeom prst="rect">
            <a:avLst/>
          </a:prstGeom>
        </p:spPr>
      </p:pic>
      <p:pic>
        <p:nvPicPr>
          <p:cNvPr id="8" name="Εικόνα 7" descr="Εικόνα που περιέχει κείμενο, λογισμικό, υπολογιστής, εικονίδιο υπολογιστή&#10;&#10;Περιγραφή που δημιουργήθηκε αυτόματα">
            <a:extLst>
              <a:ext uri="{FF2B5EF4-FFF2-40B4-BE49-F238E27FC236}">
                <a16:creationId xmlns:a16="http://schemas.microsoft.com/office/drawing/2014/main" id="{3CB5E37B-99D2-ADAE-0050-EBAD7FEC2802}"/>
              </a:ext>
            </a:extLst>
          </p:cNvPr>
          <p:cNvPicPr>
            <a:picLocks noChangeAspect="1"/>
          </p:cNvPicPr>
          <p:nvPr/>
        </p:nvPicPr>
        <p:blipFill rotWithShape="1">
          <a:blip r:embed="rId3"/>
          <a:srcRect l="20662" t="9902" r="58038" b="13623"/>
          <a:stretch/>
        </p:blipFill>
        <p:spPr>
          <a:xfrm>
            <a:off x="4494049" y="1780675"/>
            <a:ext cx="2194561" cy="3057042"/>
          </a:xfrm>
          <a:prstGeom prst="rect">
            <a:avLst/>
          </a:prstGeom>
        </p:spPr>
      </p:pic>
    </p:spTree>
    <p:extLst>
      <p:ext uri="{BB962C8B-B14F-4D97-AF65-F5344CB8AC3E}">
        <p14:creationId xmlns:p14="http://schemas.microsoft.com/office/powerpoint/2010/main" val="1962045174"/>
      </p:ext>
    </p:extLst>
  </p:cSld>
  <p:clrMapOvr>
    <a:masterClrMapping/>
  </p:clrMapOvr>
  <p:transition spd="slow">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κειμένου 1">
            <a:extLst>
              <a:ext uri="{FF2B5EF4-FFF2-40B4-BE49-F238E27FC236}">
                <a16:creationId xmlns:a16="http://schemas.microsoft.com/office/drawing/2014/main" id="{8815421A-3FB9-0192-9DD6-6527C98BC6AF}"/>
              </a:ext>
            </a:extLst>
          </p:cNvPr>
          <p:cNvSpPr>
            <a:spLocks noGrp="1"/>
          </p:cNvSpPr>
          <p:nvPr>
            <p:ph type="body" idx="1"/>
          </p:nvPr>
        </p:nvSpPr>
        <p:spPr>
          <a:xfrm>
            <a:off x="1364892" y="1357162"/>
            <a:ext cx="5988809" cy="3552742"/>
          </a:xfrm>
        </p:spPr>
        <p:txBody>
          <a:bodyPr/>
          <a:lstStyle/>
          <a:p>
            <a:pPr marL="139700" indent="0">
              <a:buNone/>
            </a:pPr>
            <a:r>
              <a:rPr lang="en-US" dirty="0"/>
              <a:t>I divided the implementation process into 3 categories: </a:t>
            </a:r>
          </a:p>
          <a:p>
            <a:pPr marL="139700" indent="0">
              <a:buNone/>
            </a:pPr>
            <a:endParaRPr lang="en-US" dirty="0"/>
          </a:p>
          <a:p>
            <a:pPr marL="139700" indent="0">
              <a:buNone/>
            </a:pPr>
            <a:r>
              <a:rPr lang="en-US" sz="1600" b="1" dirty="0"/>
              <a:t>B. Creating the dialogue states:</a:t>
            </a:r>
          </a:p>
          <a:p>
            <a:pPr marL="139700" indent="0">
              <a:buNone/>
            </a:pPr>
            <a:endParaRPr lang="en-US" dirty="0"/>
          </a:p>
          <a:p>
            <a:pPr marL="139700" indent="0">
              <a:buNone/>
            </a:pPr>
            <a:r>
              <a:rPr lang="en-US" dirty="0"/>
              <a:t>- implementation of 2 scenarios: A. coffee meet up, B. creating spooky stories.</a:t>
            </a:r>
          </a:p>
          <a:p>
            <a:pPr marL="139700" indent="0">
              <a:buNone/>
            </a:pPr>
            <a:endParaRPr lang="en-US" dirty="0"/>
          </a:p>
          <a:p>
            <a:pPr marL="139700" indent="0">
              <a:buNone/>
            </a:pPr>
            <a:r>
              <a:rPr lang="en-US" dirty="0"/>
              <a:t>- Implementation of different states according to user’s phycological current state. </a:t>
            </a:r>
          </a:p>
          <a:p>
            <a:pPr marL="139700" indent="0">
              <a:buNone/>
            </a:pPr>
            <a:endParaRPr lang="en-US" dirty="0"/>
          </a:p>
          <a:p>
            <a:pPr marL="139700" indent="0">
              <a:buNone/>
            </a:pPr>
            <a:r>
              <a:rPr lang="en-US" dirty="0"/>
              <a:t>- implementation of backchannels and confirmation utterances. </a:t>
            </a:r>
          </a:p>
          <a:p>
            <a:pPr marL="139700" indent="0">
              <a:buNone/>
            </a:pPr>
            <a:endParaRPr lang="en-US" dirty="0"/>
          </a:p>
          <a:p>
            <a:pPr marL="482600" indent="-342900">
              <a:buAutoNum type="alphaUcPeriod"/>
            </a:pPr>
            <a:endParaRPr lang="en-US" sz="1600" b="1" dirty="0"/>
          </a:p>
          <a:p>
            <a:pPr marL="139700" indent="0">
              <a:buNone/>
            </a:pPr>
            <a:endParaRPr lang="en-US" sz="1600" b="1" dirty="0"/>
          </a:p>
        </p:txBody>
      </p:sp>
      <p:sp>
        <p:nvSpPr>
          <p:cNvPr id="3" name="Τίτλος 2">
            <a:extLst>
              <a:ext uri="{FF2B5EF4-FFF2-40B4-BE49-F238E27FC236}">
                <a16:creationId xmlns:a16="http://schemas.microsoft.com/office/drawing/2014/main" id="{76ABED9A-A479-8AF5-2C98-ABCE1C109B5D}"/>
              </a:ext>
            </a:extLst>
          </p:cNvPr>
          <p:cNvSpPr>
            <a:spLocks noGrp="1"/>
          </p:cNvSpPr>
          <p:nvPr>
            <p:ph type="title"/>
          </p:nvPr>
        </p:nvSpPr>
        <p:spPr/>
        <p:txBody>
          <a:bodyPr/>
          <a:lstStyle/>
          <a:p>
            <a:r>
              <a:rPr lang="en-US" dirty="0" err="1"/>
              <a:t>Furhat</a:t>
            </a:r>
            <a:r>
              <a:rPr lang="en-US" dirty="0"/>
              <a:t> and Dialogue</a:t>
            </a:r>
            <a:endParaRPr lang="el-GR" dirty="0"/>
          </a:p>
        </p:txBody>
      </p:sp>
    </p:spTree>
    <p:extLst>
      <p:ext uri="{BB962C8B-B14F-4D97-AF65-F5344CB8AC3E}">
        <p14:creationId xmlns:p14="http://schemas.microsoft.com/office/powerpoint/2010/main" val="1916945279"/>
      </p:ext>
    </p:extLst>
  </p:cSld>
  <p:clrMapOvr>
    <a:masterClrMapping/>
  </p:clrMapOvr>
  <p:transition spd="slow">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κειμένου 1">
            <a:extLst>
              <a:ext uri="{FF2B5EF4-FFF2-40B4-BE49-F238E27FC236}">
                <a16:creationId xmlns:a16="http://schemas.microsoft.com/office/drawing/2014/main" id="{8815421A-3FB9-0192-9DD6-6527C98BC6AF}"/>
              </a:ext>
            </a:extLst>
          </p:cNvPr>
          <p:cNvSpPr>
            <a:spLocks noGrp="1"/>
          </p:cNvSpPr>
          <p:nvPr>
            <p:ph type="body" idx="1"/>
          </p:nvPr>
        </p:nvSpPr>
        <p:spPr>
          <a:xfrm>
            <a:off x="720000" y="1559293"/>
            <a:ext cx="7528851" cy="2435191"/>
          </a:xfrm>
        </p:spPr>
        <p:txBody>
          <a:bodyPr/>
          <a:lstStyle/>
          <a:p>
            <a:pPr marL="139700" indent="0">
              <a:buNone/>
            </a:pPr>
            <a:r>
              <a:rPr lang="en-US" dirty="0"/>
              <a:t>I divided the implementation process into 3 categories: </a:t>
            </a:r>
          </a:p>
          <a:p>
            <a:pPr marL="139700" indent="0">
              <a:buNone/>
            </a:pPr>
            <a:endParaRPr lang="en-US" dirty="0"/>
          </a:p>
          <a:p>
            <a:pPr marL="139700" indent="0">
              <a:buNone/>
            </a:pPr>
            <a:r>
              <a:rPr lang="en-US" sz="1600" b="1" dirty="0"/>
              <a:t>C. Combining the two and figuring out smooth transitions. </a:t>
            </a:r>
          </a:p>
          <a:p>
            <a:pPr marL="139700" indent="0">
              <a:buNone/>
            </a:pPr>
            <a:endParaRPr lang="en-US" sz="1600" b="1" dirty="0"/>
          </a:p>
          <a:p>
            <a:pPr marL="139700" indent="0">
              <a:buNone/>
            </a:pPr>
            <a:r>
              <a:rPr lang="en-US" sz="1600" b="1" dirty="0"/>
              <a:t>	</a:t>
            </a:r>
            <a:r>
              <a:rPr lang="en-US" dirty="0"/>
              <a:t>A little bit more challenging because: </a:t>
            </a:r>
          </a:p>
          <a:p>
            <a:pPr marL="139700" indent="0">
              <a:buNone/>
            </a:pPr>
            <a:endParaRPr lang="en-US" dirty="0"/>
          </a:p>
          <a:p>
            <a:pPr marL="139700" indent="0">
              <a:buNone/>
            </a:pPr>
            <a:r>
              <a:rPr lang="en-US" dirty="0"/>
              <a:t>		- create new entire states just for the facial gesture</a:t>
            </a:r>
          </a:p>
          <a:p>
            <a:pPr marL="139700" indent="0">
              <a:buNone/>
            </a:pPr>
            <a:endParaRPr lang="en-US" dirty="0"/>
          </a:p>
          <a:p>
            <a:pPr marL="139700" indent="0">
              <a:buNone/>
            </a:pPr>
            <a:r>
              <a:rPr lang="en-US" dirty="0"/>
              <a:t>		- altering the durations of the functions</a:t>
            </a:r>
          </a:p>
        </p:txBody>
      </p:sp>
      <p:sp>
        <p:nvSpPr>
          <p:cNvPr id="3" name="Τίτλος 2">
            <a:extLst>
              <a:ext uri="{FF2B5EF4-FFF2-40B4-BE49-F238E27FC236}">
                <a16:creationId xmlns:a16="http://schemas.microsoft.com/office/drawing/2014/main" id="{76ABED9A-A479-8AF5-2C98-ABCE1C109B5D}"/>
              </a:ext>
            </a:extLst>
          </p:cNvPr>
          <p:cNvSpPr>
            <a:spLocks noGrp="1"/>
          </p:cNvSpPr>
          <p:nvPr>
            <p:ph type="title"/>
          </p:nvPr>
        </p:nvSpPr>
        <p:spPr/>
        <p:txBody>
          <a:bodyPr/>
          <a:lstStyle/>
          <a:p>
            <a:r>
              <a:rPr lang="en-US" dirty="0" err="1"/>
              <a:t>Furhat</a:t>
            </a:r>
            <a:r>
              <a:rPr lang="en-US" dirty="0"/>
              <a:t> and Dialogue</a:t>
            </a:r>
            <a:endParaRPr lang="el-GR" dirty="0"/>
          </a:p>
        </p:txBody>
      </p:sp>
    </p:spTree>
    <p:extLst>
      <p:ext uri="{BB962C8B-B14F-4D97-AF65-F5344CB8AC3E}">
        <p14:creationId xmlns:p14="http://schemas.microsoft.com/office/powerpoint/2010/main" val="2312912500"/>
      </p:ext>
    </p:extLst>
  </p:cSld>
  <p:clrMapOvr>
    <a:masterClrMapping/>
  </p:clrMapOvr>
  <p:transition spd="slow">
    <p:wedg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Τίτλος 2">
            <a:extLst>
              <a:ext uri="{FF2B5EF4-FFF2-40B4-BE49-F238E27FC236}">
                <a16:creationId xmlns:a16="http://schemas.microsoft.com/office/drawing/2014/main" id="{76ABED9A-A479-8AF5-2C98-ABCE1C109B5D}"/>
              </a:ext>
            </a:extLst>
          </p:cNvPr>
          <p:cNvSpPr>
            <a:spLocks noGrp="1"/>
          </p:cNvSpPr>
          <p:nvPr>
            <p:ph type="title"/>
          </p:nvPr>
        </p:nvSpPr>
        <p:spPr>
          <a:xfrm>
            <a:off x="720000" y="637857"/>
            <a:ext cx="7704000" cy="612600"/>
          </a:xfrm>
        </p:spPr>
        <p:txBody>
          <a:bodyPr/>
          <a:lstStyle/>
          <a:p>
            <a:r>
              <a:rPr lang="en-US" sz="1800" dirty="0"/>
              <a:t>An example:</a:t>
            </a:r>
            <a:endParaRPr lang="el-GR" sz="1800" dirty="0"/>
          </a:p>
        </p:txBody>
      </p:sp>
      <p:pic>
        <p:nvPicPr>
          <p:cNvPr id="6" name="Εικόνα 5">
            <a:extLst>
              <a:ext uri="{FF2B5EF4-FFF2-40B4-BE49-F238E27FC236}">
                <a16:creationId xmlns:a16="http://schemas.microsoft.com/office/drawing/2014/main" id="{2BC8BC18-8A18-675E-06B7-A3AED2BB43E8}"/>
              </a:ext>
            </a:extLst>
          </p:cNvPr>
          <p:cNvPicPr>
            <a:picLocks noChangeAspect="1"/>
          </p:cNvPicPr>
          <p:nvPr/>
        </p:nvPicPr>
        <p:blipFill rotWithShape="1">
          <a:blip r:embed="rId2"/>
          <a:srcRect l="19907" t="9404" r="13839" b="9856"/>
          <a:stretch/>
        </p:blipFill>
        <p:spPr>
          <a:xfrm>
            <a:off x="962525" y="1155032"/>
            <a:ext cx="5640405" cy="3696101"/>
          </a:xfrm>
          <a:prstGeom prst="rect">
            <a:avLst/>
          </a:prstGeom>
        </p:spPr>
      </p:pic>
    </p:spTree>
    <p:extLst>
      <p:ext uri="{BB962C8B-B14F-4D97-AF65-F5344CB8AC3E}">
        <p14:creationId xmlns:p14="http://schemas.microsoft.com/office/powerpoint/2010/main" val="114446034"/>
      </p:ext>
    </p:extLst>
  </p:cSld>
  <p:clrMapOvr>
    <a:masterClrMapping/>
  </p:clrMapOvr>
  <p:transition spd="slow">
    <p:wedg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κειμένου 1">
            <a:extLst>
              <a:ext uri="{FF2B5EF4-FFF2-40B4-BE49-F238E27FC236}">
                <a16:creationId xmlns:a16="http://schemas.microsoft.com/office/drawing/2014/main" id="{8815421A-3FB9-0192-9DD6-6527C98BC6AF}"/>
              </a:ext>
            </a:extLst>
          </p:cNvPr>
          <p:cNvSpPr>
            <a:spLocks noGrp="1"/>
          </p:cNvSpPr>
          <p:nvPr>
            <p:ph type="body" idx="1"/>
          </p:nvPr>
        </p:nvSpPr>
        <p:spPr>
          <a:xfrm>
            <a:off x="2375545" y="1386038"/>
            <a:ext cx="4997406" cy="3459079"/>
          </a:xfrm>
        </p:spPr>
        <p:txBody>
          <a:bodyPr/>
          <a:lstStyle/>
          <a:p>
            <a:pPr marL="139700" indent="0">
              <a:buNone/>
            </a:pPr>
            <a:r>
              <a:rPr lang="en-US" b="1" u="sng" dirty="0"/>
              <a:t>A small example: </a:t>
            </a:r>
          </a:p>
          <a:p>
            <a:pPr marL="139700" indent="0">
              <a:buNone/>
            </a:pPr>
            <a:endParaRPr lang="en-US" dirty="0"/>
          </a:p>
          <a:p>
            <a:pPr marL="139700" indent="0">
              <a:buNone/>
            </a:pPr>
            <a:r>
              <a:rPr lang="en-US" dirty="0"/>
              <a:t>User: Hey! Long time no see! How’re things?</a:t>
            </a:r>
          </a:p>
          <a:p>
            <a:pPr marL="139700" indent="0">
              <a:buNone/>
            </a:pPr>
            <a:endParaRPr lang="en-US" dirty="0"/>
          </a:p>
          <a:p>
            <a:pPr marL="139700" indent="0">
              <a:buNone/>
            </a:pPr>
            <a:r>
              <a:rPr lang="en-US" dirty="0" err="1"/>
              <a:t>Furhat</a:t>
            </a:r>
            <a:r>
              <a:rPr lang="en-US" dirty="0"/>
              <a:t>: </a:t>
            </a:r>
            <a:r>
              <a:rPr lang="en-US" dirty="0">
                <a:solidFill>
                  <a:schemeClr val="accent2">
                    <a:lumMod val="75000"/>
                  </a:schemeClr>
                </a:solidFill>
              </a:rPr>
              <a:t>Me? </a:t>
            </a:r>
            <a:r>
              <a:rPr lang="en-US" dirty="0">
                <a:solidFill>
                  <a:srgbClr val="000000"/>
                </a:solidFill>
              </a:rPr>
              <a:t>*</a:t>
            </a:r>
            <a:r>
              <a:rPr lang="en-US" dirty="0"/>
              <a:t>eyes widened*, </a:t>
            </a:r>
            <a:r>
              <a:rPr lang="en-US" dirty="0">
                <a:solidFill>
                  <a:schemeClr val="accent2">
                    <a:lumMod val="75000"/>
                  </a:schemeClr>
                </a:solidFill>
              </a:rPr>
              <a:t>Oh! </a:t>
            </a:r>
            <a:r>
              <a:rPr lang="en-US" dirty="0">
                <a:solidFill>
                  <a:srgbClr val="000000"/>
                </a:solidFill>
              </a:rPr>
              <a:t>*</a:t>
            </a:r>
            <a:r>
              <a:rPr lang="en-US" dirty="0"/>
              <a:t>relaxed* </a:t>
            </a:r>
            <a:r>
              <a:rPr lang="en" b="0" dirty="0">
                <a:solidFill>
                  <a:srgbClr val="A31515"/>
                </a:solidFill>
                <a:effectLst/>
                <a:latin typeface="Menlo" panose="020B0609030804020204" pitchFamily="49" charset="0"/>
              </a:rPr>
              <a:t>I could say I had a rather eventful day! Your?</a:t>
            </a:r>
            <a:r>
              <a:rPr lang="en-US" dirty="0"/>
              <a:t>* smile avoiding direct eye contact *</a:t>
            </a:r>
          </a:p>
          <a:p>
            <a:pPr marL="139700" indent="0">
              <a:buNone/>
            </a:pPr>
            <a:endParaRPr lang="en-US" dirty="0"/>
          </a:p>
          <a:p>
            <a:pPr marL="139700" indent="0">
              <a:buNone/>
            </a:pPr>
            <a:r>
              <a:rPr lang="en-US" dirty="0" err="1"/>
              <a:t>Furhat</a:t>
            </a:r>
            <a:r>
              <a:rPr lang="en-US" dirty="0"/>
              <a:t> (listen state): *raising one </a:t>
            </a:r>
            <a:r>
              <a:rPr lang="en-US" dirty="0" err="1"/>
              <a:t>eybrow</a:t>
            </a:r>
            <a:r>
              <a:rPr lang="en-US" dirty="0"/>
              <a:t>*</a:t>
            </a:r>
          </a:p>
          <a:p>
            <a:pPr marL="139700" indent="0">
              <a:buNone/>
            </a:pPr>
            <a:endParaRPr lang="en-US" dirty="0"/>
          </a:p>
          <a:p>
            <a:pPr marL="139700" indent="0">
              <a:buNone/>
            </a:pPr>
            <a:r>
              <a:rPr lang="en-US" dirty="0"/>
              <a:t>User: inaudible</a:t>
            </a:r>
          </a:p>
          <a:p>
            <a:pPr marL="139700" indent="0">
              <a:buNone/>
            </a:pPr>
            <a:endParaRPr lang="en-US" dirty="0"/>
          </a:p>
          <a:p>
            <a:pPr marL="139700" indent="0">
              <a:buNone/>
            </a:pPr>
            <a:r>
              <a:rPr lang="en-US" dirty="0" err="1"/>
              <a:t>Furhat</a:t>
            </a:r>
            <a:r>
              <a:rPr lang="en-US" dirty="0"/>
              <a:t>: *moving head left to right - ”no/denial” head movement* </a:t>
            </a:r>
            <a:r>
              <a:rPr lang="en" b="0" dirty="0">
                <a:solidFill>
                  <a:srgbClr val="A31515"/>
                </a:solidFill>
                <a:effectLst/>
                <a:latin typeface="Menlo" panose="020B0609030804020204" pitchFamily="49" charset="0"/>
              </a:rPr>
              <a:t>Hmm! I'm sorry I didn't hear the last part! What did you say?</a:t>
            </a:r>
            <a:endParaRPr lang="en" b="0" dirty="0">
              <a:solidFill>
                <a:srgbClr val="000000"/>
              </a:solidFill>
              <a:effectLst/>
              <a:latin typeface="Menlo" panose="020B0609030804020204" pitchFamily="49" charset="0"/>
            </a:endParaRPr>
          </a:p>
          <a:p>
            <a:pPr marL="139700" indent="0">
              <a:buNone/>
            </a:pPr>
            <a:endParaRPr lang="el-GR" dirty="0"/>
          </a:p>
        </p:txBody>
      </p:sp>
      <p:sp>
        <p:nvSpPr>
          <p:cNvPr id="3" name="Τίτλος 2">
            <a:extLst>
              <a:ext uri="{FF2B5EF4-FFF2-40B4-BE49-F238E27FC236}">
                <a16:creationId xmlns:a16="http://schemas.microsoft.com/office/drawing/2014/main" id="{76ABED9A-A479-8AF5-2C98-ABCE1C109B5D}"/>
              </a:ext>
            </a:extLst>
          </p:cNvPr>
          <p:cNvSpPr>
            <a:spLocks noGrp="1"/>
          </p:cNvSpPr>
          <p:nvPr>
            <p:ph type="title"/>
          </p:nvPr>
        </p:nvSpPr>
        <p:spPr/>
        <p:txBody>
          <a:bodyPr/>
          <a:lstStyle/>
          <a:p>
            <a:r>
              <a:rPr lang="en-US" dirty="0"/>
              <a:t>Examples of implemented Dialogue</a:t>
            </a:r>
            <a:endParaRPr lang="el-GR" dirty="0"/>
          </a:p>
        </p:txBody>
      </p:sp>
    </p:spTree>
    <p:extLst>
      <p:ext uri="{BB962C8B-B14F-4D97-AF65-F5344CB8AC3E}">
        <p14:creationId xmlns:p14="http://schemas.microsoft.com/office/powerpoint/2010/main" val="3054235574"/>
      </p:ext>
    </p:extLst>
  </p:cSld>
  <p:clrMapOvr>
    <a:masterClrMapping/>
  </p:clrMapOvr>
  <p:transition spd="slow">
    <p:wedg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κειμένου 1">
            <a:extLst>
              <a:ext uri="{FF2B5EF4-FFF2-40B4-BE49-F238E27FC236}">
                <a16:creationId xmlns:a16="http://schemas.microsoft.com/office/drawing/2014/main" id="{8815421A-3FB9-0192-9DD6-6527C98BC6AF}"/>
              </a:ext>
            </a:extLst>
          </p:cNvPr>
          <p:cNvSpPr>
            <a:spLocks noGrp="1"/>
          </p:cNvSpPr>
          <p:nvPr>
            <p:ph type="body" idx="1"/>
          </p:nvPr>
        </p:nvSpPr>
        <p:spPr>
          <a:xfrm>
            <a:off x="2577676" y="1395663"/>
            <a:ext cx="4997406" cy="3459079"/>
          </a:xfrm>
        </p:spPr>
        <p:txBody>
          <a:bodyPr/>
          <a:lstStyle/>
          <a:p>
            <a:pPr marL="139700" indent="0">
              <a:buNone/>
            </a:pPr>
            <a:r>
              <a:rPr lang="en-US" b="1" u="sng" dirty="0"/>
              <a:t>And another one: </a:t>
            </a:r>
          </a:p>
          <a:p>
            <a:pPr marL="139700" indent="0">
              <a:buNone/>
            </a:pPr>
            <a:endParaRPr lang="en-US" dirty="0"/>
          </a:p>
          <a:p>
            <a:pPr marL="139700" indent="0">
              <a:buNone/>
            </a:pPr>
            <a:r>
              <a:rPr lang="en-US" dirty="0" err="1"/>
              <a:t>Furhat</a:t>
            </a:r>
            <a:r>
              <a:rPr lang="en-US" dirty="0"/>
              <a:t>: (listen state) *disbelief*</a:t>
            </a:r>
          </a:p>
          <a:p>
            <a:pPr marL="139700" indent="0">
              <a:buNone/>
            </a:pPr>
            <a:endParaRPr lang="en-US" dirty="0"/>
          </a:p>
          <a:p>
            <a:pPr marL="139700" indent="0">
              <a:buNone/>
            </a:pPr>
            <a:r>
              <a:rPr lang="en-US" dirty="0"/>
              <a:t>User: *presents a short sentence to continue the story*</a:t>
            </a:r>
          </a:p>
          <a:p>
            <a:pPr marL="139700" indent="0">
              <a:buNone/>
            </a:pPr>
            <a:endParaRPr lang="en-US" dirty="0"/>
          </a:p>
          <a:p>
            <a:pPr marL="139700" indent="0">
              <a:buNone/>
            </a:pPr>
            <a:r>
              <a:rPr lang="en-US" dirty="0" err="1"/>
              <a:t>Furhat</a:t>
            </a:r>
            <a:r>
              <a:rPr lang="en-US" dirty="0"/>
              <a:t> : *eyeroll*</a:t>
            </a:r>
          </a:p>
          <a:p>
            <a:pPr marL="139700" indent="0">
              <a:buNone/>
            </a:pPr>
            <a:endParaRPr lang="en-US" dirty="0"/>
          </a:p>
          <a:p>
            <a:pPr marL="139700" indent="0">
              <a:buNone/>
            </a:pPr>
            <a:r>
              <a:rPr lang="en-US" dirty="0" err="1"/>
              <a:t>Furhat</a:t>
            </a:r>
            <a:r>
              <a:rPr lang="en-US" dirty="0"/>
              <a:t> : *raising one eyebrow* </a:t>
            </a:r>
            <a:r>
              <a:rPr lang="en-US" dirty="0">
                <a:solidFill>
                  <a:schemeClr val="accent2">
                    <a:lumMod val="75000"/>
                  </a:schemeClr>
                </a:solidFill>
              </a:rPr>
              <a:t>Hmm!</a:t>
            </a:r>
          </a:p>
          <a:p>
            <a:pPr marL="139700" indent="0">
              <a:buNone/>
            </a:pPr>
            <a:endParaRPr lang="en-US" dirty="0"/>
          </a:p>
          <a:p>
            <a:pPr marL="139700" indent="0">
              <a:buNone/>
            </a:pPr>
            <a:r>
              <a:rPr lang="en-US" dirty="0" err="1"/>
              <a:t>Furhat</a:t>
            </a:r>
            <a:r>
              <a:rPr lang="en-US" dirty="0"/>
              <a:t> : *shocked expression* </a:t>
            </a:r>
            <a:r>
              <a:rPr lang="en-US" dirty="0">
                <a:solidFill>
                  <a:schemeClr val="accent2">
                    <a:lumMod val="75000"/>
                  </a:schemeClr>
                </a:solidFill>
              </a:rPr>
              <a:t>*continues story from user’s previous sentence*</a:t>
            </a:r>
          </a:p>
          <a:p>
            <a:pPr marL="139700" indent="0">
              <a:buNone/>
            </a:pPr>
            <a:endParaRPr lang="en-US" dirty="0"/>
          </a:p>
        </p:txBody>
      </p:sp>
      <p:sp>
        <p:nvSpPr>
          <p:cNvPr id="3" name="Τίτλος 2">
            <a:extLst>
              <a:ext uri="{FF2B5EF4-FFF2-40B4-BE49-F238E27FC236}">
                <a16:creationId xmlns:a16="http://schemas.microsoft.com/office/drawing/2014/main" id="{76ABED9A-A479-8AF5-2C98-ABCE1C109B5D}"/>
              </a:ext>
            </a:extLst>
          </p:cNvPr>
          <p:cNvSpPr>
            <a:spLocks noGrp="1"/>
          </p:cNvSpPr>
          <p:nvPr>
            <p:ph type="title"/>
          </p:nvPr>
        </p:nvSpPr>
        <p:spPr/>
        <p:txBody>
          <a:bodyPr/>
          <a:lstStyle/>
          <a:p>
            <a:r>
              <a:rPr lang="en-US" dirty="0"/>
              <a:t>Examples of implemented Dialogue</a:t>
            </a:r>
            <a:endParaRPr lang="el-GR" dirty="0"/>
          </a:p>
        </p:txBody>
      </p:sp>
    </p:spTree>
    <p:extLst>
      <p:ext uri="{BB962C8B-B14F-4D97-AF65-F5344CB8AC3E}">
        <p14:creationId xmlns:p14="http://schemas.microsoft.com/office/powerpoint/2010/main" val="1558625089"/>
      </p:ext>
    </p:extLst>
  </p:cSld>
  <p:clrMapOvr>
    <a:masterClrMapping/>
  </p:clrMapOvr>
  <p:transition spd="slow">
    <p:wedg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κειμένου 1">
            <a:extLst>
              <a:ext uri="{FF2B5EF4-FFF2-40B4-BE49-F238E27FC236}">
                <a16:creationId xmlns:a16="http://schemas.microsoft.com/office/drawing/2014/main" id="{8815421A-3FB9-0192-9DD6-6527C98BC6AF}"/>
              </a:ext>
            </a:extLst>
          </p:cNvPr>
          <p:cNvSpPr>
            <a:spLocks noGrp="1"/>
          </p:cNvSpPr>
          <p:nvPr>
            <p:ph type="body" idx="1"/>
          </p:nvPr>
        </p:nvSpPr>
        <p:spPr>
          <a:xfrm>
            <a:off x="1293436" y="1385824"/>
            <a:ext cx="6907287" cy="3378681"/>
          </a:xfrm>
        </p:spPr>
        <p:txBody>
          <a:bodyPr/>
          <a:lstStyle/>
          <a:p>
            <a:pPr marL="139700" indent="0">
              <a:buNone/>
            </a:pPr>
            <a:r>
              <a:rPr lang="en-US" dirty="0"/>
              <a:t>- Successful implementation of gaze coordination</a:t>
            </a:r>
          </a:p>
          <a:p>
            <a:pPr marL="139700" indent="0">
              <a:buNone/>
            </a:pPr>
            <a:endParaRPr lang="en-US" dirty="0"/>
          </a:p>
          <a:p>
            <a:pPr marL="139700" indent="0">
              <a:buNone/>
            </a:pPr>
            <a:r>
              <a:rPr lang="en-US" dirty="0"/>
              <a:t>- Successful implementation of facial expressions according to conversational context: </a:t>
            </a:r>
          </a:p>
          <a:p>
            <a:pPr marL="139700" indent="0">
              <a:buNone/>
            </a:pPr>
            <a:endParaRPr lang="en-US" dirty="0"/>
          </a:p>
          <a:p>
            <a:pPr marL="139700" indent="0">
              <a:buNone/>
            </a:pPr>
            <a:r>
              <a:rPr lang="en-US" dirty="0"/>
              <a:t>	- the system can detect key words that indicate the right use of emotion according to speakers' intention. </a:t>
            </a:r>
          </a:p>
          <a:p>
            <a:pPr marL="139700" indent="0">
              <a:buNone/>
            </a:pPr>
            <a:r>
              <a:rPr lang="en-US" dirty="0"/>
              <a:t>	</a:t>
            </a:r>
          </a:p>
          <a:p>
            <a:pPr marL="139700" indent="0">
              <a:buNone/>
            </a:pPr>
            <a:r>
              <a:rPr lang="en-US" dirty="0"/>
              <a:t>	- successful implementation of backchannels and confirmation utterances (eh?). </a:t>
            </a:r>
          </a:p>
          <a:p>
            <a:pPr marL="139700" indent="0">
              <a:buNone/>
            </a:pPr>
            <a:endParaRPr lang="en-US" dirty="0"/>
          </a:p>
          <a:p>
            <a:pPr marL="139700" indent="0">
              <a:buNone/>
            </a:pPr>
            <a:r>
              <a:rPr lang="en-US" dirty="0"/>
              <a:t>	- good implementation of laughter (voice is an issue).</a:t>
            </a:r>
          </a:p>
          <a:p>
            <a:pPr marL="139700" indent="0">
              <a:buNone/>
            </a:pPr>
            <a:r>
              <a:rPr lang="en-US" dirty="0"/>
              <a:t>	</a:t>
            </a:r>
          </a:p>
          <a:p>
            <a:pPr marL="139700" indent="0">
              <a:buNone/>
            </a:pPr>
            <a:r>
              <a:rPr lang="en-US" dirty="0"/>
              <a:t>	- overall: A decent example of a “realistic” conversation.</a:t>
            </a:r>
          </a:p>
          <a:p>
            <a:pPr marL="139700" indent="0">
              <a:buNone/>
            </a:pPr>
            <a:endParaRPr lang="en-US" dirty="0"/>
          </a:p>
          <a:p>
            <a:pPr marL="139700" indent="0">
              <a:buNone/>
            </a:pPr>
            <a:endParaRPr lang="el-GR" dirty="0"/>
          </a:p>
        </p:txBody>
      </p:sp>
      <p:sp>
        <p:nvSpPr>
          <p:cNvPr id="3" name="Τίτλος 2">
            <a:extLst>
              <a:ext uri="{FF2B5EF4-FFF2-40B4-BE49-F238E27FC236}">
                <a16:creationId xmlns:a16="http://schemas.microsoft.com/office/drawing/2014/main" id="{76ABED9A-A479-8AF5-2C98-ABCE1C109B5D}"/>
              </a:ext>
            </a:extLst>
          </p:cNvPr>
          <p:cNvSpPr>
            <a:spLocks noGrp="1"/>
          </p:cNvSpPr>
          <p:nvPr>
            <p:ph type="title"/>
          </p:nvPr>
        </p:nvSpPr>
        <p:spPr>
          <a:xfrm>
            <a:off x="720000" y="523700"/>
            <a:ext cx="7704000" cy="612600"/>
          </a:xfrm>
        </p:spPr>
        <p:txBody>
          <a:bodyPr/>
          <a:lstStyle/>
          <a:p>
            <a:r>
              <a:rPr lang="en-US" dirty="0"/>
              <a:t>Towards Success</a:t>
            </a:r>
            <a:endParaRPr lang="el-GR" dirty="0"/>
          </a:p>
        </p:txBody>
      </p:sp>
    </p:spTree>
    <p:extLst>
      <p:ext uri="{BB962C8B-B14F-4D97-AF65-F5344CB8AC3E}">
        <p14:creationId xmlns:p14="http://schemas.microsoft.com/office/powerpoint/2010/main" val="3783315723"/>
      </p:ext>
    </p:extLst>
  </p:cSld>
  <p:clrMapOvr>
    <a:masterClrMapping/>
  </p:clrMapOvr>
  <p:transition spd="slow">
    <p:wedg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κειμένου 1">
            <a:extLst>
              <a:ext uri="{FF2B5EF4-FFF2-40B4-BE49-F238E27FC236}">
                <a16:creationId xmlns:a16="http://schemas.microsoft.com/office/drawing/2014/main" id="{8815421A-3FB9-0192-9DD6-6527C98BC6AF}"/>
              </a:ext>
            </a:extLst>
          </p:cNvPr>
          <p:cNvSpPr>
            <a:spLocks noGrp="1"/>
          </p:cNvSpPr>
          <p:nvPr>
            <p:ph type="body" idx="1"/>
          </p:nvPr>
        </p:nvSpPr>
        <p:spPr>
          <a:xfrm>
            <a:off x="1345033" y="1605900"/>
            <a:ext cx="5250900" cy="1931700"/>
          </a:xfrm>
        </p:spPr>
        <p:txBody>
          <a:bodyPr/>
          <a:lstStyle/>
          <a:p>
            <a:r>
              <a:rPr lang="en-US" sz="1600" dirty="0"/>
              <a:t>Too many ideas – too little time</a:t>
            </a:r>
          </a:p>
          <a:p>
            <a:endParaRPr lang="en-US" sz="1600" dirty="0"/>
          </a:p>
          <a:p>
            <a:r>
              <a:rPr lang="en-US" sz="1600" dirty="0"/>
              <a:t>LLM’s are not made for dialogue</a:t>
            </a:r>
          </a:p>
          <a:p>
            <a:pPr marL="139700" indent="0">
              <a:buNone/>
            </a:pPr>
            <a:endParaRPr lang="en-US" sz="1600" dirty="0"/>
          </a:p>
          <a:p>
            <a:r>
              <a:rPr lang="en-US" sz="1600" dirty="0"/>
              <a:t>I tried, but unfortunately failed, to add audio sounds in laughter states. </a:t>
            </a:r>
          </a:p>
          <a:p>
            <a:endParaRPr lang="en-US" dirty="0"/>
          </a:p>
          <a:p>
            <a:r>
              <a:rPr lang="en-US" sz="1600" dirty="0"/>
              <a:t>I tried to connect it with other frontend applications – more interactive gameplay, for example. </a:t>
            </a:r>
            <a:endParaRPr lang="el-GR" sz="1600" dirty="0"/>
          </a:p>
        </p:txBody>
      </p:sp>
      <p:sp>
        <p:nvSpPr>
          <p:cNvPr id="3" name="Τίτλος 2">
            <a:extLst>
              <a:ext uri="{FF2B5EF4-FFF2-40B4-BE49-F238E27FC236}">
                <a16:creationId xmlns:a16="http://schemas.microsoft.com/office/drawing/2014/main" id="{76ABED9A-A479-8AF5-2C98-ABCE1C109B5D}"/>
              </a:ext>
            </a:extLst>
          </p:cNvPr>
          <p:cNvSpPr>
            <a:spLocks noGrp="1"/>
          </p:cNvSpPr>
          <p:nvPr>
            <p:ph type="title"/>
          </p:nvPr>
        </p:nvSpPr>
        <p:spPr/>
        <p:txBody>
          <a:bodyPr/>
          <a:lstStyle/>
          <a:p>
            <a:r>
              <a:rPr lang="en-US" dirty="0"/>
              <a:t>Limitations and Difficulties</a:t>
            </a:r>
            <a:endParaRPr lang="el-GR" dirty="0"/>
          </a:p>
        </p:txBody>
      </p:sp>
    </p:spTree>
    <p:extLst>
      <p:ext uri="{BB962C8B-B14F-4D97-AF65-F5344CB8AC3E}">
        <p14:creationId xmlns:p14="http://schemas.microsoft.com/office/powerpoint/2010/main" val="3312563024"/>
      </p:ext>
    </p:extLst>
  </p:cSld>
  <p:clrMapOvr>
    <a:masterClrMapping/>
  </p:clrMapOvr>
  <p:transition spd="slow">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8"/>
          <p:cNvSpPr/>
          <p:nvPr/>
        </p:nvSpPr>
        <p:spPr>
          <a:xfrm>
            <a:off x="7200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7200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47028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47028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txBox="1">
            <a:spLocks noGrp="1"/>
          </p:cNvSpPr>
          <p:nvPr>
            <p:ph type="subTitle" idx="4"/>
          </p:nvPr>
        </p:nvSpPr>
        <p:spPr>
          <a:xfrm>
            <a:off x="1759875" y="3415318"/>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a:t>
            </a:r>
            <a:endParaRPr dirty="0"/>
          </a:p>
        </p:txBody>
      </p:sp>
      <p:sp>
        <p:nvSpPr>
          <p:cNvPr id="244" name="Google Shape;244;p28"/>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45" name="Google Shape;245;p28"/>
          <p:cNvSpPr txBox="1">
            <a:spLocks noGrp="1"/>
          </p:cNvSpPr>
          <p:nvPr>
            <p:ph type="subTitle" idx="1"/>
          </p:nvPr>
        </p:nvSpPr>
        <p:spPr>
          <a:xfrm>
            <a:off x="1759875" y="2114909"/>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Introduction</a:t>
            </a:r>
            <a:endParaRPr dirty="0"/>
          </a:p>
        </p:txBody>
      </p:sp>
      <p:sp>
        <p:nvSpPr>
          <p:cNvPr id="246" name="Google Shape;246;p28"/>
          <p:cNvSpPr txBox="1">
            <a:spLocks noGrp="1"/>
          </p:cNvSpPr>
          <p:nvPr>
            <p:ph type="title"/>
          </p:nvPr>
        </p:nvSpPr>
        <p:spPr>
          <a:xfrm>
            <a:off x="764102" y="196740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248" name="Google Shape;248;p28"/>
          <p:cNvSpPr txBox="1">
            <a:spLocks noGrp="1"/>
          </p:cNvSpPr>
          <p:nvPr>
            <p:ph type="title" idx="7"/>
          </p:nvPr>
        </p:nvSpPr>
        <p:spPr>
          <a:xfrm>
            <a:off x="4746909" y="196740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49" name="Google Shape;249;p28"/>
          <p:cNvSpPr txBox="1">
            <a:spLocks noGrp="1"/>
          </p:cNvSpPr>
          <p:nvPr>
            <p:ph type="subTitle" idx="8"/>
          </p:nvPr>
        </p:nvSpPr>
        <p:spPr>
          <a:xfrm>
            <a:off x="5742673" y="2022059"/>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Dialogue Samples and Demo</a:t>
            </a:r>
            <a:endParaRPr dirty="0"/>
          </a:p>
        </p:txBody>
      </p:sp>
      <p:sp>
        <p:nvSpPr>
          <p:cNvPr id="251" name="Google Shape;251;p28"/>
          <p:cNvSpPr txBox="1">
            <a:spLocks noGrp="1"/>
          </p:cNvSpPr>
          <p:nvPr>
            <p:ph type="title" idx="13"/>
          </p:nvPr>
        </p:nvSpPr>
        <p:spPr>
          <a:xfrm>
            <a:off x="4746909" y="334695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252" name="Google Shape;252;p28"/>
          <p:cNvSpPr txBox="1">
            <a:spLocks noGrp="1"/>
          </p:cNvSpPr>
          <p:nvPr>
            <p:ph type="subTitle" idx="14"/>
          </p:nvPr>
        </p:nvSpPr>
        <p:spPr>
          <a:xfrm>
            <a:off x="5742673" y="3371393"/>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Discussion and Future Work</a:t>
            </a:r>
            <a:endParaRPr dirty="0"/>
          </a:p>
        </p:txBody>
      </p:sp>
      <p:sp>
        <p:nvSpPr>
          <p:cNvPr id="254" name="Google Shape;254;p28"/>
          <p:cNvSpPr txBox="1">
            <a:spLocks noGrp="1"/>
          </p:cNvSpPr>
          <p:nvPr>
            <p:ph type="title" idx="3"/>
          </p:nvPr>
        </p:nvSpPr>
        <p:spPr>
          <a:xfrm>
            <a:off x="764102" y="334695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Tree>
  </p:cSld>
  <p:clrMapOvr>
    <a:masterClrMapping/>
  </p:clrMapOvr>
  <p:transition spd="slow">
    <p:wedg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κειμένου 1">
            <a:extLst>
              <a:ext uri="{FF2B5EF4-FFF2-40B4-BE49-F238E27FC236}">
                <a16:creationId xmlns:a16="http://schemas.microsoft.com/office/drawing/2014/main" id="{8815421A-3FB9-0192-9DD6-6527C98BC6AF}"/>
              </a:ext>
            </a:extLst>
          </p:cNvPr>
          <p:cNvSpPr>
            <a:spLocks noGrp="1"/>
          </p:cNvSpPr>
          <p:nvPr>
            <p:ph type="body" idx="1"/>
          </p:nvPr>
        </p:nvSpPr>
        <p:spPr>
          <a:xfrm>
            <a:off x="916768" y="1207399"/>
            <a:ext cx="6039615" cy="3040510"/>
          </a:xfrm>
        </p:spPr>
        <p:txBody>
          <a:bodyPr/>
          <a:lstStyle/>
          <a:p>
            <a:r>
              <a:rPr lang="en-US" sz="1600" dirty="0"/>
              <a:t>More real-time observations – wider variety </a:t>
            </a:r>
          </a:p>
          <a:p>
            <a:endParaRPr lang="en-US" sz="1600" dirty="0"/>
          </a:p>
          <a:p>
            <a:r>
              <a:rPr lang="en-US" sz="1600" dirty="0"/>
              <a:t>Collect more data on human-human interaction focusing on facial gestures and eye movement</a:t>
            </a:r>
          </a:p>
          <a:p>
            <a:endParaRPr lang="en-US" sz="1600" dirty="0"/>
          </a:p>
          <a:p>
            <a:r>
              <a:rPr lang="en-US" sz="1600" dirty="0"/>
              <a:t>Deeper research on facial gestures and when each is more appropriate than the other.</a:t>
            </a:r>
          </a:p>
          <a:p>
            <a:endParaRPr lang="en-US" sz="1600" dirty="0"/>
          </a:p>
          <a:p>
            <a:r>
              <a:rPr lang="en-US" sz="1600" dirty="0"/>
              <a:t>Adjust facial gestures and dialogue to speaker’s</a:t>
            </a:r>
          </a:p>
          <a:p>
            <a:endParaRPr lang="en-US" sz="1600" dirty="0"/>
          </a:p>
          <a:p>
            <a:r>
              <a:rPr lang="en-US" sz="1600" dirty="0"/>
              <a:t>Better understanding of speaker’s facial expressions</a:t>
            </a:r>
          </a:p>
          <a:p>
            <a:endParaRPr lang="en-US" sz="1600" dirty="0"/>
          </a:p>
          <a:p>
            <a:r>
              <a:rPr lang="en-US" sz="1600" dirty="0"/>
              <a:t>Improving voice – pitch, intonation, tone, etc.…</a:t>
            </a:r>
            <a:endParaRPr lang="el-GR" sz="1600" dirty="0"/>
          </a:p>
        </p:txBody>
      </p:sp>
      <p:sp>
        <p:nvSpPr>
          <p:cNvPr id="3" name="Τίτλος 2">
            <a:extLst>
              <a:ext uri="{FF2B5EF4-FFF2-40B4-BE49-F238E27FC236}">
                <a16:creationId xmlns:a16="http://schemas.microsoft.com/office/drawing/2014/main" id="{76ABED9A-A479-8AF5-2C98-ABCE1C109B5D}"/>
              </a:ext>
            </a:extLst>
          </p:cNvPr>
          <p:cNvSpPr>
            <a:spLocks noGrp="1"/>
          </p:cNvSpPr>
          <p:nvPr>
            <p:ph type="title"/>
          </p:nvPr>
        </p:nvSpPr>
        <p:spPr/>
        <p:txBody>
          <a:bodyPr/>
          <a:lstStyle/>
          <a:p>
            <a:r>
              <a:rPr lang="en-US" dirty="0"/>
              <a:t>Future Work</a:t>
            </a:r>
            <a:endParaRPr lang="el-GR" dirty="0"/>
          </a:p>
        </p:txBody>
      </p:sp>
    </p:spTree>
    <p:extLst>
      <p:ext uri="{BB962C8B-B14F-4D97-AF65-F5344CB8AC3E}">
        <p14:creationId xmlns:p14="http://schemas.microsoft.com/office/powerpoint/2010/main" val="1246662539"/>
      </p:ext>
    </p:extLst>
  </p:cSld>
  <p:clrMapOvr>
    <a:masterClrMapping/>
  </p:clrMapOvr>
  <p:transition spd="slow">
    <p:wedge/>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43986">
              <a:srgbClr val="F6D8CF"/>
            </a:gs>
            <a:gs pos="64972">
              <a:srgbClr val="F2C9BC"/>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D1E3A88-7525-4BD9-5653-A082905189AB}"/>
              </a:ext>
            </a:extLst>
          </p:cNvPr>
          <p:cNvSpPr>
            <a:spLocks noGrp="1"/>
          </p:cNvSpPr>
          <p:nvPr>
            <p:ph type="title"/>
          </p:nvPr>
        </p:nvSpPr>
        <p:spPr>
          <a:xfrm>
            <a:off x="2004060" y="1729950"/>
            <a:ext cx="4242900" cy="841800"/>
          </a:xfrm>
        </p:spPr>
        <p:txBody>
          <a:bodyPr/>
          <a:lstStyle/>
          <a:p>
            <a:r>
              <a:rPr lang="en-US" sz="2000" dirty="0"/>
              <a:t>You can find everything on my git repo: </a:t>
            </a:r>
            <a:endParaRPr lang="el-GR" sz="2000" dirty="0"/>
          </a:p>
        </p:txBody>
      </p:sp>
      <p:sp>
        <p:nvSpPr>
          <p:cNvPr id="4" name="Υπότιτλος 3">
            <a:extLst>
              <a:ext uri="{FF2B5EF4-FFF2-40B4-BE49-F238E27FC236}">
                <a16:creationId xmlns:a16="http://schemas.microsoft.com/office/drawing/2014/main" id="{99949EDC-F39E-78CE-24E5-D4E785A6EAF2}"/>
              </a:ext>
            </a:extLst>
          </p:cNvPr>
          <p:cNvSpPr>
            <a:spLocks noGrp="1"/>
          </p:cNvSpPr>
          <p:nvPr>
            <p:ph type="subTitle" idx="1"/>
          </p:nvPr>
        </p:nvSpPr>
        <p:spPr>
          <a:xfrm>
            <a:off x="2004060" y="2658908"/>
            <a:ext cx="4454492" cy="661808"/>
          </a:xfrm>
        </p:spPr>
        <p:txBody>
          <a:bodyPr/>
          <a:lstStyle/>
          <a:p>
            <a:r>
              <a:rPr lang="en" dirty="0">
                <a:solidFill>
                  <a:schemeClr val="accent2">
                    <a:lumMod val="75000"/>
                  </a:schemeClr>
                </a:solidFill>
                <a:hlinkClick r:id="rId2">
                  <a:extLst>
                    <a:ext uri="{A12FA001-AC4F-418D-AE19-62706E023703}">
                      <ahyp:hlinkClr xmlns:ahyp="http://schemas.microsoft.com/office/drawing/2018/hyperlinkcolor" val="tx"/>
                    </a:ext>
                  </a:extLst>
                </a:hlinkClick>
              </a:rPr>
              <a:t>https://github.com/vladmaraev/xstate-furhat-starter/pull/2</a:t>
            </a:r>
            <a:r>
              <a:rPr lang="en" dirty="0">
                <a:solidFill>
                  <a:schemeClr val="accent2">
                    <a:lumMod val="75000"/>
                  </a:schemeClr>
                </a:solidFill>
              </a:rPr>
              <a:t> </a:t>
            </a:r>
            <a:endParaRPr lang="el-GR" dirty="0">
              <a:solidFill>
                <a:schemeClr val="accent2">
                  <a:lumMod val="75000"/>
                </a:schemeClr>
              </a:solidFill>
            </a:endParaRPr>
          </a:p>
        </p:txBody>
      </p:sp>
    </p:spTree>
    <p:extLst>
      <p:ext uri="{BB962C8B-B14F-4D97-AF65-F5344CB8AC3E}">
        <p14:creationId xmlns:p14="http://schemas.microsoft.com/office/powerpoint/2010/main" val="497700206"/>
      </p:ext>
    </p:extLst>
  </p:cSld>
  <p:clrMapOvr>
    <a:masterClrMapping/>
  </p:clrMapOvr>
  <p:transition spd="slow">
    <p:wedg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6" name="Google Shape;1456;p5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t>
            </a:r>
            <a:r>
              <a:rPr lang="en-US" dirty="0" err="1"/>
              <a:t>efences</a:t>
            </a:r>
            <a:endParaRPr dirty="0"/>
          </a:p>
        </p:txBody>
      </p:sp>
      <p:sp>
        <p:nvSpPr>
          <p:cNvPr id="5" name="Θέση κειμένου 4">
            <a:extLst>
              <a:ext uri="{FF2B5EF4-FFF2-40B4-BE49-F238E27FC236}">
                <a16:creationId xmlns:a16="http://schemas.microsoft.com/office/drawing/2014/main" id="{E9563459-444D-3894-D9E1-AAF7BA87EBC0}"/>
              </a:ext>
            </a:extLst>
          </p:cNvPr>
          <p:cNvSpPr>
            <a:spLocks noGrp="1"/>
          </p:cNvSpPr>
          <p:nvPr>
            <p:ph type="body" idx="1"/>
          </p:nvPr>
        </p:nvSpPr>
        <p:spPr>
          <a:xfrm>
            <a:off x="720000" y="1509750"/>
            <a:ext cx="7704000" cy="3246150"/>
          </a:xfrm>
        </p:spPr>
        <p:txBody>
          <a:bodyPr/>
          <a:lstStyle/>
          <a:p>
            <a:pPr marL="139700" indent="0">
              <a:buNone/>
            </a:pPr>
            <a:r>
              <a:rPr lang="en" sz="1200" dirty="0" err="1">
                <a:effectLst/>
                <a:latin typeface="Poppins" pitchFamily="2" charset="0"/>
                <a:cs typeface="Poppins" pitchFamily="2" charset="0"/>
              </a:rPr>
              <a:t>Maraev</a:t>
            </a:r>
            <a:r>
              <a:rPr lang="en" sz="1200" dirty="0">
                <a:effectLst/>
                <a:latin typeface="Poppins" pitchFamily="2" charset="0"/>
                <a:cs typeface="Poppins" pitchFamily="2" charset="0"/>
              </a:rPr>
              <a:t> Vladislav, Howes Christine, </a:t>
            </a:r>
            <a:r>
              <a:rPr lang="en" sz="1200" dirty="0" err="1">
                <a:effectLst/>
                <a:latin typeface="Poppins" pitchFamily="2" charset="0"/>
                <a:cs typeface="Poppins" pitchFamily="2" charset="0"/>
              </a:rPr>
              <a:t>Mazzocconi</a:t>
            </a:r>
            <a:r>
              <a:rPr lang="en" sz="1200" dirty="0">
                <a:effectLst/>
                <a:latin typeface="Poppins" pitchFamily="2" charset="0"/>
                <a:cs typeface="Poppins" pitchFamily="2" charset="0"/>
              </a:rPr>
              <a:t> Chiara, </a:t>
            </a:r>
            <a:r>
              <a:rPr lang="en" sz="1200" dirty="0" err="1">
                <a:latin typeface="Poppins" pitchFamily="2" charset="0"/>
                <a:cs typeface="Poppins" pitchFamily="2" charset="0"/>
              </a:rPr>
              <a:t>Pelachaud</a:t>
            </a:r>
            <a:r>
              <a:rPr lang="en" sz="1200" dirty="0">
                <a:latin typeface="Poppins" pitchFamily="2" charset="0"/>
                <a:cs typeface="Poppins" pitchFamily="2" charset="0"/>
              </a:rPr>
              <a:t> </a:t>
            </a:r>
            <a:r>
              <a:rPr lang="en" sz="1200" dirty="0" err="1">
                <a:latin typeface="Poppins" pitchFamily="2" charset="0"/>
                <a:cs typeface="Poppins" pitchFamily="2" charset="0"/>
              </a:rPr>
              <a:t>Ctherine</a:t>
            </a:r>
            <a:r>
              <a:rPr lang="en" sz="1200" dirty="0" err="1">
                <a:effectLst/>
                <a:latin typeface="Poppins" pitchFamily="2" charset="0"/>
                <a:cs typeface="Poppins" pitchFamily="2" charset="0"/>
              </a:rPr>
              <a:t>Towards</a:t>
            </a:r>
            <a:r>
              <a:rPr lang="en" sz="1200" i="1" dirty="0">
                <a:latin typeface="Poppins" pitchFamily="2" charset="0"/>
                <a:cs typeface="Poppins" pitchFamily="2" charset="0"/>
              </a:rPr>
              <a:t>. </a:t>
            </a:r>
            <a:r>
              <a:rPr lang="en" sz="1200" dirty="0">
                <a:latin typeface="Poppins" pitchFamily="2" charset="0"/>
                <a:cs typeface="Poppins" pitchFamily="2" charset="0"/>
              </a:rPr>
              <a:t>2023. </a:t>
            </a:r>
            <a:r>
              <a:rPr lang="en" sz="1200" i="1" dirty="0">
                <a:effectLst/>
                <a:latin typeface="Poppins" pitchFamily="2" charset="0"/>
                <a:cs typeface="Poppins" pitchFamily="2" charset="0"/>
              </a:rPr>
              <a:t>Investigating Gaze and Laughter Coordination in Socially Interactive Agents. </a:t>
            </a:r>
            <a:r>
              <a:rPr lang="en" sz="1200" dirty="0">
                <a:latin typeface="Poppins" pitchFamily="2" charset="0"/>
                <a:cs typeface="Poppins" pitchFamily="2" charset="0"/>
              </a:rPr>
              <a:t>University of Gothenburg, Sweden.</a:t>
            </a:r>
          </a:p>
          <a:p>
            <a:pPr marL="139700" indent="0">
              <a:buNone/>
            </a:pPr>
            <a:endParaRPr lang="en-US" sz="1200" dirty="0"/>
          </a:p>
          <a:p>
            <a:pPr marL="139700" indent="0">
              <a:buNone/>
            </a:pPr>
            <a:r>
              <a:rPr lang="en-US" sz="1200" dirty="0"/>
              <a:t>Buck, Ross. 1994. </a:t>
            </a:r>
            <a:r>
              <a:rPr lang="en" sz="1200" i="1" dirty="0">
                <a:effectLst/>
                <a:latin typeface="Poppins" pitchFamily="2" charset="0"/>
                <a:cs typeface="Poppins" pitchFamily="2" charset="0"/>
              </a:rPr>
              <a:t>Social and emotional functions in facial expression and communication: the readout hypothesis</a:t>
            </a:r>
            <a:r>
              <a:rPr lang="en-US" sz="1200" dirty="0"/>
              <a:t>.University of Connecticut, USA.</a:t>
            </a:r>
          </a:p>
          <a:p>
            <a:pPr marL="139700" indent="0">
              <a:buNone/>
            </a:pPr>
            <a:endParaRPr lang="en-US" sz="1200" dirty="0"/>
          </a:p>
          <a:p>
            <a:pPr marL="139700" indent="0">
              <a:buNone/>
            </a:pPr>
            <a:r>
              <a:rPr lang="en" sz="1200" i="1" dirty="0">
                <a:effectLst/>
                <a:latin typeface="Poppins" pitchFamily="2" charset="0"/>
                <a:cs typeface="Poppins" pitchFamily="2" charset="0"/>
              </a:rPr>
              <a:t>Understanding Facial Expressions in Communication: Cross-cultural and Multidisciplinary Perspectives.</a:t>
            </a:r>
            <a:r>
              <a:rPr lang="en" sz="1200" dirty="0">
                <a:effectLst/>
                <a:latin typeface="Poppins" pitchFamily="2" charset="0"/>
                <a:cs typeface="Poppins" pitchFamily="2" charset="0"/>
              </a:rPr>
              <a:t> A book collection of research papers from various authors. Editors</a:t>
            </a:r>
            <a:r>
              <a:rPr lang="en" sz="1200" dirty="0">
                <a:solidFill>
                  <a:schemeClr val="tx1"/>
                </a:solidFill>
                <a:effectLst/>
                <a:latin typeface="Poppins" pitchFamily="2" charset="0"/>
                <a:cs typeface="Poppins" pitchFamily="2" charset="0"/>
              </a:rPr>
              <a:t>: Manas K. Mandal, </a:t>
            </a:r>
            <a:r>
              <a:rPr lang="en" sz="1200" dirty="0" err="1">
                <a:solidFill>
                  <a:schemeClr val="tx1"/>
                </a:solidFill>
                <a:effectLst/>
                <a:latin typeface="Poppins" pitchFamily="2" charset="0"/>
                <a:cs typeface="Poppins" pitchFamily="2" charset="0"/>
              </a:rPr>
              <a:t>Avinash</a:t>
            </a:r>
            <a:r>
              <a:rPr lang="en" sz="1200" dirty="0">
                <a:solidFill>
                  <a:schemeClr val="tx1"/>
                </a:solidFill>
                <a:effectLst/>
                <a:latin typeface="Poppins" pitchFamily="2" charset="0"/>
                <a:cs typeface="Poppins" pitchFamily="2" charset="0"/>
              </a:rPr>
              <a:t> Awasthi. 2015. Springer. </a:t>
            </a:r>
            <a:endParaRPr lang="en-US" sz="1200" dirty="0"/>
          </a:p>
          <a:p>
            <a:pPr marL="139700" indent="0">
              <a:buNone/>
            </a:pPr>
            <a:endParaRPr lang="en-US" sz="1200" dirty="0"/>
          </a:p>
          <a:p>
            <a:pPr marL="139700" indent="0">
              <a:buNone/>
            </a:pPr>
            <a:r>
              <a:rPr lang="en-US" sz="1200" dirty="0"/>
              <a:t>SDK Launcher for </a:t>
            </a:r>
            <a:r>
              <a:rPr lang="en-US" sz="1200" dirty="0" err="1"/>
              <a:t>Furhat</a:t>
            </a:r>
            <a:r>
              <a:rPr lang="en-US" sz="1200" dirty="0"/>
              <a:t>. Access Link: </a:t>
            </a:r>
            <a:r>
              <a:rPr lang="en-US" sz="1200" dirty="0">
                <a:solidFill>
                  <a:schemeClr val="accent2">
                    <a:lumMod val="75000"/>
                  </a:schemeClr>
                </a:solidFill>
                <a:hlinkClick r:id="rId3">
                  <a:extLst>
                    <a:ext uri="{A12FA001-AC4F-418D-AE19-62706E023703}">
                      <ahyp:hlinkClr xmlns:ahyp="http://schemas.microsoft.com/office/drawing/2018/hyperlinkcolor" val="tx"/>
                    </a:ext>
                  </a:extLst>
                </a:hlinkClick>
              </a:rPr>
              <a:t>https://furhat.io</a:t>
            </a:r>
            <a:r>
              <a:rPr lang="en-US" sz="1200" dirty="0">
                <a:solidFill>
                  <a:schemeClr val="accent2">
                    <a:lumMod val="75000"/>
                  </a:schemeClr>
                </a:solidFill>
              </a:rPr>
              <a:t> </a:t>
            </a:r>
          </a:p>
          <a:p>
            <a:pPr marL="139700" indent="0">
              <a:buNone/>
            </a:pPr>
            <a:endParaRPr lang="en-US" sz="1200" dirty="0"/>
          </a:p>
          <a:p>
            <a:pPr marL="139700" indent="0">
              <a:buNone/>
            </a:pPr>
            <a:r>
              <a:rPr lang="en-US" sz="1200" dirty="0"/>
              <a:t>Remote API Documentation for </a:t>
            </a:r>
            <a:r>
              <a:rPr lang="en-US" sz="1200" dirty="0" err="1"/>
              <a:t>Furhat</a:t>
            </a:r>
            <a:r>
              <a:rPr lang="en-US" sz="1200" dirty="0"/>
              <a:t>. Access Link: </a:t>
            </a:r>
            <a:r>
              <a:rPr lang="en-US" sz="1200" dirty="0">
                <a:solidFill>
                  <a:schemeClr val="accent2">
                    <a:lumMod val="75000"/>
                  </a:schemeClr>
                </a:solidFill>
                <a:hlinkClick r:id="rId4">
                  <a:extLst>
                    <a:ext uri="{A12FA001-AC4F-418D-AE19-62706E023703}">
                      <ahyp:hlinkClr xmlns:ahyp="http://schemas.microsoft.com/office/drawing/2018/hyperlinkcolor" val="tx"/>
                    </a:ext>
                  </a:extLst>
                </a:hlinkClick>
              </a:rPr>
              <a:t>https://docs.furhat.io/remote-api/#gesturedefinition</a:t>
            </a:r>
            <a:r>
              <a:rPr lang="en-US" sz="1200" dirty="0">
                <a:solidFill>
                  <a:schemeClr val="accent2">
                    <a:lumMod val="75000"/>
                  </a:schemeClr>
                </a:solidFill>
              </a:rPr>
              <a:t> </a:t>
            </a:r>
            <a:endParaRPr lang="el-GR" dirty="0">
              <a:solidFill>
                <a:schemeClr val="accent2">
                  <a:lumMod val="75000"/>
                </a:schemeClr>
              </a:solidFill>
            </a:endParaRPr>
          </a:p>
        </p:txBody>
      </p:sp>
    </p:spTree>
  </p:cSld>
  <p:clrMapOvr>
    <a:masterClrMapping/>
  </p:clrMapOvr>
  <p:transition spd="slow">
    <p:wedg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49"/>
          <p:cNvSpPr txBox="1"/>
          <p:nvPr/>
        </p:nvSpPr>
        <p:spPr>
          <a:xfrm>
            <a:off x="4769400" y="4422216"/>
            <a:ext cx="3710400" cy="25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Poppins"/>
                <a:ea typeface="Poppins"/>
                <a:cs typeface="Poppins"/>
                <a:sym typeface="Poppins"/>
              </a:rPr>
              <a:t>Please keep this slide for attribution</a:t>
            </a:r>
            <a:endParaRPr sz="1200">
              <a:solidFill>
                <a:schemeClr val="dk1"/>
              </a:solidFill>
              <a:latin typeface="Poppins"/>
              <a:ea typeface="Poppins"/>
              <a:cs typeface="Poppins"/>
              <a:sym typeface="Poppins"/>
            </a:endParaRPr>
          </a:p>
        </p:txBody>
      </p:sp>
      <p:sp>
        <p:nvSpPr>
          <p:cNvPr id="1090" name="Google Shape;1090;p49"/>
          <p:cNvSpPr txBox="1">
            <a:spLocks noGrp="1"/>
          </p:cNvSpPr>
          <p:nvPr>
            <p:ph type="title"/>
          </p:nvPr>
        </p:nvSpPr>
        <p:spPr>
          <a:xfrm>
            <a:off x="4839567" y="1502194"/>
            <a:ext cx="3654600" cy="9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sp>
        <p:nvSpPr>
          <p:cNvPr id="1111" name="Google Shape;1111;p49"/>
          <p:cNvSpPr/>
          <p:nvPr/>
        </p:nvSpPr>
        <p:spPr>
          <a:xfrm flipH="1">
            <a:off x="379103" y="922680"/>
            <a:ext cx="4365499" cy="3023397"/>
          </a:xfrm>
          <a:custGeom>
            <a:avLst/>
            <a:gdLst/>
            <a:ahLst/>
            <a:cxnLst/>
            <a:rect l="l" t="t" r="r" b="b"/>
            <a:pathLst>
              <a:path w="159514" h="110474" extrusionOk="0">
                <a:moveTo>
                  <a:pt x="45147" y="0"/>
                </a:moveTo>
                <a:cubicBezTo>
                  <a:pt x="37611" y="0"/>
                  <a:pt x="30146" y="3378"/>
                  <a:pt x="22816" y="12595"/>
                </a:cubicBezTo>
                <a:cubicBezTo>
                  <a:pt x="0" y="41316"/>
                  <a:pt x="46700" y="90351"/>
                  <a:pt x="69249" y="103327"/>
                </a:cubicBezTo>
                <a:cubicBezTo>
                  <a:pt x="77689" y="108192"/>
                  <a:pt x="87067" y="110473"/>
                  <a:pt x="96471" y="110473"/>
                </a:cubicBezTo>
                <a:cubicBezTo>
                  <a:pt x="119178" y="110473"/>
                  <a:pt x="142032" y="97169"/>
                  <a:pt x="152175" y="74807"/>
                </a:cubicBezTo>
                <a:cubicBezTo>
                  <a:pt x="159147" y="59396"/>
                  <a:pt x="159514" y="43484"/>
                  <a:pt x="150307" y="30075"/>
                </a:cubicBezTo>
                <a:cubicBezTo>
                  <a:pt x="143020" y="19415"/>
                  <a:pt x="138448" y="16065"/>
                  <a:pt x="134265" y="16065"/>
                </a:cubicBezTo>
                <a:cubicBezTo>
                  <a:pt x="128185" y="16065"/>
                  <a:pt x="122926" y="23142"/>
                  <a:pt x="111346" y="25138"/>
                </a:cubicBezTo>
                <a:cubicBezTo>
                  <a:pt x="110039" y="25364"/>
                  <a:pt x="108728" y="25470"/>
                  <a:pt x="107413" y="25470"/>
                </a:cubicBezTo>
                <a:cubicBezTo>
                  <a:pt x="87055" y="25470"/>
                  <a:pt x="65838" y="0"/>
                  <a:pt x="45147" y="0"/>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3" name="Google Shape;1113;p49"/>
          <p:cNvGrpSpPr/>
          <p:nvPr/>
        </p:nvGrpSpPr>
        <p:grpSpPr>
          <a:xfrm>
            <a:off x="726603" y="798105"/>
            <a:ext cx="3499435" cy="3805921"/>
            <a:chOff x="692685" y="538923"/>
            <a:chExt cx="3737914" cy="4065286"/>
          </a:xfrm>
        </p:grpSpPr>
        <p:sp>
          <p:nvSpPr>
            <p:cNvPr id="1114" name="Google Shape;1114;p49"/>
            <p:cNvSpPr/>
            <p:nvPr/>
          </p:nvSpPr>
          <p:spPr>
            <a:xfrm flipH="1">
              <a:off x="720026" y="4328225"/>
              <a:ext cx="3710574" cy="275984"/>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9"/>
            <p:cNvSpPr/>
            <p:nvPr/>
          </p:nvSpPr>
          <p:spPr>
            <a:xfrm flipH="1">
              <a:off x="692685" y="538923"/>
              <a:ext cx="2109125" cy="3927796"/>
            </a:xfrm>
            <a:custGeom>
              <a:avLst/>
              <a:gdLst/>
              <a:ahLst/>
              <a:cxnLst/>
              <a:rect l="l" t="t" r="r" b="b"/>
              <a:pathLst>
                <a:path w="72150" h="134364" extrusionOk="0">
                  <a:moveTo>
                    <a:pt x="65938" y="0"/>
                  </a:moveTo>
                  <a:cubicBezTo>
                    <a:pt x="65919" y="0"/>
                    <a:pt x="65899" y="1"/>
                    <a:pt x="65880" y="1"/>
                  </a:cubicBezTo>
                  <a:lnTo>
                    <a:pt x="15110" y="1"/>
                  </a:lnTo>
                  <a:cubicBezTo>
                    <a:pt x="11507" y="67"/>
                    <a:pt x="8539" y="2836"/>
                    <a:pt x="8272" y="6439"/>
                  </a:cubicBezTo>
                  <a:lnTo>
                    <a:pt x="299" y="127926"/>
                  </a:lnTo>
                  <a:cubicBezTo>
                    <a:pt x="1" y="131409"/>
                    <a:pt x="2770" y="134364"/>
                    <a:pt x="6245" y="134364"/>
                  </a:cubicBezTo>
                  <a:cubicBezTo>
                    <a:pt x="6265" y="134364"/>
                    <a:pt x="6284" y="134364"/>
                    <a:pt x="6304" y="134364"/>
                  </a:cubicBezTo>
                  <a:lnTo>
                    <a:pt x="57040" y="134364"/>
                  </a:lnTo>
                  <a:cubicBezTo>
                    <a:pt x="60642" y="134297"/>
                    <a:pt x="63645" y="131528"/>
                    <a:pt x="63911" y="127926"/>
                  </a:cubicBezTo>
                  <a:lnTo>
                    <a:pt x="71884" y="6439"/>
                  </a:lnTo>
                  <a:cubicBezTo>
                    <a:pt x="72149" y="2956"/>
                    <a:pt x="69413" y="0"/>
                    <a:pt x="65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flipH="1">
              <a:off x="723905" y="538923"/>
              <a:ext cx="2109096" cy="3927796"/>
            </a:xfrm>
            <a:custGeom>
              <a:avLst/>
              <a:gdLst/>
              <a:ahLst/>
              <a:cxnLst/>
              <a:rect l="l" t="t" r="r" b="b"/>
              <a:pathLst>
                <a:path w="72149" h="134364" extrusionOk="0">
                  <a:moveTo>
                    <a:pt x="65905" y="0"/>
                  </a:moveTo>
                  <a:cubicBezTo>
                    <a:pt x="65885" y="0"/>
                    <a:pt x="65865" y="1"/>
                    <a:pt x="65846" y="1"/>
                  </a:cubicBezTo>
                  <a:lnTo>
                    <a:pt x="15110" y="1"/>
                  </a:lnTo>
                  <a:cubicBezTo>
                    <a:pt x="11507" y="67"/>
                    <a:pt x="8538" y="2836"/>
                    <a:pt x="8238" y="6439"/>
                  </a:cubicBezTo>
                  <a:lnTo>
                    <a:pt x="266" y="127926"/>
                  </a:lnTo>
                  <a:cubicBezTo>
                    <a:pt x="0" y="131409"/>
                    <a:pt x="2737" y="134364"/>
                    <a:pt x="6244" y="134364"/>
                  </a:cubicBezTo>
                  <a:cubicBezTo>
                    <a:pt x="6264" y="134364"/>
                    <a:pt x="6284" y="134364"/>
                    <a:pt x="6303" y="134364"/>
                  </a:cubicBezTo>
                  <a:lnTo>
                    <a:pt x="57039" y="134364"/>
                  </a:lnTo>
                  <a:cubicBezTo>
                    <a:pt x="60642" y="134297"/>
                    <a:pt x="63611" y="131528"/>
                    <a:pt x="63911" y="127926"/>
                  </a:cubicBezTo>
                  <a:lnTo>
                    <a:pt x="71883" y="6439"/>
                  </a:lnTo>
                  <a:cubicBezTo>
                    <a:pt x="72149" y="2956"/>
                    <a:pt x="69412" y="0"/>
                    <a:pt x="65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flipH="1">
              <a:off x="753109" y="759307"/>
              <a:ext cx="2050689" cy="3492874"/>
            </a:xfrm>
            <a:custGeom>
              <a:avLst/>
              <a:gdLst/>
              <a:ahLst/>
              <a:cxnLst/>
              <a:rect l="l" t="t" r="r" b="b"/>
              <a:pathLst>
                <a:path w="70151" h="119486" extrusionOk="0">
                  <a:moveTo>
                    <a:pt x="9007" y="0"/>
                  </a:moveTo>
                  <a:cubicBezTo>
                    <a:pt x="8340" y="0"/>
                    <a:pt x="7773" y="534"/>
                    <a:pt x="7739" y="1235"/>
                  </a:cubicBezTo>
                  <a:lnTo>
                    <a:pt x="67" y="118085"/>
                  </a:lnTo>
                  <a:cubicBezTo>
                    <a:pt x="0" y="118852"/>
                    <a:pt x="601" y="119486"/>
                    <a:pt x="1368" y="119486"/>
                  </a:cubicBezTo>
                  <a:lnTo>
                    <a:pt x="61111" y="119486"/>
                  </a:lnTo>
                  <a:cubicBezTo>
                    <a:pt x="61811" y="119486"/>
                    <a:pt x="62378" y="118952"/>
                    <a:pt x="62412" y="118285"/>
                  </a:cubicBezTo>
                  <a:lnTo>
                    <a:pt x="70084" y="1401"/>
                  </a:lnTo>
                  <a:cubicBezTo>
                    <a:pt x="70151" y="634"/>
                    <a:pt x="69550" y="0"/>
                    <a:pt x="68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p:nvPr/>
          </p:nvSpPr>
          <p:spPr>
            <a:xfrm flipH="1">
              <a:off x="1717489" y="3861138"/>
              <a:ext cx="170542" cy="324393"/>
            </a:xfrm>
            <a:custGeom>
              <a:avLst/>
              <a:gdLst/>
              <a:ahLst/>
              <a:cxnLst/>
              <a:rect l="l" t="t" r="r" b="b"/>
              <a:pathLst>
                <a:path w="5834" h="11097" extrusionOk="0">
                  <a:moveTo>
                    <a:pt x="2097" y="1"/>
                  </a:moveTo>
                  <a:cubicBezTo>
                    <a:pt x="1630" y="168"/>
                    <a:pt x="1197" y="401"/>
                    <a:pt x="796" y="635"/>
                  </a:cubicBezTo>
                  <a:cubicBezTo>
                    <a:pt x="769" y="632"/>
                    <a:pt x="741" y="631"/>
                    <a:pt x="714" y="631"/>
                  </a:cubicBezTo>
                  <a:cubicBezTo>
                    <a:pt x="318" y="631"/>
                    <a:pt x="0" y="854"/>
                    <a:pt x="63" y="1135"/>
                  </a:cubicBezTo>
                  <a:cubicBezTo>
                    <a:pt x="296" y="2402"/>
                    <a:pt x="563" y="3303"/>
                    <a:pt x="896" y="4871"/>
                  </a:cubicBezTo>
                  <a:cubicBezTo>
                    <a:pt x="1063" y="5838"/>
                    <a:pt x="763" y="7673"/>
                    <a:pt x="1530" y="10108"/>
                  </a:cubicBezTo>
                  <a:cubicBezTo>
                    <a:pt x="1727" y="10747"/>
                    <a:pt x="2278" y="11097"/>
                    <a:pt x="2906" y="11097"/>
                  </a:cubicBezTo>
                  <a:cubicBezTo>
                    <a:pt x="3557" y="11097"/>
                    <a:pt x="4290" y="10722"/>
                    <a:pt x="4799" y="9908"/>
                  </a:cubicBezTo>
                  <a:cubicBezTo>
                    <a:pt x="5833" y="8307"/>
                    <a:pt x="5133" y="6205"/>
                    <a:pt x="4833" y="4237"/>
                  </a:cubicBezTo>
                  <a:cubicBezTo>
                    <a:pt x="4632" y="2803"/>
                    <a:pt x="5500" y="1935"/>
                    <a:pt x="5500" y="1068"/>
                  </a:cubicBezTo>
                  <a:lnTo>
                    <a:pt x="5500" y="1068"/>
                  </a:lnTo>
                  <a:cubicBezTo>
                    <a:pt x="5236" y="1138"/>
                    <a:pt x="4960" y="1172"/>
                    <a:pt x="4685" y="1172"/>
                  </a:cubicBezTo>
                  <a:cubicBezTo>
                    <a:pt x="4300" y="1172"/>
                    <a:pt x="3915" y="1104"/>
                    <a:pt x="3565" y="968"/>
                  </a:cubicBezTo>
                  <a:cubicBezTo>
                    <a:pt x="2998" y="768"/>
                    <a:pt x="2498" y="434"/>
                    <a:pt x="20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9"/>
            <p:cNvSpPr/>
            <p:nvPr/>
          </p:nvSpPr>
          <p:spPr>
            <a:xfrm flipH="1">
              <a:off x="784300" y="758342"/>
              <a:ext cx="1077539" cy="3415847"/>
            </a:xfrm>
            <a:custGeom>
              <a:avLst/>
              <a:gdLst/>
              <a:ahLst/>
              <a:cxnLst/>
              <a:rect l="l" t="t" r="r" b="b"/>
              <a:pathLst>
                <a:path w="36861" h="116851" extrusionOk="0">
                  <a:moveTo>
                    <a:pt x="23751" y="3469"/>
                  </a:moveTo>
                  <a:cubicBezTo>
                    <a:pt x="23984" y="4036"/>
                    <a:pt x="24418" y="4503"/>
                    <a:pt x="24985" y="4770"/>
                  </a:cubicBezTo>
                  <a:cubicBezTo>
                    <a:pt x="25052" y="5504"/>
                    <a:pt x="25052" y="6238"/>
                    <a:pt x="24985" y="6972"/>
                  </a:cubicBezTo>
                  <a:cubicBezTo>
                    <a:pt x="24018" y="6171"/>
                    <a:pt x="23517" y="4937"/>
                    <a:pt x="23717" y="3703"/>
                  </a:cubicBezTo>
                  <a:cubicBezTo>
                    <a:pt x="23717" y="3636"/>
                    <a:pt x="23717" y="3536"/>
                    <a:pt x="23751" y="3469"/>
                  </a:cubicBezTo>
                  <a:close/>
                  <a:moveTo>
                    <a:pt x="23551" y="2969"/>
                  </a:moveTo>
                  <a:cubicBezTo>
                    <a:pt x="23551" y="3002"/>
                    <a:pt x="23551" y="3036"/>
                    <a:pt x="23584" y="3069"/>
                  </a:cubicBezTo>
                  <a:cubicBezTo>
                    <a:pt x="23517" y="3236"/>
                    <a:pt x="23451" y="3436"/>
                    <a:pt x="23417" y="3636"/>
                  </a:cubicBezTo>
                  <a:cubicBezTo>
                    <a:pt x="23250" y="5037"/>
                    <a:pt x="23817" y="6438"/>
                    <a:pt x="24985" y="7305"/>
                  </a:cubicBezTo>
                  <a:cubicBezTo>
                    <a:pt x="24952" y="7739"/>
                    <a:pt x="24885" y="8139"/>
                    <a:pt x="24852" y="8540"/>
                  </a:cubicBezTo>
                  <a:cubicBezTo>
                    <a:pt x="24051" y="8206"/>
                    <a:pt x="23417" y="7606"/>
                    <a:pt x="23017" y="6872"/>
                  </a:cubicBezTo>
                  <a:cubicBezTo>
                    <a:pt x="22583" y="6104"/>
                    <a:pt x="22483" y="5170"/>
                    <a:pt x="22717" y="4337"/>
                  </a:cubicBezTo>
                  <a:cubicBezTo>
                    <a:pt x="22850" y="3803"/>
                    <a:pt x="23150" y="3336"/>
                    <a:pt x="23551" y="2969"/>
                  </a:cubicBezTo>
                  <a:close/>
                  <a:moveTo>
                    <a:pt x="22583" y="0"/>
                  </a:moveTo>
                  <a:cubicBezTo>
                    <a:pt x="22650" y="934"/>
                    <a:pt x="22950" y="1835"/>
                    <a:pt x="23451" y="2602"/>
                  </a:cubicBezTo>
                  <a:cubicBezTo>
                    <a:pt x="22950" y="3036"/>
                    <a:pt x="22617" y="3569"/>
                    <a:pt x="22450" y="4203"/>
                  </a:cubicBezTo>
                  <a:cubicBezTo>
                    <a:pt x="22183" y="5104"/>
                    <a:pt x="22316" y="6104"/>
                    <a:pt x="22783" y="6938"/>
                  </a:cubicBezTo>
                  <a:cubicBezTo>
                    <a:pt x="23217" y="7772"/>
                    <a:pt x="23951" y="8406"/>
                    <a:pt x="24785" y="8773"/>
                  </a:cubicBezTo>
                  <a:cubicBezTo>
                    <a:pt x="24585" y="9974"/>
                    <a:pt x="24151" y="10975"/>
                    <a:pt x="23417" y="11508"/>
                  </a:cubicBezTo>
                  <a:cubicBezTo>
                    <a:pt x="22917" y="11442"/>
                    <a:pt x="22416" y="11408"/>
                    <a:pt x="21916" y="11375"/>
                  </a:cubicBezTo>
                  <a:cubicBezTo>
                    <a:pt x="21516" y="11342"/>
                    <a:pt x="21116" y="11308"/>
                    <a:pt x="20749" y="11308"/>
                  </a:cubicBezTo>
                  <a:cubicBezTo>
                    <a:pt x="20660" y="11300"/>
                    <a:pt x="20572" y="11296"/>
                    <a:pt x="20485" y="11296"/>
                  </a:cubicBezTo>
                  <a:cubicBezTo>
                    <a:pt x="19480" y="11296"/>
                    <a:pt x="18532" y="11817"/>
                    <a:pt x="17980" y="12676"/>
                  </a:cubicBezTo>
                  <a:cubicBezTo>
                    <a:pt x="17780" y="12743"/>
                    <a:pt x="17546" y="12876"/>
                    <a:pt x="17380" y="13009"/>
                  </a:cubicBezTo>
                  <a:cubicBezTo>
                    <a:pt x="16846" y="13443"/>
                    <a:pt x="16412" y="13777"/>
                    <a:pt x="15945" y="14210"/>
                  </a:cubicBezTo>
                  <a:cubicBezTo>
                    <a:pt x="15512" y="14611"/>
                    <a:pt x="15045" y="15011"/>
                    <a:pt x="14611" y="15411"/>
                  </a:cubicBezTo>
                  <a:cubicBezTo>
                    <a:pt x="13744" y="16245"/>
                    <a:pt x="12910" y="17112"/>
                    <a:pt x="12109" y="18013"/>
                  </a:cubicBezTo>
                  <a:cubicBezTo>
                    <a:pt x="10708" y="19547"/>
                    <a:pt x="9441" y="21249"/>
                    <a:pt x="8373" y="23050"/>
                  </a:cubicBezTo>
                  <a:cubicBezTo>
                    <a:pt x="7773" y="23183"/>
                    <a:pt x="7139" y="23984"/>
                    <a:pt x="6772" y="25118"/>
                  </a:cubicBezTo>
                  <a:cubicBezTo>
                    <a:pt x="6405" y="26319"/>
                    <a:pt x="6472" y="27486"/>
                    <a:pt x="6905" y="27953"/>
                  </a:cubicBezTo>
                  <a:cubicBezTo>
                    <a:pt x="6905" y="28087"/>
                    <a:pt x="6905" y="28254"/>
                    <a:pt x="6905" y="28420"/>
                  </a:cubicBezTo>
                  <a:cubicBezTo>
                    <a:pt x="6872" y="29721"/>
                    <a:pt x="6939" y="30989"/>
                    <a:pt x="7072" y="32290"/>
                  </a:cubicBezTo>
                  <a:cubicBezTo>
                    <a:pt x="7272" y="34525"/>
                    <a:pt x="7673" y="36760"/>
                    <a:pt x="8173" y="38995"/>
                  </a:cubicBezTo>
                  <a:cubicBezTo>
                    <a:pt x="7939" y="39262"/>
                    <a:pt x="7806" y="39628"/>
                    <a:pt x="7806" y="39995"/>
                  </a:cubicBezTo>
                  <a:cubicBezTo>
                    <a:pt x="7839" y="40696"/>
                    <a:pt x="7906" y="41396"/>
                    <a:pt x="8106" y="42097"/>
                  </a:cubicBezTo>
                  <a:lnTo>
                    <a:pt x="8507" y="44765"/>
                  </a:lnTo>
                  <a:lnTo>
                    <a:pt x="12209" y="44866"/>
                  </a:lnTo>
                  <a:lnTo>
                    <a:pt x="12543" y="42030"/>
                  </a:lnTo>
                  <a:lnTo>
                    <a:pt x="11242" y="39495"/>
                  </a:lnTo>
                  <a:cubicBezTo>
                    <a:pt x="11175" y="39362"/>
                    <a:pt x="11075" y="39195"/>
                    <a:pt x="10942" y="39095"/>
                  </a:cubicBezTo>
                  <a:cubicBezTo>
                    <a:pt x="10942" y="36893"/>
                    <a:pt x="10942" y="34692"/>
                    <a:pt x="11042" y="32557"/>
                  </a:cubicBezTo>
                  <a:cubicBezTo>
                    <a:pt x="11075" y="31389"/>
                    <a:pt x="11175" y="30255"/>
                    <a:pt x="11309" y="29188"/>
                  </a:cubicBezTo>
                  <a:cubicBezTo>
                    <a:pt x="11375" y="28687"/>
                    <a:pt x="11475" y="28187"/>
                    <a:pt x="11609" y="27687"/>
                  </a:cubicBezTo>
                  <a:cubicBezTo>
                    <a:pt x="11675" y="27486"/>
                    <a:pt x="11742" y="27286"/>
                    <a:pt x="11809" y="27120"/>
                  </a:cubicBezTo>
                  <a:cubicBezTo>
                    <a:pt x="11842" y="27019"/>
                    <a:pt x="11876" y="26953"/>
                    <a:pt x="11909" y="26886"/>
                  </a:cubicBezTo>
                  <a:lnTo>
                    <a:pt x="11942" y="26819"/>
                  </a:lnTo>
                  <a:lnTo>
                    <a:pt x="11976" y="26786"/>
                  </a:lnTo>
                  <a:lnTo>
                    <a:pt x="12009" y="26719"/>
                  </a:lnTo>
                  <a:cubicBezTo>
                    <a:pt x="12609" y="25819"/>
                    <a:pt x="13243" y="24985"/>
                    <a:pt x="13910" y="24184"/>
                  </a:cubicBezTo>
                  <a:cubicBezTo>
                    <a:pt x="14611" y="23350"/>
                    <a:pt x="15345" y="22550"/>
                    <a:pt x="16112" y="21749"/>
                  </a:cubicBezTo>
                  <a:lnTo>
                    <a:pt x="17780" y="20081"/>
                  </a:lnTo>
                  <a:lnTo>
                    <a:pt x="17780" y="20515"/>
                  </a:lnTo>
                  <a:lnTo>
                    <a:pt x="17780" y="21115"/>
                  </a:lnTo>
                  <a:lnTo>
                    <a:pt x="17780" y="22783"/>
                  </a:lnTo>
                  <a:lnTo>
                    <a:pt x="17780" y="22917"/>
                  </a:lnTo>
                  <a:cubicBezTo>
                    <a:pt x="17780" y="23450"/>
                    <a:pt x="17746" y="23984"/>
                    <a:pt x="17713" y="24518"/>
                  </a:cubicBezTo>
                  <a:cubicBezTo>
                    <a:pt x="17646" y="26586"/>
                    <a:pt x="17546" y="28587"/>
                    <a:pt x="17380" y="30422"/>
                  </a:cubicBezTo>
                  <a:cubicBezTo>
                    <a:pt x="17246" y="32023"/>
                    <a:pt x="17079" y="33524"/>
                    <a:pt x="16913" y="34858"/>
                  </a:cubicBezTo>
                  <a:cubicBezTo>
                    <a:pt x="16746" y="36560"/>
                    <a:pt x="17246" y="38261"/>
                    <a:pt x="18347" y="39628"/>
                  </a:cubicBezTo>
                  <a:cubicBezTo>
                    <a:pt x="17646" y="40763"/>
                    <a:pt x="17313" y="42064"/>
                    <a:pt x="17313" y="43398"/>
                  </a:cubicBezTo>
                  <a:cubicBezTo>
                    <a:pt x="15912" y="44098"/>
                    <a:pt x="14911" y="45433"/>
                    <a:pt x="14644" y="46967"/>
                  </a:cubicBezTo>
                  <a:cubicBezTo>
                    <a:pt x="13277" y="53772"/>
                    <a:pt x="10775" y="65781"/>
                    <a:pt x="8240" y="74387"/>
                  </a:cubicBezTo>
                  <a:cubicBezTo>
                    <a:pt x="7372" y="74854"/>
                    <a:pt x="6705" y="75588"/>
                    <a:pt x="6338" y="76488"/>
                  </a:cubicBezTo>
                  <a:cubicBezTo>
                    <a:pt x="5838" y="77656"/>
                    <a:pt x="5838" y="78957"/>
                    <a:pt x="6305" y="80124"/>
                  </a:cubicBezTo>
                  <a:cubicBezTo>
                    <a:pt x="3536" y="87196"/>
                    <a:pt x="1435" y="97837"/>
                    <a:pt x="234" y="102940"/>
                  </a:cubicBezTo>
                  <a:cubicBezTo>
                    <a:pt x="0" y="104108"/>
                    <a:pt x="367" y="105309"/>
                    <a:pt x="1201" y="106176"/>
                  </a:cubicBezTo>
                  <a:cubicBezTo>
                    <a:pt x="1602" y="106576"/>
                    <a:pt x="2102" y="106910"/>
                    <a:pt x="2636" y="107110"/>
                  </a:cubicBezTo>
                  <a:cubicBezTo>
                    <a:pt x="3005" y="107246"/>
                    <a:pt x="3386" y="107314"/>
                    <a:pt x="3766" y="107314"/>
                  </a:cubicBezTo>
                  <a:cubicBezTo>
                    <a:pt x="4036" y="107314"/>
                    <a:pt x="4306" y="107280"/>
                    <a:pt x="4570" y="107210"/>
                  </a:cubicBezTo>
                  <a:cubicBezTo>
                    <a:pt x="5571" y="107010"/>
                    <a:pt x="6372" y="106276"/>
                    <a:pt x="6705" y="105342"/>
                  </a:cubicBezTo>
                  <a:cubicBezTo>
                    <a:pt x="8473" y="100339"/>
                    <a:pt x="11275" y="91366"/>
                    <a:pt x="14778" y="84094"/>
                  </a:cubicBezTo>
                  <a:cubicBezTo>
                    <a:pt x="16079" y="83793"/>
                    <a:pt x="17179" y="82859"/>
                    <a:pt x="17680" y="81625"/>
                  </a:cubicBezTo>
                  <a:cubicBezTo>
                    <a:pt x="18280" y="80258"/>
                    <a:pt x="18180" y="78690"/>
                    <a:pt x="17446" y="77422"/>
                  </a:cubicBezTo>
                  <a:cubicBezTo>
                    <a:pt x="19748" y="70851"/>
                    <a:pt x="22717" y="60977"/>
                    <a:pt x="24852" y="53805"/>
                  </a:cubicBezTo>
                  <a:cubicBezTo>
                    <a:pt x="24952" y="54606"/>
                    <a:pt x="25052" y="55406"/>
                    <a:pt x="25152" y="56274"/>
                  </a:cubicBezTo>
                  <a:cubicBezTo>
                    <a:pt x="25152" y="56340"/>
                    <a:pt x="25152" y="56441"/>
                    <a:pt x="25185" y="56541"/>
                  </a:cubicBezTo>
                  <a:cubicBezTo>
                    <a:pt x="25218" y="56974"/>
                    <a:pt x="25285" y="57441"/>
                    <a:pt x="25352" y="57908"/>
                  </a:cubicBezTo>
                  <a:lnTo>
                    <a:pt x="25352" y="58108"/>
                  </a:lnTo>
                  <a:cubicBezTo>
                    <a:pt x="25385" y="58575"/>
                    <a:pt x="25452" y="59076"/>
                    <a:pt x="25519" y="59543"/>
                  </a:cubicBezTo>
                  <a:cubicBezTo>
                    <a:pt x="25986" y="63579"/>
                    <a:pt x="26453" y="67949"/>
                    <a:pt x="26786" y="72052"/>
                  </a:cubicBezTo>
                  <a:cubicBezTo>
                    <a:pt x="27053" y="75187"/>
                    <a:pt x="27487" y="78189"/>
                    <a:pt x="27787" y="80825"/>
                  </a:cubicBezTo>
                  <a:cubicBezTo>
                    <a:pt x="27220" y="81492"/>
                    <a:pt x="26853" y="82292"/>
                    <a:pt x="26753" y="83160"/>
                  </a:cubicBezTo>
                  <a:cubicBezTo>
                    <a:pt x="26553" y="84694"/>
                    <a:pt x="27053" y="86228"/>
                    <a:pt x="28121" y="87296"/>
                  </a:cubicBezTo>
                  <a:cubicBezTo>
                    <a:pt x="28287" y="96636"/>
                    <a:pt x="29221" y="109378"/>
                    <a:pt x="29688" y="115249"/>
                  </a:cubicBezTo>
                  <a:cubicBezTo>
                    <a:pt x="29755" y="115816"/>
                    <a:pt x="29955" y="116383"/>
                    <a:pt x="30255" y="116850"/>
                  </a:cubicBezTo>
                  <a:lnTo>
                    <a:pt x="34859" y="47534"/>
                  </a:lnTo>
                  <a:cubicBezTo>
                    <a:pt x="34525" y="47100"/>
                    <a:pt x="34125" y="46700"/>
                    <a:pt x="33691" y="46333"/>
                  </a:cubicBezTo>
                  <a:cubicBezTo>
                    <a:pt x="33825" y="45633"/>
                    <a:pt x="33858" y="44932"/>
                    <a:pt x="33791" y="44232"/>
                  </a:cubicBezTo>
                  <a:cubicBezTo>
                    <a:pt x="33725" y="43698"/>
                    <a:pt x="33624" y="43198"/>
                    <a:pt x="33491" y="42664"/>
                  </a:cubicBezTo>
                  <a:cubicBezTo>
                    <a:pt x="34192" y="42264"/>
                    <a:pt x="34825" y="41663"/>
                    <a:pt x="35259" y="40996"/>
                  </a:cubicBezTo>
                  <a:lnTo>
                    <a:pt x="36860" y="16579"/>
                  </a:lnTo>
                  <a:cubicBezTo>
                    <a:pt x="36226" y="15078"/>
                    <a:pt x="34959" y="13943"/>
                    <a:pt x="33391" y="13410"/>
                  </a:cubicBezTo>
                  <a:cubicBezTo>
                    <a:pt x="33057" y="13310"/>
                    <a:pt x="32657" y="13176"/>
                    <a:pt x="32290" y="13076"/>
                  </a:cubicBezTo>
                  <a:cubicBezTo>
                    <a:pt x="31957" y="12976"/>
                    <a:pt x="31656" y="12909"/>
                    <a:pt x="31323" y="12809"/>
                  </a:cubicBezTo>
                  <a:cubicBezTo>
                    <a:pt x="29188" y="11942"/>
                    <a:pt x="28821" y="10541"/>
                    <a:pt x="29055" y="9073"/>
                  </a:cubicBezTo>
                  <a:cubicBezTo>
                    <a:pt x="29088" y="8873"/>
                    <a:pt x="29121" y="8706"/>
                    <a:pt x="29155" y="8506"/>
                  </a:cubicBezTo>
                  <a:lnTo>
                    <a:pt x="29221" y="8306"/>
                  </a:lnTo>
                  <a:cubicBezTo>
                    <a:pt x="29470" y="8349"/>
                    <a:pt x="29717" y="8370"/>
                    <a:pt x="29962" y="8370"/>
                  </a:cubicBezTo>
                  <a:cubicBezTo>
                    <a:pt x="31785" y="8370"/>
                    <a:pt x="33437" y="7202"/>
                    <a:pt x="34025" y="5437"/>
                  </a:cubicBezTo>
                  <a:cubicBezTo>
                    <a:pt x="34558" y="3669"/>
                    <a:pt x="34692" y="1801"/>
                    <a:pt x="3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9"/>
            <p:cNvSpPr/>
            <p:nvPr/>
          </p:nvSpPr>
          <p:spPr>
            <a:xfrm flipH="1">
              <a:off x="1454221" y="625714"/>
              <a:ext cx="405659" cy="45866"/>
            </a:xfrm>
            <a:custGeom>
              <a:avLst/>
              <a:gdLst/>
              <a:ahLst/>
              <a:cxnLst/>
              <a:rect l="l" t="t" r="r" b="b"/>
              <a:pathLst>
                <a:path w="13877" h="1569" extrusionOk="0">
                  <a:moveTo>
                    <a:pt x="901" y="1"/>
                  </a:moveTo>
                  <a:cubicBezTo>
                    <a:pt x="434" y="1"/>
                    <a:pt x="67" y="334"/>
                    <a:pt x="34" y="801"/>
                  </a:cubicBezTo>
                  <a:cubicBezTo>
                    <a:pt x="0" y="1201"/>
                    <a:pt x="334" y="1568"/>
                    <a:pt x="767" y="1568"/>
                  </a:cubicBezTo>
                  <a:lnTo>
                    <a:pt x="13043" y="1568"/>
                  </a:lnTo>
                  <a:cubicBezTo>
                    <a:pt x="13476" y="1568"/>
                    <a:pt x="13843" y="1235"/>
                    <a:pt x="13877" y="801"/>
                  </a:cubicBezTo>
                  <a:cubicBezTo>
                    <a:pt x="13877" y="367"/>
                    <a:pt x="13543" y="1"/>
                    <a:pt x="13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9"/>
            <p:cNvSpPr/>
            <p:nvPr/>
          </p:nvSpPr>
          <p:spPr>
            <a:xfrm flipH="1">
              <a:off x="3254271" y="1181015"/>
              <a:ext cx="524840" cy="875689"/>
            </a:xfrm>
            <a:custGeom>
              <a:avLst/>
              <a:gdLst/>
              <a:ahLst/>
              <a:cxnLst/>
              <a:rect l="l" t="t" r="r" b="b"/>
              <a:pathLst>
                <a:path w="17954" h="29956" extrusionOk="0">
                  <a:moveTo>
                    <a:pt x="15182" y="0"/>
                  </a:moveTo>
                  <a:cubicBezTo>
                    <a:pt x="13876" y="0"/>
                    <a:pt x="12771" y="985"/>
                    <a:pt x="12616" y="2286"/>
                  </a:cubicBezTo>
                  <a:lnTo>
                    <a:pt x="12616" y="2320"/>
                  </a:lnTo>
                  <a:cubicBezTo>
                    <a:pt x="12316" y="4822"/>
                    <a:pt x="11983" y="7357"/>
                    <a:pt x="11649" y="9859"/>
                  </a:cubicBezTo>
                  <a:cubicBezTo>
                    <a:pt x="11449" y="11093"/>
                    <a:pt x="11249" y="12327"/>
                    <a:pt x="11049" y="13561"/>
                  </a:cubicBezTo>
                  <a:cubicBezTo>
                    <a:pt x="10848" y="14729"/>
                    <a:pt x="10582" y="15863"/>
                    <a:pt x="10248" y="16997"/>
                  </a:cubicBezTo>
                  <a:cubicBezTo>
                    <a:pt x="10148" y="17264"/>
                    <a:pt x="10081" y="17497"/>
                    <a:pt x="9981" y="17697"/>
                  </a:cubicBezTo>
                  <a:cubicBezTo>
                    <a:pt x="9914" y="17864"/>
                    <a:pt x="9848" y="18031"/>
                    <a:pt x="9748" y="18198"/>
                  </a:cubicBezTo>
                  <a:cubicBezTo>
                    <a:pt x="9447" y="18631"/>
                    <a:pt x="9114" y="19065"/>
                    <a:pt x="8747" y="19499"/>
                  </a:cubicBezTo>
                  <a:cubicBezTo>
                    <a:pt x="8013" y="20399"/>
                    <a:pt x="7146" y="21300"/>
                    <a:pt x="6245" y="22234"/>
                  </a:cubicBezTo>
                  <a:cubicBezTo>
                    <a:pt x="4511" y="24035"/>
                    <a:pt x="2676" y="25870"/>
                    <a:pt x="875" y="27705"/>
                  </a:cubicBezTo>
                  <a:cubicBezTo>
                    <a:pt x="0" y="28606"/>
                    <a:pt x="782" y="29956"/>
                    <a:pt x="1809" y="29956"/>
                  </a:cubicBezTo>
                  <a:cubicBezTo>
                    <a:pt x="2035" y="29956"/>
                    <a:pt x="2274" y="29890"/>
                    <a:pt x="2509" y="29739"/>
                  </a:cubicBezTo>
                  <a:cubicBezTo>
                    <a:pt x="4744" y="28372"/>
                    <a:pt x="6912" y="26837"/>
                    <a:pt x="8980" y="25236"/>
                  </a:cubicBezTo>
                  <a:cubicBezTo>
                    <a:pt x="10014" y="24402"/>
                    <a:pt x="11049" y="23568"/>
                    <a:pt x="12049" y="22601"/>
                  </a:cubicBezTo>
                  <a:cubicBezTo>
                    <a:pt x="12616" y="22067"/>
                    <a:pt x="13117" y="21500"/>
                    <a:pt x="13584" y="20933"/>
                  </a:cubicBezTo>
                  <a:cubicBezTo>
                    <a:pt x="13884" y="20566"/>
                    <a:pt x="14117" y="20166"/>
                    <a:pt x="14318" y="19732"/>
                  </a:cubicBezTo>
                  <a:cubicBezTo>
                    <a:pt x="14518" y="19332"/>
                    <a:pt x="14684" y="18998"/>
                    <a:pt x="14818" y="18631"/>
                  </a:cubicBezTo>
                  <a:cubicBezTo>
                    <a:pt x="15318" y="17331"/>
                    <a:pt x="15719" y="15963"/>
                    <a:pt x="16019" y="14595"/>
                  </a:cubicBezTo>
                  <a:cubicBezTo>
                    <a:pt x="16352" y="13294"/>
                    <a:pt x="16586" y="11993"/>
                    <a:pt x="16819" y="10659"/>
                  </a:cubicBezTo>
                  <a:cubicBezTo>
                    <a:pt x="17286" y="8057"/>
                    <a:pt x="17620" y="5489"/>
                    <a:pt x="17853" y="2820"/>
                  </a:cubicBezTo>
                  <a:lnTo>
                    <a:pt x="17820" y="2820"/>
                  </a:lnTo>
                  <a:cubicBezTo>
                    <a:pt x="17953" y="1419"/>
                    <a:pt x="16886" y="152"/>
                    <a:pt x="15485" y="18"/>
                  </a:cubicBezTo>
                  <a:cubicBezTo>
                    <a:pt x="15383" y="6"/>
                    <a:pt x="15282" y="0"/>
                    <a:pt x="15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flipH="1">
              <a:off x="3335215" y="1680393"/>
              <a:ext cx="99478" cy="149027"/>
            </a:xfrm>
            <a:custGeom>
              <a:avLst/>
              <a:gdLst/>
              <a:ahLst/>
              <a:cxnLst/>
              <a:rect l="l" t="t" r="r" b="b"/>
              <a:pathLst>
                <a:path w="3403" h="5098" extrusionOk="0">
                  <a:moveTo>
                    <a:pt x="2531" y="1"/>
                  </a:moveTo>
                  <a:cubicBezTo>
                    <a:pt x="1912" y="1"/>
                    <a:pt x="1101" y="847"/>
                    <a:pt x="601" y="2082"/>
                  </a:cubicBezTo>
                  <a:cubicBezTo>
                    <a:pt x="0" y="3450"/>
                    <a:pt x="34" y="4784"/>
                    <a:pt x="668" y="5051"/>
                  </a:cubicBezTo>
                  <a:cubicBezTo>
                    <a:pt x="739" y="5083"/>
                    <a:pt x="815" y="5098"/>
                    <a:pt x="895" y="5098"/>
                  </a:cubicBezTo>
                  <a:cubicBezTo>
                    <a:pt x="1492" y="5098"/>
                    <a:pt x="2306" y="4251"/>
                    <a:pt x="2836" y="3016"/>
                  </a:cubicBezTo>
                  <a:cubicBezTo>
                    <a:pt x="3403" y="1649"/>
                    <a:pt x="3369" y="314"/>
                    <a:pt x="2769" y="47"/>
                  </a:cubicBezTo>
                  <a:cubicBezTo>
                    <a:pt x="2694" y="16"/>
                    <a:pt x="2614" y="1"/>
                    <a:pt x="2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9"/>
            <p:cNvSpPr/>
            <p:nvPr/>
          </p:nvSpPr>
          <p:spPr>
            <a:xfrm flipH="1">
              <a:off x="3690156" y="1983827"/>
              <a:ext cx="105325" cy="133856"/>
            </a:xfrm>
            <a:custGeom>
              <a:avLst/>
              <a:gdLst/>
              <a:ahLst/>
              <a:cxnLst/>
              <a:rect l="l" t="t" r="r" b="b"/>
              <a:pathLst>
                <a:path w="3603" h="4579" extrusionOk="0">
                  <a:moveTo>
                    <a:pt x="2036" y="0"/>
                  </a:moveTo>
                  <a:cubicBezTo>
                    <a:pt x="1759" y="0"/>
                    <a:pt x="1480" y="78"/>
                    <a:pt x="1234" y="242"/>
                  </a:cubicBezTo>
                  <a:lnTo>
                    <a:pt x="0" y="1076"/>
                  </a:lnTo>
                  <a:lnTo>
                    <a:pt x="1968" y="4578"/>
                  </a:lnTo>
                  <a:cubicBezTo>
                    <a:pt x="2502" y="3811"/>
                    <a:pt x="2969" y="2977"/>
                    <a:pt x="3403" y="2143"/>
                  </a:cubicBezTo>
                  <a:cubicBezTo>
                    <a:pt x="3603" y="1676"/>
                    <a:pt x="3569" y="1176"/>
                    <a:pt x="3336" y="742"/>
                  </a:cubicBezTo>
                  <a:cubicBezTo>
                    <a:pt x="3054" y="266"/>
                    <a:pt x="2548" y="0"/>
                    <a:pt x="2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9"/>
            <p:cNvSpPr/>
            <p:nvPr/>
          </p:nvSpPr>
          <p:spPr>
            <a:xfrm flipH="1">
              <a:off x="3737922" y="2015252"/>
              <a:ext cx="95590" cy="147273"/>
            </a:xfrm>
            <a:custGeom>
              <a:avLst/>
              <a:gdLst/>
              <a:ahLst/>
              <a:cxnLst/>
              <a:rect l="l" t="t" r="r" b="b"/>
              <a:pathLst>
                <a:path w="3270" h="5038" extrusionOk="0">
                  <a:moveTo>
                    <a:pt x="1301" y="1"/>
                  </a:moveTo>
                  <a:lnTo>
                    <a:pt x="0" y="2202"/>
                  </a:lnTo>
                  <a:lnTo>
                    <a:pt x="1935" y="5037"/>
                  </a:lnTo>
                  <a:lnTo>
                    <a:pt x="3269" y="3503"/>
                  </a:lnTo>
                  <a:lnTo>
                    <a:pt x="13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flipH="1">
              <a:off x="1826701" y="3834624"/>
              <a:ext cx="183726" cy="332578"/>
            </a:xfrm>
            <a:custGeom>
              <a:avLst/>
              <a:gdLst/>
              <a:ahLst/>
              <a:cxnLst/>
              <a:rect l="l" t="t" r="r" b="b"/>
              <a:pathLst>
                <a:path w="6285" h="11377" extrusionOk="0">
                  <a:moveTo>
                    <a:pt x="2662" y="1"/>
                  </a:moveTo>
                  <a:cubicBezTo>
                    <a:pt x="2547" y="1"/>
                    <a:pt x="2439" y="87"/>
                    <a:pt x="2382" y="174"/>
                  </a:cubicBezTo>
                  <a:lnTo>
                    <a:pt x="580" y="4010"/>
                  </a:lnTo>
                  <a:cubicBezTo>
                    <a:pt x="514" y="4210"/>
                    <a:pt x="514" y="4410"/>
                    <a:pt x="580" y="4610"/>
                  </a:cubicBezTo>
                  <a:cubicBezTo>
                    <a:pt x="880" y="5711"/>
                    <a:pt x="1247" y="7746"/>
                    <a:pt x="147" y="10548"/>
                  </a:cubicBezTo>
                  <a:cubicBezTo>
                    <a:pt x="0" y="10903"/>
                    <a:pt x="417" y="11377"/>
                    <a:pt x="922" y="11377"/>
                  </a:cubicBezTo>
                  <a:cubicBezTo>
                    <a:pt x="1222" y="11377"/>
                    <a:pt x="1553" y="11209"/>
                    <a:pt x="1814" y="10748"/>
                  </a:cubicBezTo>
                  <a:cubicBezTo>
                    <a:pt x="3182" y="8413"/>
                    <a:pt x="3883" y="6011"/>
                    <a:pt x="4316" y="5077"/>
                  </a:cubicBezTo>
                  <a:cubicBezTo>
                    <a:pt x="5050" y="3510"/>
                    <a:pt x="5550" y="2642"/>
                    <a:pt x="6151" y="1441"/>
                  </a:cubicBezTo>
                  <a:cubicBezTo>
                    <a:pt x="6284" y="1141"/>
                    <a:pt x="6118" y="774"/>
                    <a:pt x="5817" y="708"/>
                  </a:cubicBezTo>
                  <a:lnTo>
                    <a:pt x="2715" y="7"/>
                  </a:lnTo>
                  <a:cubicBezTo>
                    <a:pt x="2697" y="3"/>
                    <a:pt x="2679" y="1"/>
                    <a:pt x="2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flipH="1">
              <a:off x="2921751" y="4298982"/>
              <a:ext cx="395925" cy="116053"/>
            </a:xfrm>
            <a:custGeom>
              <a:avLst/>
              <a:gdLst/>
              <a:ahLst/>
              <a:cxnLst/>
              <a:rect l="l" t="t" r="r" b="b"/>
              <a:pathLst>
                <a:path w="13544" h="3970" extrusionOk="0">
                  <a:moveTo>
                    <a:pt x="8706" y="0"/>
                  </a:moveTo>
                  <a:cubicBezTo>
                    <a:pt x="8406" y="33"/>
                    <a:pt x="8139" y="100"/>
                    <a:pt x="7873" y="267"/>
                  </a:cubicBezTo>
                  <a:cubicBezTo>
                    <a:pt x="5538" y="1701"/>
                    <a:pt x="3303" y="1735"/>
                    <a:pt x="601" y="2335"/>
                  </a:cubicBezTo>
                  <a:cubicBezTo>
                    <a:pt x="0" y="2435"/>
                    <a:pt x="401" y="3903"/>
                    <a:pt x="1802" y="3903"/>
                  </a:cubicBezTo>
                  <a:cubicBezTo>
                    <a:pt x="4137" y="3903"/>
                    <a:pt x="5904" y="3836"/>
                    <a:pt x="7906" y="3836"/>
                  </a:cubicBezTo>
                  <a:cubicBezTo>
                    <a:pt x="9607" y="3836"/>
                    <a:pt x="11609" y="3936"/>
                    <a:pt x="12943" y="3970"/>
                  </a:cubicBezTo>
                  <a:cubicBezTo>
                    <a:pt x="13276" y="3970"/>
                    <a:pt x="13543" y="3669"/>
                    <a:pt x="13477" y="3369"/>
                  </a:cubicBezTo>
                  <a:lnTo>
                    <a:pt x="12809" y="267"/>
                  </a:lnTo>
                  <a:cubicBezTo>
                    <a:pt x="12776" y="134"/>
                    <a:pt x="12643" y="33"/>
                    <a:pt x="12509" y="33"/>
                  </a:cubicBezTo>
                  <a:lnTo>
                    <a:pt x="8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flipH="1">
              <a:off x="3039733" y="3084197"/>
              <a:ext cx="258445" cy="261602"/>
            </a:xfrm>
            <a:custGeom>
              <a:avLst/>
              <a:gdLst/>
              <a:ahLst/>
              <a:cxnLst/>
              <a:rect l="l" t="t" r="r" b="b"/>
              <a:pathLst>
                <a:path w="8841" h="8949" extrusionOk="0">
                  <a:moveTo>
                    <a:pt x="4239" y="0"/>
                  </a:moveTo>
                  <a:cubicBezTo>
                    <a:pt x="3973" y="0"/>
                    <a:pt x="3704" y="30"/>
                    <a:pt x="3436" y="93"/>
                  </a:cubicBezTo>
                  <a:cubicBezTo>
                    <a:pt x="1301" y="560"/>
                    <a:pt x="0" y="2928"/>
                    <a:pt x="567" y="5364"/>
                  </a:cubicBezTo>
                  <a:cubicBezTo>
                    <a:pt x="1038" y="7480"/>
                    <a:pt x="2803" y="8948"/>
                    <a:pt x="4676" y="8948"/>
                  </a:cubicBezTo>
                  <a:cubicBezTo>
                    <a:pt x="4929" y="8948"/>
                    <a:pt x="5184" y="8922"/>
                    <a:pt x="5438" y="8866"/>
                  </a:cubicBezTo>
                  <a:cubicBezTo>
                    <a:pt x="7572" y="8399"/>
                    <a:pt x="8840" y="6031"/>
                    <a:pt x="8306" y="3596"/>
                  </a:cubicBezTo>
                  <a:cubicBezTo>
                    <a:pt x="7810" y="1466"/>
                    <a:pt x="6090" y="0"/>
                    <a:pt x="4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flipH="1">
              <a:off x="2934438" y="2070677"/>
              <a:ext cx="369586" cy="2149349"/>
            </a:xfrm>
            <a:custGeom>
              <a:avLst/>
              <a:gdLst/>
              <a:ahLst/>
              <a:cxnLst/>
              <a:rect l="l" t="t" r="r" b="b"/>
              <a:pathLst>
                <a:path w="12643" h="73526" extrusionOk="0">
                  <a:moveTo>
                    <a:pt x="5858" y="1"/>
                  </a:moveTo>
                  <a:cubicBezTo>
                    <a:pt x="5555" y="1"/>
                    <a:pt x="5247" y="24"/>
                    <a:pt x="4937" y="73"/>
                  </a:cubicBezTo>
                  <a:cubicBezTo>
                    <a:pt x="2102" y="573"/>
                    <a:pt x="0" y="3041"/>
                    <a:pt x="67" y="5910"/>
                  </a:cubicBezTo>
                  <a:cubicBezTo>
                    <a:pt x="200" y="14783"/>
                    <a:pt x="667" y="33030"/>
                    <a:pt x="1968" y="40768"/>
                  </a:cubicBezTo>
                  <a:cubicBezTo>
                    <a:pt x="3403" y="49308"/>
                    <a:pt x="5571" y="64686"/>
                    <a:pt x="6438" y="70823"/>
                  </a:cubicBezTo>
                  <a:cubicBezTo>
                    <a:pt x="6638" y="72358"/>
                    <a:pt x="7939" y="73525"/>
                    <a:pt x="9507" y="73525"/>
                  </a:cubicBezTo>
                  <a:cubicBezTo>
                    <a:pt x="11242" y="73525"/>
                    <a:pt x="12643" y="72124"/>
                    <a:pt x="12643" y="70356"/>
                  </a:cubicBezTo>
                  <a:cubicBezTo>
                    <a:pt x="12509" y="64018"/>
                    <a:pt x="12209" y="49575"/>
                    <a:pt x="11342" y="40168"/>
                  </a:cubicBezTo>
                  <a:cubicBezTo>
                    <a:pt x="11041" y="36899"/>
                    <a:pt x="11442" y="32162"/>
                    <a:pt x="11375" y="27192"/>
                  </a:cubicBezTo>
                  <a:cubicBezTo>
                    <a:pt x="11308" y="20888"/>
                    <a:pt x="11442" y="14016"/>
                    <a:pt x="11642" y="8645"/>
                  </a:cubicBezTo>
                  <a:cubicBezTo>
                    <a:pt x="11642" y="7745"/>
                    <a:pt x="11675" y="6877"/>
                    <a:pt x="11709" y="6044"/>
                  </a:cubicBezTo>
                  <a:cubicBezTo>
                    <a:pt x="11831" y="2687"/>
                    <a:pt x="9106" y="1"/>
                    <a:pt x="5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flipH="1">
              <a:off x="2922745" y="3084197"/>
              <a:ext cx="258415" cy="261602"/>
            </a:xfrm>
            <a:custGeom>
              <a:avLst/>
              <a:gdLst/>
              <a:ahLst/>
              <a:cxnLst/>
              <a:rect l="l" t="t" r="r" b="b"/>
              <a:pathLst>
                <a:path w="8840" h="8949" extrusionOk="0">
                  <a:moveTo>
                    <a:pt x="4229" y="0"/>
                  </a:moveTo>
                  <a:cubicBezTo>
                    <a:pt x="3965" y="0"/>
                    <a:pt x="3700" y="30"/>
                    <a:pt x="3436" y="93"/>
                  </a:cubicBezTo>
                  <a:cubicBezTo>
                    <a:pt x="1301" y="560"/>
                    <a:pt x="0" y="2928"/>
                    <a:pt x="567" y="5364"/>
                  </a:cubicBezTo>
                  <a:cubicBezTo>
                    <a:pt x="1038" y="7480"/>
                    <a:pt x="2777" y="8948"/>
                    <a:pt x="4667" y="8948"/>
                  </a:cubicBezTo>
                  <a:cubicBezTo>
                    <a:pt x="4922" y="8948"/>
                    <a:pt x="5180" y="8922"/>
                    <a:pt x="5437" y="8866"/>
                  </a:cubicBezTo>
                  <a:cubicBezTo>
                    <a:pt x="7572" y="8399"/>
                    <a:pt x="8840" y="6031"/>
                    <a:pt x="8306" y="3596"/>
                  </a:cubicBezTo>
                  <a:cubicBezTo>
                    <a:pt x="7810" y="1466"/>
                    <a:pt x="6065" y="0"/>
                    <a:pt x="4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flipH="1">
              <a:off x="2958818" y="2074740"/>
              <a:ext cx="153120" cy="425187"/>
            </a:xfrm>
            <a:custGeom>
              <a:avLst/>
              <a:gdLst/>
              <a:ahLst/>
              <a:cxnLst/>
              <a:rect l="l" t="t" r="r" b="b"/>
              <a:pathLst>
                <a:path w="5238" h="14545" extrusionOk="0">
                  <a:moveTo>
                    <a:pt x="568" y="0"/>
                  </a:moveTo>
                  <a:cubicBezTo>
                    <a:pt x="1" y="3369"/>
                    <a:pt x="2269" y="9540"/>
                    <a:pt x="4904" y="14544"/>
                  </a:cubicBezTo>
                  <a:cubicBezTo>
                    <a:pt x="4937" y="12409"/>
                    <a:pt x="5004" y="10374"/>
                    <a:pt x="5038" y="8506"/>
                  </a:cubicBezTo>
                  <a:cubicBezTo>
                    <a:pt x="5071" y="7606"/>
                    <a:pt x="5104" y="6705"/>
                    <a:pt x="5138" y="5905"/>
                  </a:cubicBezTo>
                  <a:cubicBezTo>
                    <a:pt x="5238" y="3103"/>
                    <a:pt x="3303" y="601"/>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9"/>
            <p:cNvSpPr/>
            <p:nvPr/>
          </p:nvSpPr>
          <p:spPr>
            <a:xfrm flipH="1">
              <a:off x="2739399" y="1810595"/>
              <a:ext cx="546092" cy="481079"/>
            </a:xfrm>
            <a:custGeom>
              <a:avLst/>
              <a:gdLst/>
              <a:ahLst/>
              <a:cxnLst/>
              <a:rect l="l" t="t" r="r" b="b"/>
              <a:pathLst>
                <a:path w="18681" h="16457" extrusionOk="0">
                  <a:moveTo>
                    <a:pt x="9331" y="1"/>
                  </a:moveTo>
                  <a:cubicBezTo>
                    <a:pt x="8278" y="1"/>
                    <a:pt x="7206" y="203"/>
                    <a:pt x="6171" y="630"/>
                  </a:cubicBezTo>
                  <a:cubicBezTo>
                    <a:pt x="2001" y="2398"/>
                    <a:pt x="0" y="7202"/>
                    <a:pt x="1768" y="11405"/>
                  </a:cubicBezTo>
                  <a:cubicBezTo>
                    <a:pt x="3071" y="14561"/>
                    <a:pt x="6122" y="16457"/>
                    <a:pt x="9327" y="16457"/>
                  </a:cubicBezTo>
                  <a:cubicBezTo>
                    <a:pt x="10391" y="16457"/>
                    <a:pt x="11470" y="16248"/>
                    <a:pt x="12509" y="15808"/>
                  </a:cubicBezTo>
                  <a:cubicBezTo>
                    <a:pt x="16712" y="14073"/>
                    <a:pt x="18680" y="9270"/>
                    <a:pt x="16945" y="5067"/>
                  </a:cubicBezTo>
                  <a:cubicBezTo>
                    <a:pt x="15613" y="1899"/>
                    <a:pt x="12556" y="1"/>
                    <a:pt x="9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9"/>
            <p:cNvSpPr/>
            <p:nvPr/>
          </p:nvSpPr>
          <p:spPr>
            <a:xfrm flipH="1">
              <a:off x="2438099" y="2961654"/>
              <a:ext cx="273061" cy="257363"/>
            </a:xfrm>
            <a:custGeom>
              <a:avLst/>
              <a:gdLst/>
              <a:ahLst/>
              <a:cxnLst/>
              <a:rect l="l" t="t" r="r" b="b"/>
              <a:pathLst>
                <a:path w="9341" h="8804" extrusionOk="0">
                  <a:moveTo>
                    <a:pt x="4240" y="1"/>
                  </a:moveTo>
                  <a:cubicBezTo>
                    <a:pt x="3666" y="1"/>
                    <a:pt x="3096" y="134"/>
                    <a:pt x="2569" y="416"/>
                  </a:cubicBezTo>
                  <a:cubicBezTo>
                    <a:pt x="634" y="1450"/>
                    <a:pt x="0" y="4052"/>
                    <a:pt x="1168" y="6253"/>
                  </a:cubicBezTo>
                  <a:cubicBezTo>
                    <a:pt x="2017" y="7855"/>
                    <a:pt x="3572" y="8803"/>
                    <a:pt x="5115" y="8803"/>
                  </a:cubicBezTo>
                  <a:cubicBezTo>
                    <a:pt x="5693" y="8803"/>
                    <a:pt x="6269" y="8670"/>
                    <a:pt x="6805" y="8388"/>
                  </a:cubicBezTo>
                  <a:cubicBezTo>
                    <a:pt x="8740" y="7354"/>
                    <a:pt x="9340" y="4752"/>
                    <a:pt x="8206" y="2551"/>
                  </a:cubicBezTo>
                  <a:cubicBezTo>
                    <a:pt x="7333" y="949"/>
                    <a:pt x="5771" y="1"/>
                    <a:pt x="4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flipH="1">
              <a:off x="1971022" y="2010516"/>
              <a:ext cx="1065817" cy="1851031"/>
            </a:xfrm>
            <a:custGeom>
              <a:avLst/>
              <a:gdLst/>
              <a:ahLst/>
              <a:cxnLst/>
              <a:rect l="l" t="t" r="r" b="b"/>
              <a:pathLst>
                <a:path w="36460" h="63321" extrusionOk="0">
                  <a:moveTo>
                    <a:pt x="6584" y="1"/>
                  </a:moveTo>
                  <a:cubicBezTo>
                    <a:pt x="6095" y="1"/>
                    <a:pt x="5599" y="64"/>
                    <a:pt x="5104" y="196"/>
                  </a:cubicBezTo>
                  <a:cubicBezTo>
                    <a:pt x="1801" y="1030"/>
                    <a:pt x="0" y="4599"/>
                    <a:pt x="1234" y="7768"/>
                  </a:cubicBezTo>
                  <a:cubicBezTo>
                    <a:pt x="4603" y="16508"/>
                    <a:pt x="10875" y="32386"/>
                    <a:pt x="14144" y="38790"/>
                  </a:cubicBezTo>
                  <a:cubicBezTo>
                    <a:pt x="17946" y="46329"/>
                    <a:pt x="26252" y="57203"/>
                    <a:pt x="30022" y="62040"/>
                  </a:cubicBezTo>
                  <a:cubicBezTo>
                    <a:pt x="30670" y="62871"/>
                    <a:pt x="31664" y="63321"/>
                    <a:pt x="32665" y="63321"/>
                  </a:cubicBezTo>
                  <a:cubicBezTo>
                    <a:pt x="33312" y="63321"/>
                    <a:pt x="33962" y="63133"/>
                    <a:pt x="34525" y="62741"/>
                  </a:cubicBezTo>
                  <a:cubicBezTo>
                    <a:pt x="36026" y="61740"/>
                    <a:pt x="36459" y="59705"/>
                    <a:pt x="35492" y="58171"/>
                  </a:cubicBezTo>
                  <a:cubicBezTo>
                    <a:pt x="32657" y="53601"/>
                    <a:pt x="26953" y="44227"/>
                    <a:pt x="23484" y="37122"/>
                  </a:cubicBezTo>
                  <a:cubicBezTo>
                    <a:pt x="19581" y="29083"/>
                    <a:pt x="14544" y="12605"/>
                    <a:pt x="12042" y="4099"/>
                  </a:cubicBezTo>
                  <a:cubicBezTo>
                    <a:pt x="11318" y="1619"/>
                    <a:pt x="9058" y="1"/>
                    <a:pt x="6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flipH="1">
              <a:off x="2325963" y="2919735"/>
              <a:ext cx="273061" cy="256924"/>
            </a:xfrm>
            <a:custGeom>
              <a:avLst/>
              <a:gdLst/>
              <a:ahLst/>
              <a:cxnLst/>
              <a:rect l="l" t="t" r="r" b="b"/>
              <a:pathLst>
                <a:path w="9341" h="8789" extrusionOk="0">
                  <a:moveTo>
                    <a:pt x="4244" y="0"/>
                  </a:moveTo>
                  <a:cubicBezTo>
                    <a:pt x="3668" y="0"/>
                    <a:pt x="3096" y="133"/>
                    <a:pt x="2569" y="415"/>
                  </a:cubicBezTo>
                  <a:cubicBezTo>
                    <a:pt x="634" y="1449"/>
                    <a:pt x="0" y="4051"/>
                    <a:pt x="1168" y="6253"/>
                  </a:cubicBezTo>
                  <a:cubicBezTo>
                    <a:pt x="2019" y="7857"/>
                    <a:pt x="3578" y="8788"/>
                    <a:pt x="5110" y="8788"/>
                  </a:cubicBezTo>
                  <a:cubicBezTo>
                    <a:pt x="5680" y="8788"/>
                    <a:pt x="6247" y="8659"/>
                    <a:pt x="6772" y="8388"/>
                  </a:cubicBezTo>
                  <a:cubicBezTo>
                    <a:pt x="8740" y="7354"/>
                    <a:pt x="9340" y="4752"/>
                    <a:pt x="8173" y="2550"/>
                  </a:cubicBezTo>
                  <a:cubicBezTo>
                    <a:pt x="7348" y="949"/>
                    <a:pt x="5782" y="0"/>
                    <a:pt x="4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flipH="1">
              <a:off x="2764772" y="1089722"/>
              <a:ext cx="667963" cy="938685"/>
            </a:xfrm>
            <a:custGeom>
              <a:avLst/>
              <a:gdLst/>
              <a:ahLst/>
              <a:cxnLst/>
              <a:rect l="l" t="t" r="r" b="b"/>
              <a:pathLst>
                <a:path w="22850" h="32111" extrusionOk="0">
                  <a:moveTo>
                    <a:pt x="16224" y="1"/>
                  </a:moveTo>
                  <a:cubicBezTo>
                    <a:pt x="16164" y="1"/>
                    <a:pt x="16105" y="2"/>
                    <a:pt x="16045" y="6"/>
                  </a:cubicBezTo>
                  <a:cubicBezTo>
                    <a:pt x="15678" y="6"/>
                    <a:pt x="15278" y="39"/>
                    <a:pt x="14877" y="39"/>
                  </a:cubicBezTo>
                  <a:cubicBezTo>
                    <a:pt x="14377" y="72"/>
                    <a:pt x="13877" y="139"/>
                    <a:pt x="13376" y="172"/>
                  </a:cubicBezTo>
                  <a:cubicBezTo>
                    <a:pt x="10774" y="473"/>
                    <a:pt x="8173" y="873"/>
                    <a:pt x="5604" y="1473"/>
                  </a:cubicBezTo>
                  <a:cubicBezTo>
                    <a:pt x="5304" y="1540"/>
                    <a:pt x="4970" y="1640"/>
                    <a:pt x="4670" y="1707"/>
                  </a:cubicBezTo>
                  <a:cubicBezTo>
                    <a:pt x="4303" y="1840"/>
                    <a:pt x="3936" y="1940"/>
                    <a:pt x="3603" y="2074"/>
                  </a:cubicBezTo>
                  <a:cubicBezTo>
                    <a:pt x="1601" y="2741"/>
                    <a:pt x="234" y="4542"/>
                    <a:pt x="167" y="6644"/>
                  </a:cubicBezTo>
                  <a:cubicBezTo>
                    <a:pt x="0" y="10546"/>
                    <a:pt x="300" y="17818"/>
                    <a:pt x="3403" y="27725"/>
                  </a:cubicBezTo>
                  <a:cubicBezTo>
                    <a:pt x="4204" y="30367"/>
                    <a:pt x="6642" y="32110"/>
                    <a:pt x="9332" y="32110"/>
                  </a:cubicBezTo>
                  <a:cubicBezTo>
                    <a:pt x="9665" y="32110"/>
                    <a:pt x="10002" y="32084"/>
                    <a:pt x="10341" y="32028"/>
                  </a:cubicBezTo>
                  <a:lnTo>
                    <a:pt x="17046" y="30928"/>
                  </a:lnTo>
                  <a:cubicBezTo>
                    <a:pt x="20548" y="30361"/>
                    <a:pt x="22850" y="26992"/>
                    <a:pt x="22116" y="23522"/>
                  </a:cubicBezTo>
                  <a:cubicBezTo>
                    <a:pt x="21816" y="22188"/>
                    <a:pt x="21515" y="20687"/>
                    <a:pt x="21249" y="19086"/>
                  </a:cubicBezTo>
                  <a:cubicBezTo>
                    <a:pt x="20815" y="16818"/>
                    <a:pt x="20415" y="14182"/>
                    <a:pt x="20114" y="11581"/>
                  </a:cubicBezTo>
                  <a:cubicBezTo>
                    <a:pt x="19814" y="8945"/>
                    <a:pt x="19614" y="6177"/>
                    <a:pt x="19581" y="3341"/>
                  </a:cubicBezTo>
                  <a:cubicBezTo>
                    <a:pt x="19581" y="1499"/>
                    <a:pt x="18077" y="1"/>
                    <a:pt x="16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flipH="1">
              <a:off x="2838877" y="1244917"/>
              <a:ext cx="118976" cy="230147"/>
            </a:xfrm>
            <a:custGeom>
              <a:avLst/>
              <a:gdLst/>
              <a:ahLst/>
              <a:cxnLst/>
              <a:rect l="l" t="t" r="r" b="b"/>
              <a:pathLst>
                <a:path w="4070" h="7873" extrusionOk="0">
                  <a:moveTo>
                    <a:pt x="3402" y="0"/>
                  </a:moveTo>
                  <a:lnTo>
                    <a:pt x="0" y="601"/>
                  </a:lnTo>
                  <a:cubicBezTo>
                    <a:pt x="600" y="3369"/>
                    <a:pt x="2035" y="5871"/>
                    <a:pt x="4070" y="7873"/>
                  </a:cubicBezTo>
                  <a:cubicBezTo>
                    <a:pt x="4003" y="7339"/>
                    <a:pt x="3936" y="6805"/>
                    <a:pt x="3869" y="6272"/>
                  </a:cubicBezTo>
                  <a:cubicBezTo>
                    <a:pt x="3636" y="4237"/>
                    <a:pt x="3469" y="2135"/>
                    <a:pt x="34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flipH="1">
              <a:off x="3015704" y="813796"/>
              <a:ext cx="262011" cy="210766"/>
            </a:xfrm>
            <a:custGeom>
              <a:avLst/>
              <a:gdLst/>
              <a:ahLst/>
              <a:cxnLst/>
              <a:rect l="l" t="t" r="r" b="b"/>
              <a:pathLst>
                <a:path w="8963" h="7210" extrusionOk="0">
                  <a:moveTo>
                    <a:pt x="4969" y="264"/>
                  </a:moveTo>
                  <a:cubicBezTo>
                    <a:pt x="6322" y="264"/>
                    <a:pt x="7588" y="1083"/>
                    <a:pt x="8107" y="2406"/>
                  </a:cubicBezTo>
                  <a:cubicBezTo>
                    <a:pt x="8962" y="4725"/>
                    <a:pt x="7168" y="6952"/>
                    <a:pt x="4993" y="6952"/>
                  </a:cubicBezTo>
                  <a:cubicBezTo>
                    <a:pt x="4540" y="6952"/>
                    <a:pt x="4070" y="6855"/>
                    <a:pt x="3603" y="6643"/>
                  </a:cubicBezTo>
                  <a:cubicBezTo>
                    <a:pt x="902" y="5408"/>
                    <a:pt x="1002" y="1539"/>
                    <a:pt x="3804" y="471"/>
                  </a:cubicBezTo>
                  <a:cubicBezTo>
                    <a:pt x="4189" y="331"/>
                    <a:pt x="4582" y="264"/>
                    <a:pt x="4969" y="264"/>
                  </a:cubicBezTo>
                  <a:close/>
                  <a:moveTo>
                    <a:pt x="5019" y="0"/>
                  </a:moveTo>
                  <a:cubicBezTo>
                    <a:pt x="4595" y="0"/>
                    <a:pt x="4162" y="76"/>
                    <a:pt x="3737" y="238"/>
                  </a:cubicBezTo>
                  <a:cubicBezTo>
                    <a:pt x="1" y="1672"/>
                    <a:pt x="1035" y="7210"/>
                    <a:pt x="5004" y="7210"/>
                  </a:cubicBezTo>
                  <a:cubicBezTo>
                    <a:pt x="7273" y="7210"/>
                    <a:pt x="8941" y="5141"/>
                    <a:pt x="8540" y="2940"/>
                  </a:cubicBezTo>
                  <a:cubicBezTo>
                    <a:pt x="8221" y="1183"/>
                    <a:pt x="6691" y="0"/>
                    <a:pt x="5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9"/>
            <p:cNvSpPr/>
            <p:nvPr/>
          </p:nvSpPr>
          <p:spPr>
            <a:xfrm flipH="1">
              <a:off x="3050549" y="783950"/>
              <a:ext cx="248593" cy="211380"/>
            </a:xfrm>
            <a:custGeom>
              <a:avLst/>
              <a:gdLst/>
              <a:ahLst/>
              <a:cxnLst/>
              <a:rect l="l" t="t" r="r" b="b"/>
              <a:pathLst>
                <a:path w="8504" h="7231" extrusionOk="0">
                  <a:moveTo>
                    <a:pt x="4591" y="279"/>
                  </a:moveTo>
                  <a:cubicBezTo>
                    <a:pt x="5171" y="279"/>
                    <a:pt x="5752" y="442"/>
                    <a:pt x="6271" y="759"/>
                  </a:cubicBezTo>
                  <a:cubicBezTo>
                    <a:pt x="7839" y="1693"/>
                    <a:pt x="8373" y="3761"/>
                    <a:pt x="7405" y="5329"/>
                  </a:cubicBezTo>
                  <a:cubicBezTo>
                    <a:pt x="6788" y="6387"/>
                    <a:pt x="5689" y="6964"/>
                    <a:pt x="4563" y="6964"/>
                  </a:cubicBezTo>
                  <a:cubicBezTo>
                    <a:pt x="3985" y="6964"/>
                    <a:pt x="3400" y="6813"/>
                    <a:pt x="2869" y="6496"/>
                  </a:cubicBezTo>
                  <a:cubicBezTo>
                    <a:pt x="334" y="4962"/>
                    <a:pt x="867" y="1126"/>
                    <a:pt x="3736" y="392"/>
                  </a:cubicBezTo>
                  <a:lnTo>
                    <a:pt x="3769" y="392"/>
                  </a:lnTo>
                  <a:cubicBezTo>
                    <a:pt x="4039" y="316"/>
                    <a:pt x="4315" y="279"/>
                    <a:pt x="4591" y="279"/>
                  </a:cubicBezTo>
                  <a:close/>
                  <a:moveTo>
                    <a:pt x="4636" y="0"/>
                  </a:moveTo>
                  <a:cubicBezTo>
                    <a:pt x="4328" y="0"/>
                    <a:pt x="4015" y="41"/>
                    <a:pt x="3703" y="125"/>
                  </a:cubicBezTo>
                  <a:cubicBezTo>
                    <a:pt x="600" y="925"/>
                    <a:pt x="0" y="5062"/>
                    <a:pt x="2735" y="6730"/>
                  </a:cubicBezTo>
                  <a:cubicBezTo>
                    <a:pt x="3269" y="7063"/>
                    <a:pt x="3936" y="7230"/>
                    <a:pt x="4570" y="7230"/>
                  </a:cubicBezTo>
                  <a:lnTo>
                    <a:pt x="4603" y="7230"/>
                  </a:lnTo>
                  <a:cubicBezTo>
                    <a:pt x="4622" y="7230"/>
                    <a:pt x="4640" y="7230"/>
                    <a:pt x="4659" y="7230"/>
                  </a:cubicBezTo>
                  <a:cubicBezTo>
                    <a:pt x="6801" y="7230"/>
                    <a:pt x="8504" y="5310"/>
                    <a:pt x="8206" y="3160"/>
                  </a:cubicBezTo>
                  <a:cubicBezTo>
                    <a:pt x="7979" y="1314"/>
                    <a:pt x="6398" y="0"/>
                    <a:pt x="4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9"/>
            <p:cNvSpPr/>
            <p:nvPr/>
          </p:nvSpPr>
          <p:spPr>
            <a:xfrm flipH="1">
              <a:off x="3034647" y="637086"/>
              <a:ext cx="276218" cy="210006"/>
            </a:xfrm>
            <a:custGeom>
              <a:avLst/>
              <a:gdLst/>
              <a:ahLst/>
              <a:cxnLst/>
              <a:rect l="l" t="t" r="r" b="b"/>
              <a:pathLst>
                <a:path w="9449" h="7184" extrusionOk="0">
                  <a:moveTo>
                    <a:pt x="4985" y="204"/>
                  </a:moveTo>
                  <a:cubicBezTo>
                    <a:pt x="7466" y="204"/>
                    <a:pt x="9221" y="3003"/>
                    <a:pt x="7840" y="5316"/>
                  </a:cubicBezTo>
                  <a:cubicBezTo>
                    <a:pt x="7373" y="6083"/>
                    <a:pt x="6639" y="6650"/>
                    <a:pt x="5772" y="6850"/>
                  </a:cubicBezTo>
                  <a:cubicBezTo>
                    <a:pt x="5491" y="6923"/>
                    <a:pt x="5210" y="6957"/>
                    <a:pt x="4933" y="6957"/>
                  </a:cubicBezTo>
                  <a:cubicBezTo>
                    <a:pt x="3432" y="6957"/>
                    <a:pt x="2063" y="5936"/>
                    <a:pt x="1669" y="4415"/>
                  </a:cubicBezTo>
                  <a:cubicBezTo>
                    <a:pt x="1202" y="2614"/>
                    <a:pt x="2302" y="779"/>
                    <a:pt x="4104" y="345"/>
                  </a:cubicBezTo>
                  <a:lnTo>
                    <a:pt x="4137" y="312"/>
                  </a:lnTo>
                  <a:cubicBezTo>
                    <a:pt x="4427" y="239"/>
                    <a:pt x="4710" y="204"/>
                    <a:pt x="4985" y="204"/>
                  </a:cubicBezTo>
                  <a:close/>
                  <a:moveTo>
                    <a:pt x="4962" y="0"/>
                  </a:moveTo>
                  <a:cubicBezTo>
                    <a:pt x="4673" y="0"/>
                    <a:pt x="4375" y="36"/>
                    <a:pt x="4070" y="112"/>
                  </a:cubicBezTo>
                  <a:cubicBezTo>
                    <a:pt x="1" y="1179"/>
                    <a:pt x="735" y="7150"/>
                    <a:pt x="4938" y="7184"/>
                  </a:cubicBezTo>
                  <a:cubicBezTo>
                    <a:pt x="5238" y="7184"/>
                    <a:pt x="5505" y="7117"/>
                    <a:pt x="5805" y="7050"/>
                  </a:cubicBezTo>
                  <a:cubicBezTo>
                    <a:pt x="6739" y="6817"/>
                    <a:pt x="7506" y="6250"/>
                    <a:pt x="8006" y="5416"/>
                  </a:cubicBezTo>
                  <a:cubicBezTo>
                    <a:pt x="9449" y="2952"/>
                    <a:pt x="7589" y="0"/>
                    <a:pt x="4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flipH="1">
              <a:off x="3089925" y="605164"/>
              <a:ext cx="269699" cy="209743"/>
            </a:xfrm>
            <a:custGeom>
              <a:avLst/>
              <a:gdLst/>
              <a:ahLst/>
              <a:cxnLst/>
              <a:rect l="l" t="t" r="r" b="b"/>
              <a:pathLst>
                <a:path w="9226" h="7175" extrusionOk="0">
                  <a:moveTo>
                    <a:pt x="4960" y="204"/>
                  </a:moveTo>
                  <a:cubicBezTo>
                    <a:pt x="7455" y="204"/>
                    <a:pt x="9226" y="2987"/>
                    <a:pt x="7840" y="5307"/>
                  </a:cubicBezTo>
                  <a:cubicBezTo>
                    <a:pt x="7373" y="6074"/>
                    <a:pt x="6639" y="6641"/>
                    <a:pt x="5772" y="6841"/>
                  </a:cubicBezTo>
                  <a:cubicBezTo>
                    <a:pt x="5491" y="6914"/>
                    <a:pt x="5210" y="6949"/>
                    <a:pt x="4933" y="6949"/>
                  </a:cubicBezTo>
                  <a:cubicBezTo>
                    <a:pt x="3432" y="6949"/>
                    <a:pt x="2063" y="5927"/>
                    <a:pt x="1669" y="4406"/>
                  </a:cubicBezTo>
                  <a:cubicBezTo>
                    <a:pt x="1235" y="2605"/>
                    <a:pt x="2303" y="804"/>
                    <a:pt x="4104" y="337"/>
                  </a:cubicBezTo>
                  <a:lnTo>
                    <a:pt x="4137" y="303"/>
                  </a:lnTo>
                  <a:cubicBezTo>
                    <a:pt x="4418" y="236"/>
                    <a:pt x="4693" y="204"/>
                    <a:pt x="4960" y="204"/>
                  </a:cubicBezTo>
                  <a:close/>
                  <a:moveTo>
                    <a:pt x="4918" y="0"/>
                  </a:moveTo>
                  <a:cubicBezTo>
                    <a:pt x="4638" y="0"/>
                    <a:pt x="4354" y="34"/>
                    <a:pt x="4070" y="103"/>
                  </a:cubicBezTo>
                  <a:cubicBezTo>
                    <a:pt x="1" y="1171"/>
                    <a:pt x="735" y="7141"/>
                    <a:pt x="4938" y="7175"/>
                  </a:cubicBezTo>
                  <a:cubicBezTo>
                    <a:pt x="5238" y="7175"/>
                    <a:pt x="5505" y="7141"/>
                    <a:pt x="5805" y="7075"/>
                  </a:cubicBezTo>
                  <a:cubicBezTo>
                    <a:pt x="7740" y="6574"/>
                    <a:pt x="8874" y="4640"/>
                    <a:pt x="8407" y="2705"/>
                  </a:cubicBezTo>
                  <a:cubicBezTo>
                    <a:pt x="7981" y="1087"/>
                    <a:pt x="6516" y="0"/>
                    <a:pt x="4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9"/>
            <p:cNvSpPr/>
            <p:nvPr/>
          </p:nvSpPr>
          <p:spPr>
            <a:xfrm flipH="1">
              <a:off x="3027076" y="594932"/>
              <a:ext cx="369586" cy="328193"/>
            </a:xfrm>
            <a:custGeom>
              <a:avLst/>
              <a:gdLst/>
              <a:ahLst/>
              <a:cxnLst/>
              <a:rect l="l" t="t" r="r" b="b"/>
              <a:pathLst>
                <a:path w="12643" h="11227" extrusionOk="0">
                  <a:moveTo>
                    <a:pt x="6289" y="1"/>
                  </a:moveTo>
                  <a:cubicBezTo>
                    <a:pt x="5638" y="1"/>
                    <a:pt x="4978" y="114"/>
                    <a:pt x="4337" y="353"/>
                  </a:cubicBezTo>
                  <a:cubicBezTo>
                    <a:pt x="1435" y="1454"/>
                    <a:pt x="0" y="4689"/>
                    <a:pt x="1101" y="7592"/>
                  </a:cubicBezTo>
                  <a:cubicBezTo>
                    <a:pt x="1954" y="9839"/>
                    <a:pt x="4087" y="11226"/>
                    <a:pt x="6338" y="11226"/>
                  </a:cubicBezTo>
                  <a:cubicBezTo>
                    <a:pt x="6994" y="11226"/>
                    <a:pt x="7659" y="11109"/>
                    <a:pt x="8306" y="10861"/>
                  </a:cubicBezTo>
                  <a:cubicBezTo>
                    <a:pt x="11208" y="9760"/>
                    <a:pt x="12643" y="6524"/>
                    <a:pt x="11542" y="3622"/>
                  </a:cubicBezTo>
                  <a:cubicBezTo>
                    <a:pt x="10687" y="1369"/>
                    <a:pt x="8546" y="1"/>
                    <a:pt x="62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9"/>
            <p:cNvSpPr/>
            <p:nvPr/>
          </p:nvSpPr>
          <p:spPr>
            <a:xfrm flipH="1">
              <a:off x="3040727" y="844139"/>
              <a:ext cx="237953" cy="392037"/>
            </a:xfrm>
            <a:custGeom>
              <a:avLst/>
              <a:gdLst/>
              <a:ahLst/>
              <a:cxnLst/>
              <a:rect l="l" t="t" r="r" b="b"/>
              <a:pathLst>
                <a:path w="8140" h="13411" extrusionOk="0">
                  <a:moveTo>
                    <a:pt x="5938" y="1"/>
                  </a:moveTo>
                  <a:lnTo>
                    <a:pt x="1802" y="4837"/>
                  </a:lnTo>
                  <a:cubicBezTo>
                    <a:pt x="2636" y="6705"/>
                    <a:pt x="3036" y="8773"/>
                    <a:pt x="367" y="9908"/>
                  </a:cubicBezTo>
                  <a:cubicBezTo>
                    <a:pt x="1" y="10808"/>
                    <a:pt x="2169" y="13410"/>
                    <a:pt x="2169" y="13410"/>
                  </a:cubicBezTo>
                  <a:cubicBezTo>
                    <a:pt x="2169" y="13410"/>
                    <a:pt x="7072" y="10141"/>
                    <a:pt x="8140" y="8607"/>
                  </a:cubicBezTo>
                  <a:cubicBezTo>
                    <a:pt x="6105" y="7239"/>
                    <a:pt x="5838" y="2569"/>
                    <a:pt x="5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9"/>
            <p:cNvSpPr/>
            <p:nvPr/>
          </p:nvSpPr>
          <p:spPr>
            <a:xfrm flipH="1">
              <a:off x="3145058" y="900704"/>
              <a:ext cx="80974" cy="123858"/>
            </a:xfrm>
            <a:custGeom>
              <a:avLst/>
              <a:gdLst/>
              <a:ahLst/>
              <a:cxnLst/>
              <a:rect l="l" t="t" r="r" b="b"/>
              <a:pathLst>
                <a:path w="2770" h="4237" extrusionOk="0">
                  <a:moveTo>
                    <a:pt x="2436" y="0"/>
                  </a:moveTo>
                  <a:lnTo>
                    <a:pt x="1" y="2902"/>
                  </a:lnTo>
                  <a:cubicBezTo>
                    <a:pt x="201" y="3336"/>
                    <a:pt x="334" y="3770"/>
                    <a:pt x="468" y="4237"/>
                  </a:cubicBezTo>
                  <a:cubicBezTo>
                    <a:pt x="1502" y="3903"/>
                    <a:pt x="2769" y="2502"/>
                    <a:pt x="2703" y="1368"/>
                  </a:cubicBezTo>
                  <a:cubicBezTo>
                    <a:pt x="2703" y="901"/>
                    <a:pt x="2603" y="434"/>
                    <a:pt x="2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9"/>
            <p:cNvSpPr/>
            <p:nvPr/>
          </p:nvSpPr>
          <p:spPr>
            <a:xfrm flipH="1">
              <a:off x="3094340" y="606450"/>
              <a:ext cx="320856" cy="397124"/>
            </a:xfrm>
            <a:custGeom>
              <a:avLst/>
              <a:gdLst/>
              <a:ahLst/>
              <a:cxnLst/>
              <a:rect l="l" t="t" r="r" b="b"/>
              <a:pathLst>
                <a:path w="10976" h="13585" extrusionOk="0">
                  <a:moveTo>
                    <a:pt x="5583" y="1"/>
                  </a:moveTo>
                  <a:cubicBezTo>
                    <a:pt x="4749" y="1"/>
                    <a:pt x="3894" y="228"/>
                    <a:pt x="3103" y="726"/>
                  </a:cubicBezTo>
                  <a:cubicBezTo>
                    <a:pt x="1" y="2594"/>
                    <a:pt x="367" y="7731"/>
                    <a:pt x="1602" y="10633"/>
                  </a:cubicBezTo>
                  <a:cubicBezTo>
                    <a:pt x="2387" y="12510"/>
                    <a:pt x="4184" y="13584"/>
                    <a:pt x="5976" y="13584"/>
                  </a:cubicBezTo>
                  <a:cubicBezTo>
                    <a:pt x="7305" y="13584"/>
                    <a:pt x="8632" y="12993"/>
                    <a:pt x="9541" y="11701"/>
                  </a:cubicBezTo>
                  <a:cubicBezTo>
                    <a:pt x="10975" y="9699"/>
                    <a:pt x="10608" y="7698"/>
                    <a:pt x="10241" y="4295"/>
                  </a:cubicBezTo>
                  <a:cubicBezTo>
                    <a:pt x="10021" y="1726"/>
                    <a:pt x="7880" y="1"/>
                    <a:pt x="5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9"/>
            <p:cNvSpPr/>
            <p:nvPr/>
          </p:nvSpPr>
          <p:spPr>
            <a:xfrm flipH="1">
              <a:off x="2504399" y="1123953"/>
              <a:ext cx="489557" cy="828449"/>
            </a:xfrm>
            <a:custGeom>
              <a:avLst/>
              <a:gdLst/>
              <a:ahLst/>
              <a:cxnLst/>
              <a:rect l="l" t="t" r="r" b="b"/>
              <a:pathLst>
                <a:path w="16747" h="28340" extrusionOk="0">
                  <a:moveTo>
                    <a:pt x="2981" y="0"/>
                  </a:moveTo>
                  <a:cubicBezTo>
                    <a:pt x="2192" y="0"/>
                    <a:pt x="1409" y="352"/>
                    <a:pt x="901" y="1036"/>
                  </a:cubicBezTo>
                  <a:cubicBezTo>
                    <a:pt x="1" y="2170"/>
                    <a:pt x="234" y="3838"/>
                    <a:pt x="1368" y="4705"/>
                  </a:cubicBezTo>
                  <a:lnTo>
                    <a:pt x="1435" y="4772"/>
                  </a:lnTo>
                  <a:lnTo>
                    <a:pt x="2769" y="5840"/>
                  </a:lnTo>
                  <a:cubicBezTo>
                    <a:pt x="3203" y="6206"/>
                    <a:pt x="3670" y="6573"/>
                    <a:pt x="4104" y="6940"/>
                  </a:cubicBezTo>
                  <a:cubicBezTo>
                    <a:pt x="4971" y="7708"/>
                    <a:pt x="5838" y="8475"/>
                    <a:pt x="6672" y="9275"/>
                  </a:cubicBezTo>
                  <a:cubicBezTo>
                    <a:pt x="7506" y="10043"/>
                    <a:pt x="8340" y="10843"/>
                    <a:pt x="9107" y="11677"/>
                  </a:cubicBezTo>
                  <a:cubicBezTo>
                    <a:pt x="9875" y="12511"/>
                    <a:pt x="10608" y="13345"/>
                    <a:pt x="11276" y="14212"/>
                  </a:cubicBezTo>
                  <a:lnTo>
                    <a:pt x="11309" y="14279"/>
                  </a:lnTo>
                  <a:lnTo>
                    <a:pt x="11342" y="14312"/>
                  </a:lnTo>
                  <a:cubicBezTo>
                    <a:pt x="11342" y="14346"/>
                    <a:pt x="11376" y="14346"/>
                    <a:pt x="11409" y="14379"/>
                  </a:cubicBezTo>
                  <a:cubicBezTo>
                    <a:pt x="11442" y="14446"/>
                    <a:pt x="11476" y="14512"/>
                    <a:pt x="11509" y="14579"/>
                  </a:cubicBezTo>
                  <a:cubicBezTo>
                    <a:pt x="11609" y="14779"/>
                    <a:pt x="11676" y="14946"/>
                    <a:pt x="11776" y="15180"/>
                  </a:cubicBezTo>
                  <a:cubicBezTo>
                    <a:pt x="11943" y="15680"/>
                    <a:pt x="12076" y="16180"/>
                    <a:pt x="12176" y="16681"/>
                  </a:cubicBezTo>
                  <a:cubicBezTo>
                    <a:pt x="12410" y="17748"/>
                    <a:pt x="12610" y="18882"/>
                    <a:pt x="12777" y="20050"/>
                  </a:cubicBezTo>
                  <a:cubicBezTo>
                    <a:pt x="13110" y="22351"/>
                    <a:pt x="13344" y="24753"/>
                    <a:pt x="13544" y="27121"/>
                  </a:cubicBezTo>
                  <a:lnTo>
                    <a:pt x="13544" y="27155"/>
                  </a:lnTo>
                  <a:cubicBezTo>
                    <a:pt x="13629" y="27939"/>
                    <a:pt x="14245" y="28340"/>
                    <a:pt x="14859" y="28340"/>
                  </a:cubicBezTo>
                  <a:cubicBezTo>
                    <a:pt x="15446" y="28340"/>
                    <a:pt x="16031" y="27972"/>
                    <a:pt x="16146" y="27222"/>
                  </a:cubicBezTo>
                  <a:cubicBezTo>
                    <a:pt x="16513" y="24786"/>
                    <a:pt x="16713" y="22285"/>
                    <a:pt x="16713" y="19783"/>
                  </a:cubicBezTo>
                  <a:cubicBezTo>
                    <a:pt x="16746" y="18515"/>
                    <a:pt x="16679" y="17214"/>
                    <a:pt x="16513" y="15947"/>
                  </a:cubicBezTo>
                  <a:cubicBezTo>
                    <a:pt x="16446" y="15246"/>
                    <a:pt x="16312" y="14579"/>
                    <a:pt x="16146" y="13879"/>
                  </a:cubicBezTo>
                  <a:cubicBezTo>
                    <a:pt x="16046" y="13512"/>
                    <a:pt x="15946" y="13145"/>
                    <a:pt x="15812" y="12778"/>
                  </a:cubicBezTo>
                  <a:cubicBezTo>
                    <a:pt x="15745" y="12611"/>
                    <a:pt x="15645" y="12378"/>
                    <a:pt x="15545" y="12177"/>
                  </a:cubicBezTo>
                  <a:lnTo>
                    <a:pt x="15345" y="11844"/>
                  </a:lnTo>
                  <a:lnTo>
                    <a:pt x="15278" y="11677"/>
                  </a:lnTo>
                  <a:lnTo>
                    <a:pt x="15178" y="11577"/>
                  </a:lnTo>
                  <a:cubicBezTo>
                    <a:pt x="13811" y="9375"/>
                    <a:pt x="12176" y="7341"/>
                    <a:pt x="10308" y="5539"/>
                  </a:cubicBezTo>
                  <a:cubicBezTo>
                    <a:pt x="9441" y="4639"/>
                    <a:pt x="8507" y="3771"/>
                    <a:pt x="7540" y="2937"/>
                  </a:cubicBezTo>
                  <a:cubicBezTo>
                    <a:pt x="7073" y="2537"/>
                    <a:pt x="6606" y="2137"/>
                    <a:pt x="6105" y="1737"/>
                  </a:cubicBezTo>
                  <a:cubicBezTo>
                    <a:pt x="5605" y="1303"/>
                    <a:pt x="5138" y="969"/>
                    <a:pt x="4571" y="536"/>
                  </a:cubicBezTo>
                  <a:cubicBezTo>
                    <a:pt x="4101" y="176"/>
                    <a:pt x="3539" y="0"/>
                    <a:pt x="2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9"/>
            <p:cNvSpPr/>
            <p:nvPr/>
          </p:nvSpPr>
          <p:spPr>
            <a:xfrm flipH="1">
              <a:off x="2500511" y="1432034"/>
              <a:ext cx="98514" cy="149670"/>
            </a:xfrm>
            <a:custGeom>
              <a:avLst/>
              <a:gdLst/>
              <a:ahLst/>
              <a:cxnLst/>
              <a:rect l="l" t="t" r="r" b="b"/>
              <a:pathLst>
                <a:path w="3370" h="5120" extrusionOk="0">
                  <a:moveTo>
                    <a:pt x="870" y="1"/>
                  </a:moveTo>
                  <a:cubicBezTo>
                    <a:pt x="799" y="1"/>
                    <a:pt x="731" y="13"/>
                    <a:pt x="668" y="37"/>
                  </a:cubicBezTo>
                  <a:cubicBezTo>
                    <a:pt x="34" y="304"/>
                    <a:pt x="0" y="1638"/>
                    <a:pt x="568" y="3039"/>
                  </a:cubicBezTo>
                  <a:cubicBezTo>
                    <a:pt x="1069" y="4249"/>
                    <a:pt x="1884" y="5120"/>
                    <a:pt x="2504" y="5120"/>
                  </a:cubicBezTo>
                  <a:cubicBezTo>
                    <a:pt x="2585" y="5120"/>
                    <a:pt x="2663" y="5105"/>
                    <a:pt x="2736" y="5074"/>
                  </a:cubicBezTo>
                  <a:cubicBezTo>
                    <a:pt x="3336" y="4807"/>
                    <a:pt x="3370" y="3473"/>
                    <a:pt x="2802" y="2105"/>
                  </a:cubicBezTo>
                  <a:cubicBezTo>
                    <a:pt x="2296" y="853"/>
                    <a:pt x="1469" y="1"/>
                    <a:pt x="8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9"/>
            <p:cNvSpPr/>
            <p:nvPr/>
          </p:nvSpPr>
          <p:spPr>
            <a:xfrm flipH="1">
              <a:off x="2504399" y="1880227"/>
              <a:ext cx="132657" cy="109710"/>
            </a:xfrm>
            <a:custGeom>
              <a:avLst/>
              <a:gdLst/>
              <a:ahLst/>
              <a:cxnLst/>
              <a:rect l="l" t="t" r="r" b="b"/>
              <a:pathLst>
                <a:path w="4538" h="3753" extrusionOk="0">
                  <a:moveTo>
                    <a:pt x="2671" y="1"/>
                  </a:moveTo>
                  <a:cubicBezTo>
                    <a:pt x="2593" y="1"/>
                    <a:pt x="2515" y="6"/>
                    <a:pt x="2436" y="16"/>
                  </a:cubicBezTo>
                  <a:cubicBezTo>
                    <a:pt x="1802" y="116"/>
                    <a:pt x="1268" y="550"/>
                    <a:pt x="1035" y="1150"/>
                  </a:cubicBezTo>
                  <a:lnTo>
                    <a:pt x="1" y="3686"/>
                  </a:lnTo>
                  <a:lnTo>
                    <a:pt x="4404" y="3752"/>
                  </a:lnTo>
                  <a:cubicBezTo>
                    <a:pt x="4537" y="3018"/>
                    <a:pt x="4537" y="2318"/>
                    <a:pt x="4504" y="1617"/>
                  </a:cubicBezTo>
                  <a:cubicBezTo>
                    <a:pt x="4381" y="696"/>
                    <a:pt x="3579" y="1"/>
                    <a:pt x="2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9"/>
            <p:cNvSpPr/>
            <p:nvPr/>
          </p:nvSpPr>
          <p:spPr>
            <a:xfrm flipH="1">
              <a:off x="2508316" y="1987949"/>
              <a:ext cx="128740" cy="82903"/>
            </a:xfrm>
            <a:custGeom>
              <a:avLst/>
              <a:gdLst/>
              <a:ahLst/>
              <a:cxnLst/>
              <a:rect l="l" t="t" r="r" b="b"/>
              <a:pathLst>
                <a:path w="4404" h="2836" extrusionOk="0">
                  <a:moveTo>
                    <a:pt x="1" y="1"/>
                  </a:moveTo>
                  <a:lnTo>
                    <a:pt x="601" y="2836"/>
                  </a:lnTo>
                  <a:lnTo>
                    <a:pt x="4270" y="2702"/>
                  </a:lnTo>
                  <a:lnTo>
                    <a:pt x="4404" y="6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9"/>
            <p:cNvSpPr/>
            <p:nvPr/>
          </p:nvSpPr>
          <p:spPr>
            <a:xfrm flipH="1">
              <a:off x="3063149" y="760067"/>
              <a:ext cx="101437" cy="139878"/>
            </a:xfrm>
            <a:custGeom>
              <a:avLst/>
              <a:gdLst/>
              <a:ahLst/>
              <a:cxnLst/>
              <a:rect l="l" t="t" r="r" b="b"/>
              <a:pathLst>
                <a:path w="3470" h="4785" extrusionOk="0">
                  <a:moveTo>
                    <a:pt x="1877" y="1"/>
                  </a:moveTo>
                  <a:cubicBezTo>
                    <a:pt x="1025" y="1"/>
                    <a:pt x="261" y="969"/>
                    <a:pt x="134" y="2209"/>
                  </a:cubicBezTo>
                  <a:cubicBezTo>
                    <a:pt x="0" y="3544"/>
                    <a:pt x="567" y="4678"/>
                    <a:pt x="1468" y="4778"/>
                  </a:cubicBezTo>
                  <a:cubicBezTo>
                    <a:pt x="1508" y="4783"/>
                    <a:pt x="1548" y="4785"/>
                    <a:pt x="1588" y="4785"/>
                  </a:cubicBezTo>
                  <a:cubicBezTo>
                    <a:pt x="2411" y="4785"/>
                    <a:pt x="3177" y="3817"/>
                    <a:pt x="3336" y="2576"/>
                  </a:cubicBezTo>
                  <a:cubicBezTo>
                    <a:pt x="3469" y="1275"/>
                    <a:pt x="2869" y="108"/>
                    <a:pt x="2002" y="8"/>
                  </a:cubicBezTo>
                  <a:cubicBezTo>
                    <a:pt x="1960" y="3"/>
                    <a:pt x="1919" y="1"/>
                    <a:pt x="1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9"/>
            <p:cNvSpPr/>
            <p:nvPr/>
          </p:nvSpPr>
          <p:spPr>
            <a:xfrm flipH="1">
              <a:off x="3202003" y="756150"/>
              <a:ext cx="76385" cy="45749"/>
            </a:xfrm>
            <a:custGeom>
              <a:avLst/>
              <a:gdLst/>
              <a:ahLst/>
              <a:cxnLst/>
              <a:rect l="l" t="t" r="r" b="b"/>
              <a:pathLst>
                <a:path w="2613" h="1565" extrusionOk="0">
                  <a:moveTo>
                    <a:pt x="2137" y="0"/>
                  </a:moveTo>
                  <a:cubicBezTo>
                    <a:pt x="2112" y="0"/>
                    <a:pt x="2086" y="3"/>
                    <a:pt x="2059" y="8"/>
                  </a:cubicBezTo>
                  <a:lnTo>
                    <a:pt x="558" y="108"/>
                  </a:lnTo>
                  <a:cubicBezTo>
                    <a:pt x="324" y="108"/>
                    <a:pt x="157" y="242"/>
                    <a:pt x="124" y="475"/>
                  </a:cubicBezTo>
                  <a:lnTo>
                    <a:pt x="57" y="1076"/>
                  </a:lnTo>
                  <a:cubicBezTo>
                    <a:pt x="0" y="1332"/>
                    <a:pt x="211" y="1564"/>
                    <a:pt x="461" y="1564"/>
                  </a:cubicBezTo>
                  <a:cubicBezTo>
                    <a:pt x="503" y="1564"/>
                    <a:pt x="547" y="1557"/>
                    <a:pt x="591" y="1543"/>
                  </a:cubicBezTo>
                  <a:lnTo>
                    <a:pt x="2025" y="1209"/>
                  </a:lnTo>
                  <a:cubicBezTo>
                    <a:pt x="2125" y="1176"/>
                    <a:pt x="2259" y="1076"/>
                    <a:pt x="2292" y="976"/>
                  </a:cubicBezTo>
                  <a:lnTo>
                    <a:pt x="2459" y="609"/>
                  </a:lnTo>
                  <a:cubicBezTo>
                    <a:pt x="2612" y="333"/>
                    <a:pt x="2427" y="0"/>
                    <a:pt x="2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9"/>
            <p:cNvSpPr/>
            <p:nvPr/>
          </p:nvSpPr>
          <p:spPr>
            <a:xfrm flipH="1">
              <a:off x="3343196" y="759160"/>
              <a:ext cx="39727" cy="41656"/>
            </a:xfrm>
            <a:custGeom>
              <a:avLst/>
              <a:gdLst/>
              <a:ahLst/>
              <a:cxnLst/>
              <a:rect l="l" t="t" r="r" b="b"/>
              <a:pathLst>
                <a:path w="1359" h="1425" extrusionOk="0">
                  <a:moveTo>
                    <a:pt x="190" y="0"/>
                  </a:moveTo>
                  <a:cubicBezTo>
                    <a:pt x="78" y="0"/>
                    <a:pt x="1" y="120"/>
                    <a:pt x="31" y="239"/>
                  </a:cubicBezTo>
                  <a:lnTo>
                    <a:pt x="264" y="939"/>
                  </a:lnTo>
                  <a:cubicBezTo>
                    <a:pt x="298" y="973"/>
                    <a:pt x="331" y="1040"/>
                    <a:pt x="364" y="1040"/>
                  </a:cubicBezTo>
                  <a:lnTo>
                    <a:pt x="1065" y="1406"/>
                  </a:lnTo>
                  <a:cubicBezTo>
                    <a:pt x="1089" y="1419"/>
                    <a:pt x="1115" y="1424"/>
                    <a:pt x="1140" y="1424"/>
                  </a:cubicBezTo>
                  <a:cubicBezTo>
                    <a:pt x="1253" y="1424"/>
                    <a:pt x="1359" y="1315"/>
                    <a:pt x="1332" y="1206"/>
                  </a:cubicBezTo>
                  <a:lnTo>
                    <a:pt x="1098" y="172"/>
                  </a:lnTo>
                  <a:cubicBezTo>
                    <a:pt x="1065" y="106"/>
                    <a:pt x="998" y="39"/>
                    <a:pt x="931" y="39"/>
                  </a:cubicBezTo>
                  <a:lnTo>
                    <a:pt x="231" y="5"/>
                  </a:lnTo>
                  <a:cubicBezTo>
                    <a:pt x="217" y="2"/>
                    <a:pt x="203" y="0"/>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9"/>
            <p:cNvSpPr/>
            <p:nvPr/>
          </p:nvSpPr>
          <p:spPr>
            <a:xfrm flipH="1">
              <a:off x="2794999" y="1210773"/>
              <a:ext cx="177500" cy="813277"/>
            </a:xfrm>
            <a:custGeom>
              <a:avLst/>
              <a:gdLst/>
              <a:ahLst/>
              <a:cxnLst/>
              <a:rect l="l" t="t" r="r" b="b"/>
              <a:pathLst>
                <a:path w="6072" h="27821" extrusionOk="0">
                  <a:moveTo>
                    <a:pt x="2669" y="1"/>
                  </a:moveTo>
                  <a:cubicBezTo>
                    <a:pt x="2603" y="1"/>
                    <a:pt x="2569" y="34"/>
                    <a:pt x="2569" y="101"/>
                  </a:cubicBezTo>
                  <a:cubicBezTo>
                    <a:pt x="2603" y="2669"/>
                    <a:pt x="2769" y="5438"/>
                    <a:pt x="3103" y="8340"/>
                  </a:cubicBezTo>
                  <a:cubicBezTo>
                    <a:pt x="3370" y="10775"/>
                    <a:pt x="3737" y="13210"/>
                    <a:pt x="4204" y="15879"/>
                  </a:cubicBezTo>
                  <a:cubicBezTo>
                    <a:pt x="4471" y="17280"/>
                    <a:pt x="4771" y="18714"/>
                    <a:pt x="5104" y="20315"/>
                  </a:cubicBezTo>
                  <a:cubicBezTo>
                    <a:pt x="5805" y="23718"/>
                    <a:pt x="3537" y="27020"/>
                    <a:pt x="101" y="27587"/>
                  </a:cubicBezTo>
                  <a:cubicBezTo>
                    <a:pt x="34" y="27587"/>
                    <a:pt x="1" y="27654"/>
                    <a:pt x="1" y="27721"/>
                  </a:cubicBezTo>
                  <a:cubicBezTo>
                    <a:pt x="1" y="27754"/>
                    <a:pt x="67" y="27821"/>
                    <a:pt x="101" y="27821"/>
                  </a:cubicBezTo>
                  <a:lnTo>
                    <a:pt x="134" y="27787"/>
                  </a:lnTo>
                  <a:cubicBezTo>
                    <a:pt x="3703" y="27220"/>
                    <a:pt x="6072" y="23785"/>
                    <a:pt x="5304" y="20249"/>
                  </a:cubicBezTo>
                  <a:cubicBezTo>
                    <a:pt x="4971" y="18681"/>
                    <a:pt x="4671" y="17213"/>
                    <a:pt x="4437" y="15812"/>
                  </a:cubicBezTo>
                  <a:cubicBezTo>
                    <a:pt x="3937" y="13177"/>
                    <a:pt x="3603" y="10742"/>
                    <a:pt x="3303" y="8307"/>
                  </a:cubicBezTo>
                  <a:cubicBezTo>
                    <a:pt x="3003" y="5438"/>
                    <a:pt x="2803" y="2669"/>
                    <a:pt x="2803" y="101"/>
                  </a:cubicBezTo>
                  <a:cubicBezTo>
                    <a:pt x="2803" y="34"/>
                    <a:pt x="2736" y="1"/>
                    <a:pt x="2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9"/>
          <p:cNvSpPr/>
          <p:nvPr/>
        </p:nvSpPr>
        <p:spPr>
          <a:xfrm>
            <a:off x="526866" y="734573"/>
            <a:ext cx="33207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txBox="1">
            <a:spLocks noGrp="1"/>
          </p:cNvSpPr>
          <p:nvPr>
            <p:ph type="title"/>
          </p:nvPr>
        </p:nvSpPr>
        <p:spPr>
          <a:xfrm>
            <a:off x="466812" y="453619"/>
            <a:ext cx="3866100" cy="7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Introduction</a:t>
            </a:r>
            <a:endParaRPr sz="4000" dirty="0"/>
          </a:p>
        </p:txBody>
      </p:sp>
      <p:sp>
        <p:nvSpPr>
          <p:cNvPr id="261" name="Google Shape;261;p29"/>
          <p:cNvSpPr txBox="1">
            <a:spLocks noGrp="1"/>
          </p:cNvSpPr>
          <p:nvPr>
            <p:ph type="subTitle" idx="1"/>
          </p:nvPr>
        </p:nvSpPr>
        <p:spPr>
          <a:xfrm>
            <a:off x="1136072" y="1549371"/>
            <a:ext cx="5096519" cy="253921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u="sng" dirty="0"/>
              <a:t>About the project</a:t>
            </a:r>
          </a:p>
          <a:p>
            <a:pPr marL="0" lvl="0" indent="0" algn="l" rtl="0">
              <a:spcBef>
                <a:spcPts val="0"/>
              </a:spcBef>
              <a:spcAft>
                <a:spcPts val="1600"/>
              </a:spcAft>
              <a:buNone/>
            </a:pPr>
            <a:endParaRPr lang="en-US" dirty="0"/>
          </a:p>
          <a:p>
            <a:pPr marL="0" lvl="0" indent="0" algn="l" rtl="0">
              <a:spcBef>
                <a:spcPts val="0"/>
              </a:spcBef>
              <a:spcAft>
                <a:spcPts val="1600"/>
              </a:spcAft>
              <a:buNone/>
            </a:pPr>
            <a:r>
              <a:rPr lang="en-US" dirty="0"/>
              <a:t>For this course, I wanted to experiment with multimodality in conversational agents capable of producing gaze coordination and/or facial expressions. The work is focused on implementing eye movement and facial gestures on </a:t>
            </a:r>
            <a:r>
              <a:rPr lang="en-US" dirty="0" err="1"/>
              <a:t>Furhat</a:t>
            </a:r>
            <a:r>
              <a:rPr lang="en-US" dirty="0"/>
              <a:t>.</a:t>
            </a:r>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p:txBody>
      </p:sp>
      <p:grpSp>
        <p:nvGrpSpPr>
          <p:cNvPr id="262" name="Google Shape;262;p29"/>
          <p:cNvGrpSpPr/>
          <p:nvPr/>
        </p:nvGrpSpPr>
        <p:grpSpPr>
          <a:xfrm>
            <a:off x="5790293" y="453619"/>
            <a:ext cx="3204999" cy="3143100"/>
            <a:chOff x="5500926" y="433888"/>
            <a:chExt cx="3204999" cy="3143100"/>
          </a:xfrm>
        </p:grpSpPr>
        <p:sp>
          <p:nvSpPr>
            <p:cNvPr id="263" name="Google Shape;263;p29"/>
            <p:cNvSpPr/>
            <p:nvPr/>
          </p:nvSpPr>
          <p:spPr>
            <a:xfrm>
              <a:off x="5562825" y="433888"/>
              <a:ext cx="3143100" cy="3143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 name="Google Shape;264;p29"/>
            <p:cNvGrpSpPr/>
            <p:nvPr/>
          </p:nvGrpSpPr>
          <p:grpSpPr>
            <a:xfrm>
              <a:off x="5500926" y="539973"/>
              <a:ext cx="2923065" cy="2854728"/>
              <a:chOff x="2215075" y="1064425"/>
              <a:chExt cx="1564475" cy="1527900"/>
            </a:xfrm>
          </p:grpSpPr>
          <p:sp>
            <p:nvSpPr>
              <p:cNvPr id="265" name="Google Shape;265;p29"/>
              <p:cNvSpPr/>
              <p:nvPr/>
            </p:nvSpPr>
            <p:spPr>
              <a:xfrm>
                <a:off x="3027325" y="2502225"/>
                <a:ext cx="151800" cy="55075"/>
              </a:xfrm>
              <a:custGeom>
                <a:avLst/>
                <a:gdLst/>
                <a:ahLst/>
                <a:cxnLst/>
                <a:rect l="l" t="t" r="r" b="b"/>
                <a:pathLst>
                  <a:path w="6072" h="2203" extrusionOk="0">
                    <a:moveTo>
                      <a:pt x="5938" y="1"/>
                    </a:moveTo>
                    <a:lnTo>
                      <a:pt x="1" y="1802"/>
                    </a:lnTo>
                    <a:lnTo>
                      <a:pt x="134" y="2202"/>
                    </a:lnTo>
                    <a:lnTo>
                      <a:pt x="6072" y="401"/>
                    </a:lnTo>
                    <a:lnTo>
                      <a:pt x="59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219125" y="2465550"/>
                <a:ext cx="81750" cy="34200"/>
              </a:xfrm>
              <a:custGeom>
                <a:avLst/>
                <a:gdLst/>
                <a:ahLst/>
                <a:cxnLst/>
                <a:rect l="l" t="t" r="r" b="b"/>
                <a:pathLst>
                  <a:path w="3270" h="1368" extrusionOk="0">
                    <a:moveTo>
                      <a:pt x="3170" y="0"/>
                    </a:moveTo>
                    <a:lnTo>
                      <a:pt x="1" y="967"/>
                    </a:lnTo>
                    <a:lnTo>
                      <a:pt x="101" y="1368"/>
                    </a:lnTo>
                    <a:lnTo>
                      <a:pt x="3270" y="400"/>
                    </a:lnTo>
                    <a:lnTo>
                      <a:pt x="31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2563675" y="1747525"/>
                <a:ext cx="935675" cy="844800"/>
              </a:xfrm>
              <a:custGeom>
                <a:avLst/>
                <a:gdLst/>
                <a:ahLst/>
                <a:cxnLst/>
                <a:rect l="l" t="t" r="r" b="b"/>
                <a:pathLst>
                  <a:path w="37427" h="33792" extrusionOk="0">
                    <a:moveTo>
                      <a:pt x="29922" y="1"/>
                    </a:moveTo>
                    <a:lnTo>
                      <a:pt x="0" y="9107"/>
                    </a:lnTo>
                    <a:lnTo>
                      <a:pt x="7506" y="33791"/>
                    </a:lnTo>
                    <a:lnTo>
                      <a:pt x="37427" y="24652"/>
                    </a:lnTo>
                    <a:lnTo>
                      <a:pt x="299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311700" y="1662475"/>
                <a:ext cx="467850" cy="702175"/>
              </a:xfrm>
              <a:custGeom>
                <a:avLst/>
                <a:gdLst/>
                <a:ahLst/>
                <a:cxnLst/>
                <a:rect l="l" t="t" r="r" b="b"/>
                <a:pathLst>
                  <a:path w="18714" h="28087" extrusionOk="0">
                    <a:moveTo>
                      <a:pt x="11175" y="0"/>
                    </a:moveTo>
                    <a:lnTo>
                      <a:pt x="1" y="3403"/>
                    </a:lnTo>
                    <a:lnTo>
                      <a:pt x="7506" y="28087"/>
                    </a:lnTo>
                    <a:lnTo>
                      <a:pt x="18714" y="24651"/>
                    </a:lnTo>
                    <a:lnTo>
                      <a:pt x="111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311700" y="1662475"/>
                <a:ext cx="467850" cy="702175"/>
              </a:xfrm>
              <a:custGeom>
                <a:avLst/>
                <a:gdLst/>
                <a:ahLst/>
                <a:cxnLst/>
                <a:rect l="l" t="t" r="r" b="b"/>
                <a:pathLst>
                  <a:path w="18714" h="28087" extrusionOk="0">
                    <a:moveTo>
                      <a:pt x="11175" y="0"/>
                    </a:moveTo>
                    <a:lnTo>
                      <a:pt x="1" y="3403"/>
                    </a:lnTo>
                    <a:lnTo>
                      <a:pt x="7506" y="28087"/>
                    </a:lnTo>
                    <a:lnTo>
                      <a:pt x="18714" y="24651"/>
                    </a:lnTo>
                    <a:lnTo>
                      <a:pt x="11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229150" y="1995200"/>
                <a:ext cx="403650" cy="298575"/>
              </a:xfrm>
              <a:custGeom>
                <a:avLst/>
                <a:gdLst/>
                <a:ahLst/>
                <a:cxnLst/>
                <a:rect l="l" t="t" r="r" b="b"/>
                <a:pathLst>
                  <a:path w="16146" h="11943" extrusionOk="0">
                    <a:moveTo>
                      <a:pt x="13810" y="1"/>
                    </a:moveTo>
                    <a:lnTo>
                      <a:pt x="0" y="4170"/>
                    </a:lnTo>
                    <a:lnTo>
                      <a:pt x="2335" y="11943"/>
                    </a:lnTo>
                    <a:lnTo>
                      <a:pt x="16145" y="7773"/>
                    </a:lnTo>
                    <a:lnTo>
                      <a:pt x="13810"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2672075" y="1993525"/>
                <a:ext cx="169325" cy="169325"/>
              </a:xfrm>
              <a:custGeom>
                <a:avLst/>
                <a:gdLst/>
                <a:ahLst/>
                <a:cxnLst/>
                <a:rect l="l" t="t" r="r" b="b"/>
                <a:pathLst>
                  <a:path w="6773" h="6773" extrusionOk="0">
                    <a:moveTo>
                      <a:pt x="5204" y="1"/>
                    </a:moveTo>
                    <a:lnTo>
                      <a:pt x="1" y="1602"/>
                    </a:lnTo>
                    <a:lnTo>
                      <a:pt x="1602" y="6772"/>
                    </a:lnTo>
                    <a:lnTo>
                      <a:pt x="6772" y="5205"/>
                    </a:lnTo>
                    <a:lnTo>
                      <a:pt x="5204"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2831350" y="1945175"/>
                <a:ext cx="168500" cy="169300"/>
              </a:xfrm>
              <a:custGeom>
                <a:avLst/>
                <a:gdLst/>
                <a:ahLst/>
                <a:cxnLst/>
                <a:rect l="l" t="t" r="r" b="b"/>
                <a:pathLst>
                  <a:path w="6740" h="6772" extrusionOk="0">
                    <a:moveTo>
                      <a:pt x="5171" y="0"/>
                    </a:moveTo>
                    <a:lnTo>
                      <a:pt x="1" y="1601"/>
                    </a:lnTo>
                    <a:lnTo>
                      <a:pt x="1569" y="6772"/>
                    </a:lnTo>
                    <a:lnTo>
                      <a:pt x="6739" y="5204"/>
                    </a:lnTo>
                    <a:lnTo>
                      <a:pt x="5171"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2827200" y="1103350"/>
                <a:ext cx="231025" cy="339150"/>
              </a:xfrm>
              <a:custGeom>
                <a:avLst/>
                <a:gdLst/>
                <a:ahLst/>
                <a:cxnLst/>
                <a:rect l="l" t="t" r="r" b="b"/>
                <a:pathLst>
                  <a:path w="9241" h="13566" extrusionOk="0">
                    <a:moveTo>
                      <a:pt x="4145" y="1"/>
                    </a:moveTo>
                    <a:cubicBezTo>
                      <a:pt x="3944" y="1"/>
                      <a:pt x="3740" y="17"/>
                      <a:pt x="3536" y="49"/>
                    </a:cubicBezTo>
                    <a:cubicBezTo>
                      <a:pt x="1434" y="383"/>
                      <a:pt x="0" y="2384"/>
                      <a:pt x="334" y="4486"/>
                    </a:cubicBezTo>
                    <a:lnTo>
                      <a:pt x="1268" y="10323"/>
                    </a:lnTo>
                    <a:cubicBezTo>
                      <a:pt x="1571" y="12234"/>
                      <a:pt x="3226" y="13566"/>
                      <a:pt x="5129" y="13566"/>
                    </a:cubicBezTo>
                    <a:cubicBezTo>
                      <a:pt x="5318" y="13566"/>
                      <a:pt x="5511" y="13553"/>
                      <a:pt x="5704" y="13525"/>
                    </a:cubicBezTo>
                    <a:cubicBezTo>
                      <a:pt x="7806" y="13159"/>
                      <a:pt x="9240" y="11190"/>
                      <a:pt x="8906" y="9089"/>
                    </a:cubicBezTo>
                    <a:lnTo>
                      <a:pt x="7972" y="3251"/>
                    </a:lnTo>
                    <a:cubicBezTo>
                      <a:pt x="7671" y="1354"/>
                      <a:pt x="6011" y="1"/>
                      <a:pt x="4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2875550" y="1207050"/>
                <a:ext cx="147100" cy="123650"/>
              </a:xfrm>
              <a:custGeom>
                <a:avLst/>
                <a:gdLst/>
                <a:ahLst/>
                <a:cxnLst/>
                <a:rect l="l" t="t" r="r" b="b"/>
                <a:pathLst>
                  <a:path w="5884" h="4946" extrusionOk="0">
                    <a:moveTo>
                      <a:pt x="2699" y="1"/>
                    </a:moveTo>
                    <a:cubicBezTo>
                      <a:pt x="2559" y="1"/>
                      <a:pt x="2416" y="13"/>
                      <a:pt x="2269" y="37"/>
                    </a:cubicBezTo>
                    <a:cubicBezTo>
                      <a:pt x="901" y="238"/>
                      <a:pt x="1" y="1539"/>
                      <a:pt x="201" y="2873"/>
                    </a:cubicBezTo>
                    <a:cubicBezTo>
                      <a:pt x="423" y="4183"/>
                      <a:pt x="1534" y="4946"/>
                      <a:pt x="2666" y="4946"/>
                    </a:cubicBezTo>
                    <a:cubicBezTo>
                      <a:pt x="3407" y="4946"/>
                      <a:pt x="4156" y="4619"/>
                      <a:pt x="4671" y="3907"/>
                    </a:cubicBezTo>
                    <a:cubicBezTo>
                      <a:pt x="5884" y="2258"/>
                      <a:pt x="4632" y="1"/>
                      <a:pt x="2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2898900" y="1229075"/>
                <a:ext cx="95375" cy="80750"/>
              </a:xfrm>
              <a:custGeom>
                <a:avLst/>
                <a:gdLst/>
                <a:ahLst/>
                <a:cxnLst/>
                <a:rect l="l" t="t" r="r" b="b"/>
                <a:pathLst>
                  <a:path w="3815" h="3230" extrusionOk="0">
                    <a:moveTo>
                      <a:pt x="1748" y="1"/>
                    </a:moveTo>
                    <a:cubicBezTo>
                      <a:pt x="1657" y="1"/>
                      <a:pt x="1564" y="8"/>
                      <a:pt x="1469" y="24"/>
                    </a:cubicBezTo>
                    <a:cubicBezTo>
                      <a:pt x="601" y="157"/>
                      <a:pt x="1" y="991"/>
                      <a:pt x="134" y="1858"/>
                    </a:cubicBezTo>
                    <a:cubicBezTo>
                      <a:pt x="276" y="2728"/>
                      <a:pt x="994" y="3230"/>
                      <a:pt x="1731" y="3230"/>
                    </a:cubicBezTo>
                    <a:cubicBezTo>
                      <a:pt x="2209" y="3230"/>
                      <a:pt x="2695" y="3018"/>
                      <a:pt x="3036" y="2559"/>
                    </a:cubicBezTo>
                    <a:cubicBezTo>
                      <a:pt x="3815" y="1469"/>
                      <a:pt x="3023" y="1"/>
                      <a:pt x="1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2940050" y="1241475"/>
                <a:ext cx="27000" cy="24750"/>
              </a:xfrm>
              <a:custGeom>
                <a:avLst/>
                <a:gdLst/>
                <a:ahLst/>
                <a:cxnLst/>
                <a:rect l="l" t="t" r="r" b="b"/>
                <a:pathLst>
                  <a:path w="1080" h="990" extrusionOk="0">
                    <a:moveTo>
                      <a:pt x="548" y="1"/>
                    </a:moveTo>
                    <a:cubicBezTo>
                      <a:pt x="276" y="1"/>
                      <a:pt x="0" y="209"/>
                      <a:pt x="56" y="562"/>
                    </a:cubicBezTo>
                    <a:cubicBezTo>
                      <a:pt x="100" y="857"/>
                      <a:pt x="315" y="989"/>
                      <a:pt x="532" y="989"/>
                    </a:cubicBezTo>
                    <a:cubicBezTo>
                      <a:pt x="804" y="989"/>
                      <a:pt x="1079" y="781"/>
                      <a:pt x="1023" y="428"/>
                    </a:cubicBezTo>
                    <a:cubicBezTo>
                      <a:pt x="979" y="133"/>
                      <a:pt x="764"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20975" y="1282550"/>
                <a:ext cx="13825" cy="12350"/>
              </a:xfrm>
              <a:custGeom>
                <a:avLst/>
                <a:gdLst/>
                <a:ahLst/>
                <a:cxnLst/>
                <a:rect l="l" t="t" r="r" b="b"/>
                <a:pathLst>
                  <a:path w="553" h="494" extrusionOk="0">
                    <a:moveTo>
                      <a:pt x="281" y="0"/>
                    </a:moveTo>
                    <a:cubicBezTo>
                      <a:pt x="143" y="0"/>
                      <a:pt x="0" y="103"/>
                      <a:pt x="18" y="286"/>
                    </a:cubicBezTo>
                    <a:cubicBezTo>
                      <a:pt x="47" y="402"/>
                      <a:pt x="152" y="493"/>
                      <a:pt x="266" y="493"/>
                    </a:cubicBezTo>
                    <a:cubicBezTo>
                      <a:pt x="284" y="493"/>
                      <a:pt x="301" y="491"/>
                      <a:pt x="319" y="487"/>
                    </a:cubicBezTo>
                    <a:cubicBezTo>
                      <a:pt x="452" y="487"/>
                      <a:pt x="552" y="353"/>
                      <a:pt x="519" y="220"/>
                    </a:cubicBezTo>
                    <a:cubicBezTo>
                      <a:pt x="504" y="69"/>
                      <a:pt x="394" y="0"/>
                      <a:pt x="2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3205800" y="1195475"/>
                <a:ext cx="270200" cy="64225"/>
              </a:xfrm>
              <a:custGeom>
                <a:avLst/>
                <a:gdLst/>
                <a:ahLst/>
                <a:cxnLst/>
                <a:rect l="l" t="t" r="r" b="b"/>
                <a:pathLst>
                  <a:path w="10808" h="2569" extrusionOk="0">
                    <a:moveTo>
                      <a:pt x="10574" y="0"/>
                    </a:moveTo>
                    <a:lnTo>
                      <a:pt x="0" y="1034"/>
                    </a:lnTo>
                    <a:lnTo>
                      <a:pt x="267" y="2569"/>
                    </a:lnTo>
                    <a:lnTo>
                      <a:pt x="10808" y="1401"/>
                    </a:lnTo>
                    <a:lnTo>
                      <a:pt x="105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3420950" y="1134975"/>
                <a:ext cx="105925" cy="154550"/>
              </a:xfrm>
              <a:custGeom>
                <a:avLst/>
                <a:gdLst/>
                <a:ahLst/>
                <a:cxnLst/>
                <a:rect l="l" t="t" r="r" b="b"/>
                <a:pathLst>
                  <a:path w="4237" h="6182" extrusionOk="0">
                    <a:moveTo>
                      <a:pt x="1892" y="1"/>
                    </a:moveTo>
                    <a:cubicBezTo>
                      <a:pt x="1807" y="1"/>
                      <a:pt x="1721" y="6"/>
                      <a:pt x="1635" y="18"/>
                    </a:cubicBezTo>
                    <a:cubicBezTo>
                      <a:pt x="668" y="185"/>
                      <a:pt x="0" y="1086"/>
                      <a:pt x="167" y="2053"/>
                    </a:cubicBezTo>
                    <a:lnTo>
                      <a:pt x="567" y="4722"/>
                    </a:lnTo>
                    <a:cubicBezTo>
                      <a:pt x="717" y="5559"/>
                      <a:pt x="1456" y="6182"/>
                      <a:pt x="2304" y="6182"/>
                    </a:cubicBezTo>
                    <a:cubicBezTo>
                      <a:pt x="2402" y="6182"/>
                      <a:pt x="2502" y="6173"/>
                      <a:pt x="2602" y="6156"/>
                    </a:cubicBezTo>
                    <a:cubicBezTo>
                      <a:pt x="3570" y="6023"/>
                      <a:pt x="4237" y="5122"/>
                      <a:pt x="4070" y="4155"/>
                    </a:cubicBezTo>
                    <a:lnTo>
                      <a:pt x="3670" y="1486"/>
                    </a:lnTo>
                    <a:cubicBezTo>
                      <a:pt x="3518" y="605"/>
                      <a:pt x="2757" y="1"/>
                      <a:pt x="1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3026500" y="1186300"/>
                <a:ext cx="209350" cy="129275"/>
              </a:xfrm>
              <a:custGeom>
                <a:avLst/>
                <a:gdLst/>
                <a:ahLst/>
                <a:cxnLst/>
                <a:rect l="l" t="t" r="r" b="b"/>
                <a:pathLst>
                  <a:path w="8374" h="5171" extrusionOk="0">
                    <a:moveTo>
                      <a:pt x="0" y="0"/>
                    </a:moveTo>
                    <a:lnTo>
                      <a:pt x="834" y="5171"/>
                    </a:lnTo>
                    <a:lnTo>
                      <a:pt x="7606" y="4070"/>
                    </a:lnTo>
                    <a:cubicBezTo>
                      <a:pt x="8073" y="4003"/>
                      <a:pt x="8373" y="3569"/>
                      <a:pt x="8306" y="3136"/>
                    </a:cubicBezTo>
                    <a:lnTo>
                      <a:pt x="8006" y="1134"/>
                    </a:lnTo>
                    <a:cubicBezTo>
                      <a:pt x="7939" y="734"/>
                      <a:pt x="7606" y="467"/>
                      <a:pt x="7206" y="43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3439300" y="1088450"/>
                <a:ext cx="38625" cy="32875"/>
              </a:xfrm>
              <a:custGeom>
                <a:avLst/>
                <a:gdLst/>
                <a:ahLst/>
                <a:cxnLst/>
                <a:rect l="l" t="t" r="r" b="b"/>
                <a:pathLst>
                  <a:path w="1545" h="1315" extrusionOk="0">
                    <a:moveTo>
                      <a:pt x="719" y="1"/>
                    </a:moveTo>
                    <a:cubicBezTo>
                      <a:pt x="681" y="1"/>
                      <a:pt x="641" y="4"/>
                      <a:pt x="601" y="11"/>
                    </a:cubicBezTo>
                    <a:cubicBezTo>
                      <a:pt x="234" y="45"/>
                      <a:pt x="0" y="378"/>
                      <a:pt x="67" y="745"/>
                    </a:cubicBezTo>
                    <a:cubicBezTo>
                      <a:pt x="107" y="1110"/>
                      <a:pt x="406" y="1315"/>
                      <a:pt x="709" y="1315"/>
                    </a:cubicBezTo>
                    <a:cubicBezTo>
                      <a:pt x="906" y="1315"/>
                      <a:pt x="1103" y="1229"/>
                      <a:pt x="1234" y="1045"/>
                    </a:cubicBezTo>
                    <a:cubicBezTo>
                      <a:pt x="1544" y="581"/>
                      <a:pt x="1221" y="1"/>
                      <a:pt x="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3485150" y="1064425"/>
                <a:ext cx="158475" cy="46100"/>
              </a:xfrm>
              <a:custGeom>
                <a:avLst/>
                <a:gdLst/>
                <a:ahLst/>
                <a:cxnLst/>
                <a:rect l="l" t="t" r="r" b="b"/>
                <a:pathLst>
                  <a:path w="6339" h="1844" extrusionOk="0">
                    <a:moveTo>
                      <a:pt x="5805" y="1"/>
                    </a:moveTo>
                    <a:cubicBezTo>
                      <a:pt x="5783" y="1"/>
                      <a:pt x="5761" y="2"/>
                      <a:pt x="5738" y="5"/>
                    </a:cubicBezTo>
                    <a:lnTo>
                      <a:pt x="468" y="839"/>
                    </a:lnTo>
                    <a:cubicBezTo>
                      <a:pt x="168" y="906"/>
                      <a:pt x="1" y="1139"/>
                      <a:pt x="34" y="1439"/>
                    </a:cubicBezTo>
                    <a:cubicBezTo>
                      <a:pt x="95" y="1683"/>
                      <a:pt x="296" y="1844"/>
                      <a:pt x="534" y="1844"/>
                    </a:cubicBezTo>
                    <a:cubicBezTo>
                      <a:pt x="556" y="1844"/>
                      <a:pt x="579" y="1842"/>
                      <a:pt x="601" y="1840"/>
                    </a:cubicBezTo>
                    <a:lnTo>
                      <a:pt x="5872" y="1006"/>
                    </a:lnTo>
                    <a:cubicBezTo>
                      <a:pt x="6139" y="972"/>
                      <a:pt x="6339" y="705"/>
                      <a:pt x="6305" y="439"/>
                    </a:cubicBezTo>
                    <a:cubicBezTo>
                      <a:pt x="6244" y="164"/>
                      <a:pt x="6043" y="1"/>
                      <a:pt x="58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3270000" y="1099250"/>
                <a:ext cx="158475" cy="46300"/>
              </a:xfrm>
              <a:custGeom>
                <a:avLst/>
                <a:gdLst/>
                <a:ahLst/>
                <a:cxnLst/>
                <a:rect l="l" t="t" r="r" b="b"/>
                <a:pathLst>
                  <a:path w="6339" h="1852" extrusionOk="0">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872" y="1014"/>
                    </a:lnTo>
                    <a:cubicBezTo>
                      <a:pt x="6172" y="947"/>
                      <a:pt x="6339" y="680"/>
                      <a:pt x="6305" y="413"/>
                    </a:cubicBezTo>
                    <a:cubicBezTo>
                      <a:pt x="6276" y="182"/>
                      <a:pt x="6071" y="0"/>
                      <a:pt x="5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2416900" y="1305550"/>
                <a:ext cx="265200" cy="92575"/>
              </a:xfrm>
              <a:custGeom>
                <a:avLst/>
                <a:gdLst/>
                <a:ahLst/>
                <a:cxnLst/>
                <a:rect l="l" t="t" r="r" b="b"/>
                <a:pathLst>
                  <a:path w="10608" h="3703" extrusionOk="0">
                    <a:moveTo>
                      <a:pt x="10374" y="0"/>
                    </a:moveTo>
                    <a:lnTo>
                      <a:pt x="0" y="2302"/>
                    </a:lnTo>
                    <a:lnTo>
                      <a:pt x="234" y="3703"/>
                    </a:lnTo>
                    <a:lnTo>
                      <a:pt x="10608" y="1568"/>
                    </a:lnTo>
                    <a:lnTo>
                      <a:pt x="103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2366025" y="1303225"/>
                <a:ext cx="105100" cy="155375"/>
              </a:xfrm>
              <a:custGeom>
                <a:avLst/>
                <a:gdLst/>
                <a:ahLst/>
                <a:cxnLst/>
                <a:rect l="l" t="t" r="r" b="b"/>
                <a:pathLst>
                  <a:path w="4204" h="6215" extrusionOk="0">
                    <a:moveTo>
                      <a:pt x="1899" y="1"/>
                    </a:moveTo>
                    <a:cubicBezTo>
                      <a:pt x="1801" y="1"/>
                      <a:pt x="1702" y="9"/>
                      <a:pt x="1602" y="27"/>
                    </a:cubicBezTo>
                    <a:cubicBezTo>
                      <a:pt x="634" y="193"/>
                      <a:pt x="1" y="1094"/>
                      <a:pt x="134" y="2061"/>
                    </a:cubicBezTo>
                    <a:lnTo>
                      <a:pt x="568" y="4697"/>
                    </a:lnTo>
                    <a:cubicBezTo>
                      <a:pt x="690" y="5581"/>
                      <a:pt x="1481" y="6215"/>
                      <a:pt x="2355" y="6215"/>
                    </a:cubicBezTo>
                    <a:cubicBezTo>
                      <a:pt x="2437" y="6215"/>
                      <a:pt x="2520" y="6209"/>
                      <a:pt x="2602" y="6198"/>
                    </a:cubicBezTo>
                    <a:cubicBezTo>
                      <a:pt x="3536" y="6031"/>
                      <a:pt x="4204" y="5130"/>
                      <a:pt x="4070" y="4163"/>
                    </a:cubicBezTo>
                    <a:lnTo>
                      <a:pt x="3637" y="1494"/>
                    </a:lnTo>
                    <a:cubicBezTo>
                      <a:pt x="3487" y="627"/>
                      <a:pt x="2748" y="1"/>
                      <a:pt x="1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2653725" y="1216325"/>
                <a:ext cx="202675" cy="157000"/>
              </a:xfrm>
              <a:custGeom>
                <a:avLst/>
                <a:gdLst/>
                <a:ahLst/>
                <a:cxnLst/>
                <a:rect l="l" t="t" r="r" b="b"/>
                <a:pathLst>
                  <a:path w="8107" h="6280" extrusionOk="0">
                    <a:moveTo>
                      <a:pt x="7273" y="0"/>
                    </a:moveTo>
                    <a:lnTo>
                      <a:pt x="568" y="2669"/>
                    </a:lnTo>
                    <a:cubicBezTo>
                      <a:pt x="201" y="2802"/>
                      <a:pt x="1" y="3202"/>
                      <a:pt x="68" y="3569"/>
                    </a:cubicBezTo>
                    <a:lnTo>
                      <a:pt x="368" y="5571"/>
                    </a:lnTo>
                    <a:cubicBezTo>
                      <a:pt x="429" y="5967"/>
                      <a:pt x="796" y="6280"/>
                      <a:pt x="1215" y="6280"/>
                    </a:cubicBezTo>
                    <a:cubicBezTo>
                      <a:pt x="1255" y="6280"/>
                      <a:pt x="1295" y="6277"/>
                      <a:pt x="1335" y="6271"/>
                    </a:cubicBezTo>
                    <a:lnTo>
                      <a:pt x="8107" y="5170"/>
                    </a:lnTo>
                    <a:lnTo>
                      <a:pt x="72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2380200" y="1256250"/>
                <a:ext cx="39425" cy="33175"/>
              </a:xfrm>
              <a:custGeom>
                <a:avLst/>
                <a:gdLst/>
                <a:ahLst/>
                <a:cxnLst/>
                <a:rect l="l" t="t" r="r" b="b"/>
                <a:pathLst>
                  <a:path w="1577" h="1327" extrusionOk="0">
                    <a:moveTo>
                      <a:pt x="837" y="1"/>
                    </a:moveTo>
                    <a:cubicBezTo>
                      <a:pt x="814" y="1"/>
                      <a:pt x="791" y="2"/>
                      <a:pt x="768" y="4"/>
                    </a:cubicBezTo>
                    <a:cubicBezTo>
                      <a:pt x="167" y="104"/>
                      <a:pt x="1" y="838"/>
                      <a:pt x="468" y="1205"/>
                    </a:cubicBezTo>
                    <a:cubicBezTo>
                      <a:pt x="585" y="1289"/>
                      <a:pt x="715" y="1326"/>
                      <a:pt x="843" y="1326"/>
                    </a:cubicBezTo>
                    <a:cubicBezTo>
                      <a:pt x="1222" y="1326"/>
                      <a:pt x="1577" y="996"/>
                      <a:pt x="1502" y="571"/>
                    </a:cubicBezTo>
                    <a:cubicBezTo>
                      <a:pt x="1439" y="228"/>
                      <a:pt x="1172" y="1"/>
                      <a:pt x="8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2215075" y="1267075"/>
                <a:ext cx="158475" cy="46100"/>
              </a:xfrm>
              <a:custGeom>
                <a:avLst/>
                <a:gdLst/>
                <a:ahLst/>
                <a:cxnLst/>
                <a:rect l="l" t="t" r="r" b="b"/>
                <a:pathLst>
                  <a:path w="6339" h="1844" extrusionOk="0">
                    <a:moveTo>
                      <a:pt x="5773" y="1"/>
                    </a:moveTo>
                    <a:cubicBezTo>
                      <a:pt x="5750" y="1"/>
                      <a:pt x="5728" y="2"/>
                      <a:pt x="5705" y="5"/>
                    </a:cubicBezTo>
                    <a:lnTo>
                      <a:pt x="435" y="839"/>
                    </a:lnTo>
                    <a:cubicBezTo>
                      <a:pt x="168" y="872"/>
                      <a:pt x="1" y="1139"/>
                      <a:pt x="34" y="1406"/>
                    </a:cubicBezTo>
                    <a:cubicBezTo>
                      <a:pt x="65" y="1653"/>
                      <a:pt x="297" y="1843"/>
                      <a:pt x="543" y="1843"/>
                    </a:cubicBezTo>
                    <a:cubicBezTo>
                      <a:pt x="562" y="1843"/>
                      <a:pt x="582" y="1842"/>
                      <a:pt x="601" y="1839"/>
                    </a:cubicBezTo>
                    <a:lnTo>
                      <a:pt x="5872" y="1006"/>
                    </a:lnTo>
                    <a:cubicBezTo>
                      <a:pt x="6139" y="939"/>
                      <a:pt x="6339" y="705"/>
                      <a:pt x="6272" y="405"/>
                    </a:cubicBezTo>
                    <a:cubicBezTo>
                      <a:pt x="6242" y="161"/>
                      <a:pt x="6016" y="1"/>
                      <a:pt x="5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2429400" y="1232675"/>
                <a:ext cx="158475" cy="46300"/>
              </a:xfrm>
              <a:custGeom>
                <a:avLst/>
                <a:gdLst/>
                <a:ahLst/>
                <a:cxnLst/>
                <a:rect l="l" t="t" r="r" b="b"/>
                <a:pathLst>
                  <a:path w="6339" h="1852" extrusionOk="0">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905" y="1014"/>
                    </a:lnTo>
                    <a:cubicBezTo>
                      <a:pt x="6172" y="947"/>
                      <a:pt x="6339" y="680"/>
                      <a:pt x="6305" y="413"/>
                    </a:cubicBezTo>
                    <a:cubicBezTo>
                      <a:pt x="6276" y="182"/>
                      <a:pt x="6071" y="0"/>
                      <a:pt x="5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2963525" y="1466000"/>
                <a:ext cx="597550" cy="188150"/>
              </a:xfrm>
              <a:custGeom>
                <a:avLst/>
                <a:gdLst/>
                <a:ahLst/>
                <a:cxnLst/>
                <a:rect l="l" t="t" r="r" b="b"/>
                <a:pathLst>
                  <a:path w="23902" h="7526" extrusionOk="0">
                    <a:moveTo>
                      <a:pt x="735" y="1"/>
                    </a:moveTo>
                    <a:cubicBezTo>
                      <a:pt x="181" y="1"/>
                      <a:pt x="1" y="839"/>
                      <a:pt x="585" y="1054"/>
                    </a:cubicBezTo>
                    <a:lnTo>
                      <a:pt x="23168" y="7526"/>
                    </a:lnTo>
                    <a:lnTo>
                      <a:pt x="23301" y="7526"/>
                    </a:lnTo>
                    <a:cubicBezTo>
                      <a:pt x="23534" y="7526"/>
                      <a:pt x="23735" y="7359"/>
                      <a:pt x="23801" y="7125"/>
                    </a:cubicBezTo>
                    <a:cubicBezTo>
                      <a:pt x="23901" y="6858"/>
                      <a:pt x="23735" y="6558"/>
                      <a:pt x="23434" y="6458"/>
                    </a:cubicBezTo>
                    <a:lnTo>
                      <a:pt x="885" y="20"/>
                    </a:lnTo>
                    <a:cubicBezTo>
                      <a:pt x="833" y="7"/>
                      <a:pt x="783" y="1"/>
                      <a:pt x="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2960500" y="1464725"/>
                <a:ext cx="360400" cy="251125"/>
              </a:xfrm>
              <a:custGeom>
                <a:avLst/>
                <a:gdLst/>
                <a:ahLst/>
                <a:cxnLst/>
                <a:rect l="l" t="t" r="r" b="b"/>
                <a:pathLst>
                  <a:path w="14416" h="10045" extrusionOk="0">
                    <a:moveTo>
                      <a:pt x="813" y="1"/>
                    </a:moveTo>
                    <a:cubicBezTo>
                      <a:pt x="331" y="1"/>
                      <a:pt x="0" y="715"/>
                      <a:pt x="539" y="1039"/>
                    </a:cubicBezTo>
                    <a:lnTo>
                      <a:pt x="13381" y="9945"/>
                    </a:lnTo>
                    <a:cubicBezTo>
                      <a:pt x="13448" y="10012"/>
                      <a:pt x="13582" y="10045"/>
                      <a:pt x="13682" y="10045"/>
                    </a:cubicBezTo>
                    <a:cubicBezTo>
                      <a:pt x="14215" y="10045"/>
                      <a:pt x="14416" y="9344"/>
                      <a:pt x="13982" y="9044"/>
                    </a:cubicBezTo>
                    <a:lnTo>
                      <a:pt x="1173" y="138"/>
                    </a:lnTo>
                    <a:cubicBezTo>
                      <a:pt x="1051" y="41"/>
                      <a:pt x="927" y="1"/>
                      <a:pt x="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2563675" y="1465075"/>
                <a:ext cx="437400" cy="483450"/>
              </a:xfrm>
              <a:custGeom>
                <a:avLst/>
                <a:gdLst/>
                <a:ahLst/>
                <a:cxnLst/>
                <a:rect l="l" t="t" r="r" b="b"/>
                <a:pathLst>
                  <a:path w="17496" h="19338" extrusionOk="0">
                    <a:moveTo>
                      <a:pt x="16707" y="0"/>
                    </a:moveTo>
                    <a:cubicBezTo>
                      <a:pt x="16570" y="0"/>
                      <a:pt x="16429" y="57"/>
                      <a:pt x="16312" y="191"/>
                    </a:cubicBezTo>
                    <a:lnTo>
                      <a:pt x="334" y="18437"/>
                    </a:lnTo>
                    <a:cubicBezTo>
                      <a:pt x="0" y="18804"/>
                      <a:pt x="267" y="19338"/>
                      <a:pt x="734" y="19338"/>
                    </a:cubicBezTo>
                    <a:cubicBezTo>
                      <a:pt x="901" y="19338"/>
                      <a:pt x="1068" y="19271"/>
                      <a:pt x="1168" y="19171"/>
                    </a:cubicBezTo>
                    <a:lnTo>
                      <a:pt x="17146" y="924"/>
                    </a:lnTo>
                    <a:cubicBezTo>
                      <a:pt x="17496" y="500"/>
                      <a:pt x="17116" y="0"/>
                      <a:pt x="16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txBox="1">
            <a:spLocks noGrp="1"/>
          </p:cNvSpPr>
          <p:nvPr>
            <p:ph type="title"/>
          </p:nvPr>
        </p:nvSpPr>
        <p:spPr>
          <a:xfrm>
            <a:off x="4278964" y="764658"/>
            <a:ext cx="3513248" cy="46350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Why?</a:t>
            </a:r>
            <a:endParaRPr sz="2400" dirty="0"/>
          </a:p>
        </p:txBody>
      </p:sp>
      <p:sp>
        <p:nvSpPr>
          <p:cNvPr id="300" name="Google Shape;300;p30"/>
          <p:cNvSpPr txBox="1">
            <a:spLocks noGrp="1"/>
          </p:cNvSpPr>
          <p:nvPr>
            <p:ph type="subTitle" idx="1"/>
          </p:nvPr>
        </p:nvSpPr>
        <p:spPr>
          <a:xfrm>
            <a:off x="2415206" y="1583320"/>
            <a:ext cx="4195145" cy="251661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 Curious on how to use a multimodal conversational agent. </a:t>
            </a:r>
          </a:p>
          <a:p>
            <a:pPr marL="0" lvl="0" indent="0" algn="l" rtl="0">
              <a:spcBef>
                <a:spcPts val="0"/>
              </a:spcBef>
              <a:spcAft>
                <a:spcPts val="1600"/>
              </a:spcAft>
              <a:buNone/>
            </a:pPr>
            <a:r>
              <a:rPr lang="en-US" dirty="0"/>
              <a:t>- The “hidden” meaning behind facial gestures. How do they improve the dialogue and our social interactions?</a:t>
            </a:r>
          </a:p>
          <a:p>
            <a:pPr marL="0" lvl="0" indent="0" algn="l" rtl="0">
              <a:spcBef>
                <a:spcPts val="0"/>
              </a:spcBef>
              <a:spcAft>
                <a:spcPts val="1600"/>
              </a:spcAft>
              <a:buNone/>
            </a:pPr>
            <a:r>
              <a:rPr lang="en-US" dirty="0"/>
              <a:t>- Could a robot mimic human behavior? </a:t>
            </a:r>
          </a:p>
        </p:txBody>
      </p:sp>
      <p:grpSp>
        <p:nvGrpSpPr>
          <p:cNvPr id="301" name="Google Shape;301;p30"/>
          <p:cNvGrpSpPr/>
          <p:nvPr/>
        </p:nvGrpSpPr>
        <p:grpSpPr>
          <a:xfrm flipH="1">
            <a:off x="1007489" y="540211"/>
            <a:ext cx="1889267" cy="4008760"/>
            <a:chOff x="2319665" y="540000"/>
            <a:chExt cx="1892295" cy="4015184"/>
          </a:xfrm>
        </p:grpSpPr>
        <p:sp>
          <p:nvSpPr>
            <p:cNvPr id="302" name="Google Shape;302;p30"/>
            <p:cNvSpPr/>
            <p:nvPr/>
          </p:nvSpPr>
          <p:spPr>
            <a:xfrm>
              <a:off x="3094252" y="1699525"/>
              <a:ext cx="370096" cy="316186"/>
            </a:xfrm>
            <a:custGeom>
              <a:avLst/>
              <a:gdLst/>
              <a:ahLst/>
              <a:cxnLst/>
              <a:rect l="l" t="t" r="r" b="b"/>
              <a:pathLst>
                <a:path w="13277" h="11343" extrusionOk="0">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3094252" y="1597221"/>
              <a:ext cx="370096" cy="316214"/>
            </a:xfrm>
            <a:custGeom>
              <a:avLst/>
              <a:gdLst/>
              <a:ahLst/>
              <a:cxnLst/>
              <a:rect l="l" t="t" r="r" b="b"/>
              <a:pathLst>
                <a:path w="13277" h="11344" extrusionOk="0">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3223485" y="990251"/>
              <a:ext cx="219488" cy="188602"/>
            </a:xfrm>
            <a:custGeom>
              <a:avLst/>
              <a:gdLst/>
              <a:ahLst/>
              <a:cxnLst/>
              <a:rect l="l" t="t" r="r" b="b"/>
              <a:pathLst>
                <a:path w="7874" h="6766" extrusionOk="0">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3204892" y="963686"/>
              <a:ext cx="219460" cy="188184"/>
            </a:xfrm>
            <a:custGeom>
              <a:avLst/>
              <a:gdLst/>
              <a:ahLst/>
              <a:cxnLst/>
              <a:rect l="l" t="t" r="r" b="b"/>
              <a:pathLst>
                <a:path w="7873" h="6751" extrusionOk="0">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377312" y="727187"/>
              <a:ext cx="752263" cy="659941"/>
            </a:xfrm>
            <a:custGeom>
              <a:avLst/>
              <a:gdLst/>
              <a:ahLst/>
              <a:cxnLst/>
              <a:rect l="l" t="t" r="r" b="b"/>
              <a:pathLst>
                <a:path w="26987" h="23675" extrusionOk="0">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2319665" y="644144"/>
              <a:ext cx="139514" cy="121842"/>
            </a:xfrm>
            <a:custGeom>
              <a:avLst/>
              <a:gdLst/>
              <a:ahLst/>
              <a:cxnLst/>
              <a:rect l="l" t="t" r="r" b="b"/>
              <a:pathLst>
                <a:path w="5005" h="4371" extrusionOk="0">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2319665" y="540000"/>
              <a:ext cx="108824" cy="110692"/>
            </a:xfrm>
            <a:custGeom>
              <a:avLst/>
              <a:gdLst/>
              <a:ahLst/>
              <a:cxnLst/>
              <a:rect l="l" t="t" r="r" b="b"/>
              <a:pathLst>
                <a:path w="3904" h="3971" extrusionOk="0">
                  <a:moveTo>
                    <a:pt x="2169" y="1"/>
                  </a:moveTo>
                  <a:lnTo>
                    <a:pt x="234" y="768"/>
                  </a:lnTo>
                  <a:lnTo>
                    <a:pt x="1" y="3970"/>
                  </a:lnTo>
                  <a:lnTo>
                    <a:pt x="3903" y="3704"/>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2935248" y="1184630"/>
              <a:ext cx="612776" cy="632177"/>
            </a:xfrm>
            <a:custGeom>
              <a:avLst/>
              <a:gdLst/>
              <a:ahLst/>
              <a:cxnLst/>
              <a:rect l="l" t="t" r="r" b="b"/>
              <a:pathLst>
                <a:path w="21983" h="22679" extrusionOk="0">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093304" y="978906"/>
              <a:ext cx="286416" cy="282708"/>
            </a:xfrm>
            <a:custGeom>
              <a:avLst/>
              <a:gdLst/>
              <a:ahLst/>
              <a:cxnLst/>
              <a:rect l="l" t="t" r="r" b="b"/>
              <a:pathLst>
                <a:path w="10275" h="10142" extrusionOk="0">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3218857" y="977986"/>
              <a:ext cx="135779" cy="154372"/>
            </a:xfrm>
            <a:custGeom>
              <a:avLst/>
              <a:gdLst/>
              <a:ahLst/>
              <a:cxnLst/>
              <a:rect l="l" t="t" r="r" b="b"/>
              <a:pathLst>
                <a:path w="4871" h="5538" extrusionOk="0">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3305328" y="933357"/>
              <a:ext cx="126246" cy="102329"/>
            </a:xfrm>
            <a:custGeom>
              <a:avLst/>
              <a:gdLst/>
              <a:ahLst/>
              <a:cxnLst/>
              <a:rect l="l" t="t" r="r" b="b"/>
              <a:pathLst>
                <a:path w="4529" h="3671" extrusionOk="0">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119814" y="722169"/>
              <a:ext cx="326221" cy="381107"/>
            </a:xfrm>
            <a:custGeom>
              <a:avLst/>
              <a:gdLst/>
              <a:ahLst/>
              <a:cxnLst/>
              <a:rect l="l" t="t" r="r" b="b"/>
              <a:pathLst>
                <a:path w="11703" h="13672" extrusionOk="0">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30"/>
            <p:cNvGrpSpPr/>
            <p:nvPr/>
          </p:nvGrpSpPr>
          <p:grpSpPr>
            <a:xfrm>
              <a:off x="3194661" y="748986"/>
              <a:ext cx="212047" cy="132546"/>
              <a:chOff x="3194661" y="748986"/>
              <a:chExt cx="212047" cy="132546"/>
            </a:xfrm>
          </p:grpSpPr>
          <p:sp>
            <p:nvSpPr>
              <p:cNvPr id="315" name="Google Shape;315;p30"/>
              <p:cNvSpPr/>
              <p:nvPr/>
            </p:nvSpPr>
            <p:spPr>
              <a:xfrm>
                <a:off x="3194661" y="748986"/>
                <a:ext cx="183222" cy="123235"/>
              </a:xfrm>
              <a:custGeom>
                <a:avLst/>
                <a:gdLst/>
                <a:ahLst/>
                <a:cxnLst/>
                <a:rect l="l" t="t" r="r" b="b"/>
                <a:pathLst>
                  <a:path w="6573" h="4421" extrusionOk="0">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3245813" y="761307"/>
                <a:ext cx="160894" cy="120225"/>
              </a:xfrm>
              <a:custGeom>
                <a:avLst/>
                <a:gdLst/>
                <a:ahLst/>
                <a:cxnLst/>
                <a:rect l="l" t="t" r="r" b="b"/>
                <a:pathLst>
                  <a:path w="5772" h="4313" extrusionOk="0">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 name="Google Shape;317;p30"/>
            <p:cNvSpPr/>
            <p:nvPr/>
          </p:nvSpPr>
          <p:spPr>
            <a:xfrm>
              <a:off x="3386224" y="1157451"/>
              <a:ext cx="747607" cy="274541"/>
            </a:xfrm>
            <a:custGeom>
              <a:avLst/>
              <a:gdLst/>
              <a:ahLst/>
              <a:cxnLst/>
              <a:rect l="l" t="t" r="r" b="b"/>
              <a:pathLst>
                <a:path w="26820" h="9849" extrusionOk="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4030603" y="1101643"/>
              <a:ext cx="165550" cy="111611"/>
            </a:xfrm>
            <a:custGeom>
              <a:avLst/>
              <a:gdLst/>
              <a:ahLst/>
              <a:cxnLst/>
              <a:rect l="l" t="t" r="r" b="b"/>
              <a:pathLst>
                <a:path w="5939" h="4004" extrusionOk="0">
                  <a:moveTo>
                    <a:pt x="2036" y="1"/>
                  </a:moveTo>
                  <a:cubicBezTo>
                    <a:pt x="2036" y="1"/>
                    <a:pt x="1" y="2136"/>
                    <a:pt x="1335" y="4004"/>
                  </a:cubicBezTo>
                  <a:lnTo>
                    <a:pt x="3537" y="3537"/>
                  </a:lnTo>
                  <a:lnTo>
                    <a:pt x="5938" y="1202"/>
                  </a:lnTo>
                  <a:lnTo>
                    <a:pt x="20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4087331" y="1020748"/>
              <a:ext cx="124629" cy="114399"/>
            </a:xfrm>
            <a:custGeom>
              <a:avLst/>
              <a:gdLst/>
              <a:ahLst/>
              <a:cxnLst/>
              <a:rect l="l" t="t" r="r" b="b"/>
              <a:pathLst>
                <a:path w="4471" h="4104" extrusionOk="0">
                  <a:moveTo>
                    <a:pt x="901" y="1"/>
                  </a:moveTo>
                  <a:lnTo>
                    <a:pt x="1" y="2903"/>
                  </a:lnTo>
                  <a:lnTo>
                    <a:pt x="3903" y="4104"/>
                  </a:lnTo>
                  <a:lnTo>
                    <a:pt x="4470" y="901"/>
                  </a:lnTo>
                  <a:lnTo>
                    <a:pt x="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250469" y="905453"/>
              <a:ext cx="96726" cy="40948"/>
            </a:xfrm>
            <a:custGeom>
              <a:avLst/>
              <a:gdLst/>
              <a:ahLst/>
              <a:cxnLst/>
              <a:rect l="l" t="t" r="r" b="b"/>
              <a:pathLst>
                <a:path w="3470" h="1469" extrusionOk="0">
                  <a:moveTo>
                    <a:pt x="801" y="0"/>
                  </a:moveTo>
                  <a:lnTo>
                    <a:pt x="0" y="1134"/>
                  </a:lnTo>
                  <a:lnTo>
                    <a:pt x="2469" y="1468"/>
                  </a:lnTo>
                  <a:lnTo>
                    <a:pt x="3469" y="734"/>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157475" y="870106"/>
              <a:ext cx="52098" cy="52098"/>
            </a:xfrm>
            <a:custGeom>
              <a:avLst/>
              <a:gdLst/>
              <a:ahLst/>
              <a:cxnLst/>
              <a:rect l="l" t="t" r="r" b="b"/>
              <a:pathLst>
                <a:path w="1869" h="1869" extrusionOk="0">
                  <a:moveTo>
                    <a:pt x="0" y="1"/>
                  </a:moveTo>
                  <a:lnTo>
                    <a:pt x="67" y="935"/>
                  </a:lnTo>
                  <a:lnTo>
                    <a:pt x="1702" y="1869"/>
                  </a:lnTo>
                  <a:lnTo>
                    <a:pt x="1868" y="5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3150952" y="968285"/>
              <a:ext cx="127417" cy="43206"/>
            </a:xfrm>
            <a:custGeom>
              <a:avLst/>
              <a:gdLst/>
              <a:ahLst/>
              <a:cxnLst/>
              <a:rect l="l" t="t" r="r" b="b"/>
              <a:pathLst>
                <a:path w="4571" h="1550" extrusionOk="0">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3797226" y="1280746"/>
              <a:ext cx="26983" cy="152894"/>
            </a:xfrm>
            <a:custGeom>
              <a:avLst/>
              <a:gdLst/>
              <a:ahLst/>
              <a:cxnLst/>
              <a:rect l="l" t="t" r="r" b="b"/>
              <a:pathLst>
                <a:path w="968" h="5485" extrusionOk="0">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3444791" y="1195892"/>
              <a:ext cx="79081" cy="198693"/>
            </a:xfrm>
            <a:custGeom>
              <a:avLst/>
              <a:gdLst/>
              <a:ahLst/>
              <a:cxnLst/>
              <a:rect l="l" t="t" r="r" b="b"/>
              <a:pathLst>
                <a:path w="2837" h="7128" extrusionOk="0">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965912" y="1188086"/>
              <a:ext cx="162762" cy="155347"/>
            </a:xfrm>
            <a:custGeom>
              <a:avLst/>
              <a:gdLst/>
              <a:ahLst/>
              <a:cxnLst/>
              <a:rect l="l" t="t" r="r" b="b"/>
              <a:pathLst>
                <a:path w="5839" h="5573" extrusionOk="0">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4052012" y="1163946"/>
              <a:ext cx="80921" cy="40001"/>
            </a:xfrm>
            <a:custGeom>
              <a:avLst/>
              <a:gdLst/>
              <a:ahLst/>
              <a:cxnLst/>
              <a:rect l="l" t="t" r="r" b="b"/>
              <a:pathLst>
                <a:path w="2903" h="1435" extrusionOk="0">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2667445" y="1044163"/>
              <a:ext cx="81311" cy="134692"/>
            </a:xfrm>
            <a:custGeom>
              <a:avLst/>
              <a:gdLst/>
              <a:ahLst/>
              <a:cxnLst/>
              <a:rect l="l" t="t" r="r" b="b"/>
              <a:pathLst>
                <a:path w="2917" h="4832" extrusionOk="0">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2380100" y="734685"/>
              <a:ext cx="81311" cy="33227"/>
            </a:xfrm>
            <a:custGeom>
              <a:avLst/>
              <a:gdLst/>
              <a:ahLst/>
              <a:cxnLst/>
              <a:rect l="l" t="t" r="r" b="b"/>
              <a:pathLst>
                <a:path w="2917" h="1192" extrusionOk="0">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3020771" y="1293206"/>
              <a:ext cx="356159" cy="413804"/>
            </a:xfrm>
            <a:custGeom>
              <a:avLst/>
              <a:gdLst/>
              <a:ahLst/>
              <a:cxnLst/>
              <a:rect l="l" t="t" r="r" b="b"/>
              <a:pathLst>
                <a:path w="12777" h="14845" extrusionOk="0">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3092385" y="1336776"/>
              <a:ext cx="281761" cy="364661"/>
            </a:xfrm>
            <a:custGeom>
              <a:avLst/>
              <a:gdLst/>
              <a:ahLst/>
              <a:cxnLst/>
              <a:rect l="l" t="t" r="r" b="b"/>
              <a:pathLst>
                <a:path w="10108" h="13082" extrusionOk="0">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3184431" y="1388040"/>
              <a:ext cx="188797" cy="294778"/>
            </a:xfrm>
            <a:custGeom>
              <a:avLst/>
              <a:gdLst/>
              <a:ahLst/>
              <a:cxnLst/>
              <a:rect l="l" t="t" r="r" b="b"/>
              <a:pathLst>
                <a:path w="6773" h="10575" extrusionOk="0">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3082154" y="1410313"/>
              <a:ext cx="201815" cy="165159"/>
            </a:xfrm>
            <a:custGeom>
              <a:avLst/>
              <a:gdLst/>
              <a:ahLst/>
              <a:cxnLst/>
              <a:rect l="l" t="t" r="r" b="b"/>
              <a:pathLst>
                <a:path w="7240" h="5925" extrusionOk="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2916683" y="2064978"/>
              <a:ext cx="441651" cy="2490130"/>
            </a:xfrm>
            <a:custGeom>
              <a:avLst/>
              <a:gdLst/>
              <a:ahLst/>
              <a:cxnLst/>
              <a:rect l="l" t="t" r="r" b="b"/>
              <a:pathLst>
                <a:path w="15844" h="89332" extrusionOk="0">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182591" y="2364393"/>
              <a:ext cx="75346" cy="611856"/>
            </a:xfrm>
            <a:custGeom>
              <a:avLst/>
              <a:gdLst/>
              <a:ahLst/>
              <a:cxnLst/>
              <a:rect l="l" t="t" r="r" b="b"/>
              <a:pathLst>
                <a:path w="2703" h="21950" extrusionOk="0">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061693" y="2064978"/>
              <a:ext cx="820138" cy="2490130"/>
            </a:xfrm>
            <a:custGeom>
              <a:avLst/>
              <a:gdLst/>
              <a:ahLst/>
              <a:cxnLst/>
              <a:rect l="l" t="t" r="r" b="b"/>
              <a:pathLst>
                <a:path w="29422" h="89332" extrusionOk="0">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3564741" y="4466820"/>
              <a:ext cx="178567" cy="88364"/>
            </a:xfrm>
            <a:custGeom>
              <a:avLst/>
              <a:gdLst/>
              <a:ahLst/>
              <a:cxnLst/>
              <a:rect l="l" t="t" r="r" b="b"/>
              <a:pathLst>
                <a:path w="6406" h="3170" extrusionOk="0">
                  <a:moveTo>
                    <a:pt x="3136" y="0"/>
                  </a:moveTo>
                  <a:cubicBezTo>
                    <a:pt x="1402" y="0"/>
                    <a:pt x="1" y="1435"/>
                    <a:pt x="101" y="3169"/>
                  </a:cubicBezTo>
                  <a:lnTo>
                    <a:pt x="6405" y="3169"/>
                  </a:lnTo>
                  <a:cubicBezTo>
                    <a:pt x="6339" y="1401"/>
                    <a:pt x="4871" y="34"/>
                    <a:pt x="3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016144" y="4466820"/>
              <a:ext cx="175752" cy="88364"/>
            </a:xfrm>
            <a:custGeom>
              <a:avLst/>
              <a:gdLst/>
              <a:ahLst/>
              <a:cxnLst/>
              <a:rect l="l" t="t" r="r" b="b"/>
              <a:pathLst>
                <a:path w="6305" h="3170" extrusionOk="0">
                  <a:moveTo>
                    <a:pt x="3136" y="0"/>
                  </a:moveTo>
                  <a:cubicBezTo>
                    <a:pt x="1401" y="0"/>
                    <a:pt x="0" y="1401"/>
                    <a:pt x="0" y="3169"/>
                  </a:cubicBezTo>
                  <a:lnTo>
                    <a:pt x="6305" y="3169"/>
                  </a:lnTo>
                  <a:cubicBezTo>
                    <a:pt x="6305" y="1401"/>
                    <a:pt x="4904" y="0"/>
                    <a:pt x="31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66785" y="2106820"/>
              <a:ext cx="250150" cy="320144"/>
            </a:xfrm>
            <a:custGeom>
              <a:avLst/>
              <a:gdLst/>
              <a:ahLst/>
              <a:cxnLst/>
              <a:rect l="l" t="t" r="r" b="b"/>
              <a:pathLst>
                <a:path w="8974" h="11485" extrusionOk="0">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2950106" y="2207926"/>
              <a:ext cx="177647" cy="211348"/>
            </a:xfrm>
            <a:custGeom>
              <a:avLst/>
              <a:gdLst/>
              <a:ahLst/>
              <a:cxnLst/>
              <a:rect l="l" t="t" r="r" b="b"/>
              <a:pathLst>
                <a:path w="6373" h="7582" extrusionOk="0">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3618040" y="4464590"/>
              <a:ext cx="172686" cy="20850"/>
            </a:xfrm>
            <a:custGeom>
              <a:avLst/>
              <a:gdLst/>
              <a:ahLst/>
              <a:cxnLst/>
              <a:rect l="l" t="t" r="r" b="b"/>
              <a:pathLst>
                <a:path w="6195" h="748" extrusionOk="0">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3104483" y="4461524"/>
              <a:ext cx="136699" cy="39722"/>
            </a:xfrm>
            <a:custGeom>
              <a:avLst/>
              <a:gdLst/>
              <a:ahLst/>
              <a:cxnLst/>
              <a:rect l="l" t="t" r="r" b="b"/>
              <a:pathLst>
                <a:path w="4904" h="1425" extrusionOk="0">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30"/>
          <p:cNvGrpSpPr/>
          <p:nvPr/>
        </p:nvGrpSpPr>
        <p:grpSpPr>
          <a:xfrm>
            <a:off x="6594914" y="684471"/>
            <a:ext cx="1541597" cy="3864500"/>
            <a:chOff x="3973904" y="1061474"/>
            <a:chExt cx="1391082" cy="3487186"/>
          </a:xfrm>
        </p:grpSpPr>
        <p:sp>
          <p:nvSpPr>
            <p:cNvPr id="349" name="Google Shape;349;p30"/>
            <p:cNvSpPr/>
            <p:nvPr/>
          </p:nvSpPr>
          <p:spPr>
            <a:xfrm>
              <a:off x="4091986" y="1942241"/>
              <a:ext cx="85576" cy="126608"/>
            </a:xfrm>
            <a:custGeom>
              <a:avLst/>
              <a:gdLst/>
              <a:ahLst/>
              <a:cxnLst/>
              <a:rect l="l" t="t" r="r" b="b"/>
              <a:pathLst>
                <a:path w="3070" h="4542" extrusionOk="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021321" y="1921780"/>
              <a:ext cx="92071" cy="126497"/>
            </a:xfrm>
            <a:custGeom>
              <a:avLst/>
              <a:gdLst/>
              <a:ahLst/>
              <a:cxnLst/>
              <a:rect l="l" t="t" r="r" b="b"/>
              <a:pathLst>
                <a:path w="3303" h="4538" extrusionOk="0">
                  <a:moveTo>
                    <a:pt x="467" y="1"/>
                  </a:moveTo>
                  <a:lnTo>
                    <a:pt x="0" y="2903"/>
                  </a:lnTo>
                  <a:lnTo>
                    <a:pt x="3002" y="4537"/>
                  </a:lnTo>
                  <a:lnTo>
                    <a:pt x="3303" y="735"/>
                  </a:lnTo>
                  <a:lnTo>
                    <a:pt x="467"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3973904" y="1882558"/>
              <a:ext cx="193090" cy="100629"/>
            </a:xfrm>
            <a:custGeom>
              <a:avLst/>
              <a:gdLst/>
              <a:ahLst/>
              <a:cxnLst/>
              <a:rect l="l" t="t" r="r" b="b"/>
              <a:pathLst>
                <a:path w="6927" h="3610" extrusionOk="0">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119890" y="1687455"/>
              <a:ext cx="591396" cy="496342"/>
            </a:xfrm>
            <a:custGeom>
              <a:avLst/>
              <a:gdLst/>
              <a:ahLst/>
              <a:cxnLst/>
              <a:rect l="l" t="t" r="r" b="b"/>
              <a:pathLst>
                <a:path w="21216" h="17806" extrusionOk="0">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812633" y="1206234"/>
              <a:ext cx="234345" cy="339044"/>
            </a:xfrm>
            <a:custGeom>
              <a:avLst/>
              <a:gdLst/>
              <a:ahLst/>
              <a:cxnLst/>
              <a:rect l="l" t="t" r="r" b="b"/>
              <a:pathLst>
                <a:path w="8407" h="12163" extrusionOk="0">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4952319" y="1061474"/>
              <a:ext cx="268520" cy="205913"/>
            </a:xfrm>
            <a:custGeom>
              <a:avLst/>
              <a:gdLst/>
              <a:ahLst/>
              <a:cxnLst/>
              <a:rect l="l" t="t" r="r" b="b"/>
              <a:pathLst>
                <a:path w="9633" h="7387" extrusionOk="0">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4699179" y="1209969"/>
              <a:ext cx="123709" cy="177201"/>
            </a:xfrm>
            <a:custGeom>
              <a:avLst/>
              <a:gdLst/>
              <a:ahLst/>
              <a:cxnLst/>
              <a:rect l="l" t="t" r="r" b="b"/>
              <a:pathLst>
                <a:path w="4438" h="6357" extrusionOk="0">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4712197" y="4225053"/>
              <a:ext cx="104169" cy="225035"/>
            </a:xfrm>
            <a:custGeom>
              <a:avLst/>
              <a:gdLst/>
              <a:ahLst/>
              <a:cxnLst/>
              <a:rect l="l" t="t" r="r" b="b"/>
              <a:pathLst>
                <a:path w="3737" h="8073" extrusionOk="0">
                  <a:moveTo>
                    <a:pt x="1" y="1"/>
                  </a:moveTo>
                  <a:lnTo>
                    <a:pt x="234" y="8073"/>
                  </a:lnTo>
                  <a:lnTo>
                    <a:pt x="3737" y="8073"/>
                  </a:lnTo>
                  <a:lnTo>
                    <a:pt x="35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5165040" y="4185079"/>
              <a:ext cx="156239" cy="231558"/>
            </a:xfrm>
            <a:custGeom>
              <a:avLst/>
              <a:gdLst/>
              <a:ahLst/>
              <a:cxnLst/>
              <a:rect l="l" t="t" r="r" b="b"/>
              <a:pathLst>
                <a:path w="5605" h="8307" extrusionOk="0">
                  <a:moveTo>
                    <a:pt x="3436" y="0"/>
                  </a:moveTo>
                  <a:lnTo>
                    <a:pt x="1" y="467"/>
                  </a:lnTo>
                  <a:lnTo>
                    <a:pt x="2169" y="8306"/>
                  </a:lnTo>
                  <a:lnTo>
                    <a:pt x="5605" y="7872"/>
                  </a:lnTo>
                  <a:lnTo>
                    <a:pt x="34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091727" y="4368948"/>
              <a:ext cx="273259" cy="167807"/>
            </a:xfrm>
            <a:custGeom>
              <a:avLst/>
              <a:gdLst/>
              <a:ahLst/>
              <a:cxnLst/>
              <a:rect l="l" t="t" r="r" b="b"/>
              <a:pathLst>
                <a:path w="9803" h="6020" extrusionOk="0">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550405" y="4438749"/>
              <a:ext cx="295726" cy="109911"/>
            </a:xfrm>
            <a:custGeom>
              <a:avLst/>
              <a:gdLst/>
              <a:ahLst/>
              <a:cxnLst/>
              <a:rect l="l" t="t" r="r" b="b"/>
              <a:pathLst>
                <a:path w="10609" h="3943" extrusionOk="0">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12197" y="4225053"/>
              <a:ext cx="101381" cy="115319"/>
            </a:xfrm>
            <a:custGeom>
              <a:avLst/>
              <a:gdLst/>
              <a:ahLst/>
              <a:cxnLst/>
              <a:rect l="l" t="t" r="r" b="b"/>
              <a:pathLst>
                <a:path w="3637" h="4137" extrusionOk="0">
                  <a:moveTo>
                    <a:pt x="1" y="1"/>
                  </a:moveTo>
                  <a:lnTo>
                    <a:pt x="134" y="4137"/>
                  </a:lnTo>
                  <a:lnTo>
                    <a:pt x="3637" y="4137"/>
                  </a:lnTo>
                  <a:lnTo>
                    <a:pt x="3503"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5165040" y="4185079"/>
              <a:ext cx="127417" cy="125549"/>
            </a:xfrm>
            <a:custGeom>
              <a:avLst/>
              <a:gdLst/>
              <a:ahLst/>
              <a:cxnLst/>
              <a:rect l="l" t="t" r="r" b="b"/>
              <a:pathLst>
                <a:path w="4571" h="4504" extrusionOk="0">
                  <a:moveTo>
                    <a:pt x="3436" y="0"/>
                  </a:moveTo>
                  <a:lnTo>
                    <a:pt x="1" y="467"/>
                  </a:lnTo>
                  <a:lnTo>
                    <a:pt x="1101" y="4503"/>
                  </a:lnTo>
                  <a:lnTo>
                    <a:pt x="4570" y="4070"/>
                  </a:lnTo>
                  <a:lnTo>
                    <a:pt x="3436"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553192" y="1646784"/>
              <a:ext cx="557918" cy="615341"/>
            </a:xfrm>
            <a:custGeom>
              <a:avLst/>
              <a:gdLst/>
              <a:ahLst/>
              <a:cxnLst/>
              <a:rect l="l" t="t" r="r" b="b"/>
              <a:pathLst>
                <a:path w="20015" h="22075" extrusionOk="0">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701966" y="1448475"/>
              <a:ext cx="240868" cy="259461"/>
            </a:xfrm>
            <a:custGeom>
              <a:avLst/>
              <a:gdLst/>
              <a:ahLst/>
              <a:cxnLst/>
              <a:rect l="l" t="t" r="r" b="b"/>
              <a:pathLst>
                <a:path w="8641" h="9308" extrusionOk="0">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15421" y="1486609"/>
              <a:ext cx="67904" cy="87444"/>
            </a:xfrm>
            <a:custGeom>
              <a:avLst/>
              <a:gdLst/>
              <a:ahLst/>
              <a:cxnLst/>
              <a:rect l="l" t="t" r="r" b="b"/>
              <a:pathLst>
                <a:path w="2436" h="3137" extrusionOk="0">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685241" y="1181368"/>
              <a:ext cx="314681" cy="365330"/>
            </a:xfrm>
            <a:custGeom>
              <a:avLst/>
              <a:gdLst/>
              <a:ahLst/>
              <a:cxnLst/>
              <a:rect l="l" t="t" r="r" b="b"/>
              <a:pathLst>
                <a:path w="11289" h="13106" extrusionOk="0">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909335" y="1135513"/>
              <a:ext cx="177898" cy="172686"/>
            </a:xfrm>
            <a:custGeom>
              <a:avLst/>
              <a:gdLst/>
              <a:ahLst/>
              <a:cxnLst/>
              <a:rect l="l" t="t" r="r" b="b"/>
              <a:pathLst>
                <a:path w="6382" h="6195" extrusionOk="0">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806110" y="1141757"/>
              <a:ext cx="255753" cy="248896"/>
            </a:xfrm>
            <a:custGeom>
              <a:avLst/>
              <a:gdLst/>
              <a:ahLst/>
              <a:cxnLst/>
              <a:rect l="l" t="t" r="r" b="b"/>
              <a:pathLst>
                <a:path w="9175" h="8929" extrusionOk="0">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568998" y="2262117"/>
              <a:ext cx="366389" cy="2055893"/>
            </a:xfrm>
            <a:custGeom>
              <a:avLst/>
              <a:gdLst/>
              <a:ahLst/>
              <a:cxnLst/>
              <a:rect l="l" t="t" r="r" b="b"/>
              <a:pathLst>
                <a:path w="13144" h="73754" extrusionOk="0">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4672223" y="4267814"/>
              <a:ext cx="172964" cy="54914"/>
            </a:xfrm>
            <a:custGeom>
              <a:avLst/>
              <a:gdLst/>
              <a:ahLst/>
              <a:cxnLst/>
              <a:rect l="l" t="t" r="r" b="b"/>
              <a:pathLst>
                <a:path w="6205" h="1970" extrusionOk="0">
                  <a:moveTo>
                    <a:pt x="6205" y="1"/>
                  </a:moveTo>
                  <a:lnTo>
                    <a:pt x="0" y="201"/>
                  </a:lnTo>
                  <a:lnTo>
                    <a:pt x="434" y="1969"/>
                  </a:lnTo>
                  <a:lnTo>
                    <a:pt x="5938" y="1969"/>
                  </a:lnTo>
                  <a:lnTo>
                    <a:pt x="6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718719" y="2401830"/>
              <a:ext cx="182275" cy="729712"/>
            </a:xfrm>
            <a:custGeom>
              <a:avLst/>
              <a:gdLst/>
              <a:ahLst/>
              <a:cxnLst/>
              <a:rect l="l" t="t" r="r" b="b"/>
              <a:pathLst>
                <a:path w="6539" h="26178" extrusionOk="0">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750331" y="2261197"/>
              <a:ext cx="550475" cy="2030777"/>
            </a:xfrm>
            <a:custGeom>
              <a:avLst/>
              <a:gdLst/>
              <a:ahLst/>
              <a:cxnLst/>
              <a:rect l="l" t="t" r="r" b="b"/>
              <a:pathLst>
                <a:path w="19748" h="72853" extrusionOk="0">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5129694" y="4217610"/>
              <a:ext cx="190665" cy="82789"/>
            </a:xfrm>
            <a:custGeom>
              <a:avLst/>
              <a:gdLst/>
              <a:ahLst/>
              <a:cxnLst/>
              <a:rect l="l" t="t" r="r" b="b"/>
              <a:pathLst>
                <a:path w="6840" h="2970" extrusionOk="0">
                  <a:moveTo>
                    <a:pt x="6839" y="1"/>
                  </a:moveTo>
                  <a:lnTo>
                    <a:pt x="1" y="1235"/>
                  </a:lnTo>
                  <a:lnTo>
                    <a:pt x="868" y="2969"/>
                  </a:lnTo>
                  <a:lnTo>
                    <a:pt x="6739" y="2202"/>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809846" y="1331229"/>
              <a:ext cx="21408" cy="28126"/>
            </a:xfrm>
            <a:custGeom>
              <a:avLst/>
              <a:gdLst/>
              <a:ahLst/>
              <a:cxnLst/>
              <a:rect l="l" t="t" r="r" b="b"/>
              <a:pathLst>
                <a:path w="768" h="1009" extrusionOk="0">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723347" y="1315424"/>
              <a:ext cx="20488" cy="28126"/>
            </a:xfrm>
            <a:custGeom>
              <a:avLst/>
              <a:gdLst/>
              <a:ahLst/>
              <a:cxnLst/>
              <a:rect l="l" t="t" r="r" b="b"/>
              <a:pathLst>
                <a:path w="735" h="1009" extrusionOk="0">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720559" y="1308064"/>
              <a:ext cx="17701" cy="10397"/>
            </a:xfrm>
            <a:custGeom>
              <a:avLst/>
              <a:gdLst/>
              <a:ahLst/>
              <a:cxnLst/>
              <a:rect l="l" t="t" r="r" b="b"/>
              <a:pathLst>
                <a:path w="635" h="373" extrusionOk="0">
                  <a:moveTo>
                    <a:pt x="1" y="1"/>
                  </a:moveTo>
                  <a:cubicBezTo>
                    <a:pt x="1" y="1"/>
                    <a:pt x="176" y="373"/>
                    <a:pt x="437" y="373"/>
                  </a:cubicBezTo>
                  <a:cubicBezTo>
                    <a:pt x="498" y="373"/>
                    <a:pt x="565" y="352"/>
                    <a:pt x="635" y="301"/>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727082" y="1348066"/>
              <a:ext cx="36293" cy="55025"/>
            </a:xfrm>
            <a:custGeom>
              <a:avLst/>
              <a:gdLst/>
              <a:ahLst/>
              <a:cxnLst/>
              <a:rect l="l" t="t" r="r" b="b"/>
              <a:pathLst>
                <a:path w="1302" h="1974" extrusionOk="0">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773579" y="1418035"/>
              <a:ext cx="61381" cy="21185"/>
            </a:xfrm>
            <a:custGeom>
              <a:avLst/>
              <a:gdLst/>
              <a:ahLst/>
              <a:cxnLst/>
              <a:rect l="l" t="t" r="r" b="b"/>
              <a:pathLst>
                <a:path w="2202" h="760" extrusionOk="0">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4921210" y="1361670"/>
              <a:ext cx="89507" cy="83095"/>
            </a:xfrm>
            <a:custGeom>
              <a:avLst/>
              <a:gdLst/>
              <a:ahLst/>
              <a:cxnLst/>
              <a:rect l="l" t="t" r="r" b="b"/>
              <a:pathLst>
                <a:path w="3211" h="2981" extrusionOk="0">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4827491" y="1288300"/>
              <a:ext cx="40029" cy="31889"/>
            </a:xfrm>
            <a:custGeom>
              <a:avLst/>
              <a:gdLst/>
              <a:ahLst/>
              <a:cxnLst/>
              <a:rect l="l" t="t" r="r" b="b"/>
              <a:pathLst>
                <a:path w="1436" h="1144" extrusionOk="0">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705701" y="1261233"/>
              <a:ext cx="45576" cy="22690"/>
            </a:xfrm>
            <a:custGeom>
              <a:avLst/>
              <a:gdLst/>
              <a:ahLst/>
              <a:cxnLst/>
              <a:rect l="l" t="t" r="r" b="b"/>
              <a:pathLst>
                <a:path w="1635" h="814" extrusionOk="0">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5157597" y="4404072"/>
              <a:ext cx="52098" cy="23108"/>
            </a:xfrm>
            <a:custGeom>
              <a:avLst/>
              <a:gdLst/>
              <a:ahLst/>
              <a:cxnLst/>
              <a:rect l="l" t="t" r="r" b="b"/>
              <a:pathLst>
                <a:path w="1869" h="829" extrusionOk="0">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5172483" y="4376865"/>
              <a:ext cx="37213" cy="37910"/>
            </a:xfrm>
            <a:custGeom>
              <a:avLst/>
              <a:gdLst/>
              <a:ahLst/>
              <a:cxnLst/>
              <a:rect l="l" t="t" r="r" b="b"/>
              <a:pathLst>
                <a:path w="1335" h="1360" extrusionOk="0">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651762" y="4430219"/>
              <a:ext cx="60461" cy="25478"/>
            </a:xfrm>
            <a:custGeom>
              <a:avLst/>
              <a:gdLst/>
              <a:ahLst/>
              <a:cxnLst/>
              <a:rect l="l" t="t" r="r" b="b"/>
              <a:pathLst>
                <a:path w="2169" h="914" extrusionOk="0">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673142" y="4408225"/>
              <a:ext cx="38161" cy="43736"/>
            </a:xfrm>
            <a:custGeom>
              <a:avLst/>
              <a:gdLst/>
              <a:ahLst/>
              <a:cxnLst/>
              <a:rect l="l" t="t" r="r" b="b"/>
              <a:pathLst>
                <a:path w="1369" h="1569" extrusionOk="0">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634088" y="2235161"/>
              <a:ext cx="424035" cy="43708"/>
            </a:xfrm>
            <a:custGeom>
              <a:avLst/>
              <a:gdLst/>
              <a:ahLst/>
              <a:cxnLst/>
              <a:rect l="l" t="t" r="r" b="b"/>
              <a:pathLst>
                <a:path w="15212" h="1568" extrusionOk="0">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984655" y="2231425"/>
              <a:ext cx="23276" cy="52098"/>
            </a:xfrm>
            <a:custGeom>
              <a:avLst/>
              <a:gdLst/>
              <a:ahLst/>
              <a:cxnLst/>
              <a:rect l="l" t="t" r="r" b="b"/>
              <a:pathLst>
                <a:path w="835" h="1869" extrusionOk="0">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664780" y="2231425"/>
              <a:ext cx="24196" cy="52098"/>
            </a:xfrm>
            <a:custGeom>
              <a:avLst/>
              <a:gdLst/>
              <a:ahLst/>
              <a:cxnLst/>
              <a:rect l="l" t="t" r="r" b="b"/>
              <a:pathLst>
                <a:path w="868" h="1869" extrusionOk="0">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823784" y="2231425"/>
              <a:ext cx="24196" cy="52098"/>
            </a:xfrm>
            <a:custGeom>
              <a:avLst/>
              <a:gdLst/>
              <a:ahLst/>
              <a:cxnLst/>
              <a:rect l="l" t="t" r="r" b="b"/>
              <a:pathLst>
                <a:path w="868" h="1869" extrusionOk="0">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807978" y="1322950"/>
              <a:ext cx="17701" cy="10732"/>
            </a:xfrm>
            <a:custGeom>
              <a:avLst/>
              <a:gdLst/>
              <a:ahLst/>
              <a:cxnLst/>
              <a:rect l="l" t="t" r="r" b="b"/>
              <a:pathLst>
                <a:path w="635" h="385" extrusionOk="0">
                  <a:moveTo>
                    <a:pt x="0" y="1"/>
                  </a:moveTo>
                  <a:cubicBezTo>
                    <a:pt x="0" y="1"/>
                    <a:pt x="150" y="385"/>
                    <a:pt x="415" y="385"/>
                  </a:cubicBezTo>
                  <a:cubicBezTo>
                    <a:pt x="481" y="385"/>
                    <a:pt x="554" y="361"/>
                    <a:pt x="634" y="30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900972" y="2184928"/>
              <a:ext cx="181327" cy="65283"/>
            </a:xfrm>
            <a:custGeom>
              <a:avLst/>
              <a:gdLst/>
              <a:ahLst/>
              <a:cxnLst/>
              <a:rect l="l" t="t" r="r" b="b"/>
              <a:pathLst>
                <a:path w="6505" h="2342" extrusionOk="0">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5065551" y="1832521"/>
              <a:ext cx="54886" cy="204603"/>
            </a:xfrm>
            <a:custGeom>
              <a:avLst/>
              <a:gdLst/>
              <a:ahLst/>
              <a:cxnLst/>
              <a:rect l="l" t="t" r="r" b="b"/>
              <a:pathLst>
                <a:path w="1969" h="7340" extrusionOk="0">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4809846" y="1689546"/>
              <a:ext cx="85548" cy="2086360"/>
            </a:xfrm>
            <a:custGeom>
              <a:avLst/>
              <a:gdLst/>
              <a:ahLst/>
              <a:cxnLst/>
              <a:rect l="l" t="t" r="r" b="b"/>
              <a:pathLst>
                <a:path w="3069" h="74847" extrusionOk="0">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4959372" y="2231537"/>
              <a:ext cx="132239" cy="141243"/>
            </a:xfrm>
            <a:custGeom>
              <a:avLst/>
              <a:gdLst/>
              <a:ahLst/>
              <a:cxnLst/>
              <a:rect l="l" t="t" r="r" b="b"/>
              <a:pathLst>
                <a:path w="4744" h="5067" extrusionOk="0">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4513218" y="1905054"/>
              <a:ext cx="349553" cy="396187"/>
            </a:xfrm>
            <a:custGeom>
              <a:avLst/>
              <a:gdLst/>
              <a:ahLst/>
              <a:cxnLst/>
              <a:rect l="l" t="t" r="r" b="b"/>
              <a:pathLst>
                <a:path w="12540" h="14213" extrusionOk="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843297" y="2037102"/>
              <a:ext cx="88364" cy="118775"/>
            </a:xfrm>
            <a:custGeom>
              <a:avLst/>
              <a:gdLst/>
              <a:ahLst/>
              <a:cxnLst/>
              <a:rect l="l" t="t" r="r" b="b"/>
              <a:pathLst>
                <a:path w="3170" h="4261" extrusionOk="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594114" y="2238868"/>
              <a:ext cx="72559" cy="133912"/>
            </a:xfrm>
            <a:custGeom>
              <a:avLst/>
              <a:gdLst/>
              <a:ahLst/>
              <a:cxnLst/>
              <a:rect l="l" t="t" r="r" b="b"/>
              <a:pathLst>
                <a:path w="2603" h="4804" extrusionOk="0">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767056" y="2029659"/>
              <a:ext cx="90231" cy="114399"/>
            </a:xfrm>
            <a:custGeom>
              <a:avLst/>
              <a:gdLst/>
              <a:ahLst/>
              <a:cxnLst/>
              <a:rect l="l" t="t" r="r" b="b"/>
              <a:pathLst>
                <a:path w="3237" h="4104" extrusionOk="0">
                  <a:moveTo>
                    <a:pt x="34" y="0"/>
                  </a:moveTo>
                  <a:lnTo>
                    <a:pt x="1" y="2969"/>
                  </a:lnTo>
                  <a:lnTo>
                    <a:pt x="3236" y="4103"/>
                  </a:lnTo>
                  <a:lnTo>
                    <a:pt x="3236" y="4103"/>
                  </a:lnTo>
                  <a:lnTo>
                    <a:pt x="2936" y="267"/>
                  </a:lnTo>
                  <a:lnTo>
                    <a:pt x="3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832146" y="1630728"/>
              <a:ext cx="155319" cy="163682"/>
            </a:xfrm>
            <a:custGeom>
              <a:avLst/>
              <a:gdLst/>
              <a:ahLst/>
              <a:cxnLst/>
              <a:rect l="l" t="t" r="r" b="b"/>
              <a:pathLst>
                <a:path w="5572" h="5872" extrusionOk="0">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697311" y="1635690"/>
              <a:ext cx="115347" cy="142915"/>
            </a:xfrm>
            <a:custGeom>
              <a:avLst/>
              <a:gdLst/>
              <a:ahLst/>
              <a:cxnLst/>
              <a:rect l="l" t="t" r="r" b="b"/>
              <a:pathLst>
                <a:path w="4138" h="5127" extrusionOk="0">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714064" y="1165869"/>
              <a:ext cx="190637" cy="198944"/>
            </a:xfrm>
            <a:custGeom>
              <a:avLst/>
              <a:gdLst/>
              <a:ahLst/>
              <a:cxnLst/>
              <a:rect l="l" t="t" r="r" b="b"/>
              <a:pathLst>
                <a:path w="6839" h="7137" extrusionOk="0">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a:off x="4765189" y="1267087"/>
              <a:ext cx="117186" cy="139570"/>
            </a:xfrm>
            <a:custGeom>
              <a:avLst/>
              <a:gdLst/>
              <a:ahLst/>
              <a:cxnLst/>
              <a:rect l="l" t="t" r="r" b="b"/>
              <a:pathLst>
                <a:path w="4204" h="5007" extrusionOk="0">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4652682" y="1250556"/>
              <a:ext cx="117186" cy="140295"/>
            </a:xfrm>
            <a:custGeom>
              <a:avLst/>
              <a:gdLst/>
              <a:ahLst/>
              <a:cxnLst/>
              <a:rect l="l" t="t" r="r" b="b"/>
              <a:pathLst>
                <a:path w="4204" h="5033" extrusionOk="0">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4755906" y="1325515"/>
              <a:ext cx="22328" cy="11429"/>
            </a:xfrm>
            <a:custGeom>
              <a:avLst/>
              <a:gdLst/>
              <a:ahLst/>
              <a:cxnLst/>
              <a:rect l="l" t="t" r="r" b="b"/>
              <a:pathLst>
                <a:path w="801" h="410" extrusionOk="0">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1"/>
          <p:cNvSpPr txBox="1">
            <a:spLocks noGrp="1"/>
          </p:cNvSpPr>
          <p:nvPr>
            <p:ph type="body" idx="1"/>
          </p:nvPr>
        </p:nvSpPr>
        <p:spPr>
          <a:xfrm>
            <a:off x="1368182" y="1473617"/>
            <a:ext cx="5250900" cy="19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dirty="0"/>
              <a:t>- SDK Launcher for </a:t>
            </a:r>
            <a:r>
              <a:rPr lang="en-US" sz="1600" dirty="0" err="1"/>
              <a:t>Furhat</a:t>
            </a:r>
            <a:r>
              <a:rPr lang="en-US" sz="1600" dirty="0"/>
              <a:t> from the developer zone.</a:t>
            </a:r>
          </a:p>
          <a:p>
            <a:pPr marL="0" lvl="0" indent="0" algn="l" rtl="0">
              <a:spcBef>
                <a:spcPts val="0"/>
              </a:spcBef>
              <a:spcAft>
                <a:spcPts val="0"/>
              </a:spcAft>
              <a:buClr>
                <a:schemeClr val="dk1"/>
              </a:buClr>
              <a:buSzPts val="1100"/>
              <a:buFont typeface="Arial"/>
              <a:buNone/>
            </a:pPr>
            <a:endParaRPr lang="en-US" sz="1600" dirty="0"/>
          </a:p>
          <a:p>
            <a:pPr marL="0" lvl="0" indent="0" algn="l" rtl="0">
              <a:spcBef>
                <a:spcPts val="0"/>
              </a:spcBef>
              <a:spcAft>
                <a:spcPts val="0"/>
              </a:spcAft>
              <a:buClr>
                <a:schemeClr val="dk1"/>
              </a:buClr>
              <a:buSzPts val="1100"/>
              <a:buFont typeface="Arial"/>
              <a:buNone/>
            </a:pPr>
            <a:r>
              <a:rPr lang="en-US" sz="1600" dirty="0"/>
              <a:t>- </a:t>
            </a:r>
            <a:r>
              <a:rPr lang="en-US" sz="1600" dirty="0" err="1"/>
              <a:t>Furhat’s</a:t>
            </a:r>
            <a:r>
              <a:rPr lang="en-US" sz="1600" dirty="0"/>
              <a:t> Remote API – API documentation</a:t>
            </a:r>
          </a:p>
          <a:p>
            <a:pPr marL="0" lvl="0" indent="0" algn="l" rtl="0">
              <a:spcBef>
                <a:spcPts val="0"/>
              </a:spcBef>
              <a:spcAft>
                <a:spcPts val="0"/>
              </a:spcAft>
              <a:buClr>
                <a:schemeClr val="dk1"/>
              </a:buClr>
              <a:buSzPts val="1100"/>
              <a:buFont typeface="Arial"/>
              <a:buNone/>
            </a:pPr>
            <a:endParaRPr lang="en-US" sz="1600" dirty="0"/>
          </a:p>
          <a:p>
            <a:pPr marL="0" lvl="0" indent="0" algn="l" rtl="0">
              <a:spcBef>
                <a:spcPts val="0"/>
              </a:spcBef>
              <a:spcAft>
                <a:spcPts val="0"/>
              </a:spcAft>
              <a:buClr>
                <a:schemeClr val="dk1"/>
              </a:buClr>
              <a:buSzPts val="1100"/>
              <a:buFont typeface="Arial"/>
              <a:buNone/>
            </a:pPr>
            <a:r>
              <a:rPr lang="en-US" sz="1600" dirty="0"/>
              <a:t>- Swagger Editor</a:t>
            </a:r>
          </a:p>
          <a:p>
            <a:pPr marL="0" lvl="0" indent="0" algn="l" rtl="0">
              <a:spcBef>
                <a:spcPts val="0"/>
              </a:spcBef>
              <a:spcAft>
                <a:spcPts val="0"/>
              </a:spcAft>
              <a:buClr>
                <a:schemeClr val="dk1"/>
              </a:buClr>
              <a:buSzPts val="1100"/>
              <a:buFont typeface="Arial"/>
              <a:buNone/>
            </a:pPr>
            <a:endParaRPr lang="en-US" sz="1600" dirty="0"/>
          </a:p>
          <a:p>
            <a:pPr marL="0" lvl="0" indent="0" algn="l" rtl="0">
              <a:spcBef>
                <a:spcPts val="0"/>
              </a:spcBef>
              <a:spcAft>
                <a:spcPts val="0"/>
              </a:spcAft>
              <a:buClr>
                <a:schemeClr val="dk1"/>
              </a:buClr>
              <a:buSzPts val="1100"/>
              <a:buFont typeface="Arial"/>
              <a:buNone/>
            </a:pPr>
            <a:r>
              <a:rPr lang="en-US" sz="1600" dirty="0"/>
              <a:t>- Structured the project on the pre-existing code from Lab-3. </a:t>
            </a:r>
            <a:endParaRPr sz="1600" dirty="0"/>
          </a:p>
        </p:txBody>
      </p:sp>
      <p:sp>
        <p:nvSpPr>
          <p:cNvPr id="413" name="Google Shape;413;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a:t>
            </a:r>
            <a:endParaRPr dirty="0"/>
          </a:p>
        </p:txBody>
      </p:sp>
    </p:spTree>
  </p:cSld>
  <p:clrMapOvr>
    <a:masterClrMapping/>
  </p:clrMapOvr>
  <p:transition spd="slow">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3"/>
          <p:cNvSpPr txBox="1">
            <a:spLocks noGrp="1"/>
          </p:cNvSpPr>
          <p:nvPr>
            <p:ph type="title" idx="9"/>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a:t>
            </a:r>
            <a:endParaRPr dirty="0"/>
          </a:p>
        </p:txBody>
      </p:sp>
      <p:sp>
        <p:nvSpPr>
          <p:cNvPr id="449" name="Google Shape;449;p33"/>
          <p:cNvSpPr/>
          <p:nvPr/>
        </p:nvSpPr>
        <p:spPr>
          <a:xfrm>
            <a:off x="3893944" y="1903257"/>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6885423" y="1903257"/>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1284477" y="1903257"/>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txBox="1">
            <a:spLocks noGrp="1"/>
          </p:cNvSpPr>
          <p:nvPr>
            <p:ph type="title"/>
          </p:nvPr>
        </p:nvSpPr>
        <p:spPr>
          <a:xfrm>
            <a:off x="1312577" y="2113808"/>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453" name="Google Shape;453;p33"/>
          <p:cNvSpPr txBox="1">
            <a:spLocks noGrp="1"/>
          </p:cNvSpPr>
          <p:nvPr>
            <p:ph type="subTitle" idx="1"/>
          </p:nvPr>
        </p:nvSpPr>
        <p:spPr>
          <a:xfrm>
            <a:off x="1212096" y="3180976"/>
            <a:ext cx="2205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b="1" dirty="0">
                <a:latin typeface="Poppins" pitchFamily="2" charset="0"/>
                <a:cs typeface="Poppins" pitchFamily="2" charset="0"/>
              </a:rPr>
              <a:t>Literature</a:t>
            </a:r>
            <a:endParaRPr b="1" dirty="0"/>
          </a:p>
        </p:txBody>
      </p:sp>
      <p:sp>
        <p:nvSpPr>
          <p:cNvPr id="455" name="Google Shape;455;p33"/>
          <p:cNvSpPr txBox="1">
            <a:spLocks noGrp="1"/>
          </p:cNvSpPr>
          <p:nvPr>
            <p:ph type="title" idx="3"/>
          </p:nvPr>
        </p:nvSpPr>
        <p:spPr>
          <a:xfrm>
            <a:off x="3938044" y="2096896"/>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456" name="Google Shape;456;p33"/>
          <p:cNvSpPr txBox="1">
            <a:spLocks noGrp="1"/>
          </p:cNvSpPr>
          <p:nvPr>
            <p:ph type="subTitle" idx="4"/>
          </p:nvPr>
        </p:nvSpPr>
        <p:spPr>
          <a:xfrm>
            <a:off x="3469200" y="3180976"/>
            <a:ext cx="2205600" cy="1518851"/>
          </a:xfrm>
          <a:prstGeom prst="rect">
            <a:avLst/>
          </a:prstGeom>
        </p:spPr>
        <p:txBody>
          <a:bodyPr spcFirstLastPara="1" wrap="square" lIns="91425" tIns="91425" rIns="91425" bIns="91425" anchor="t" anchorCtr="0">
            <a:noAutofit/>
          </a:bodyPr>
          <a:lstStyle/>
          <a:p>
            <a:pPr marL="0" indent="0">
              <a:spcAft>
                <a:spcPts val="1600"/>
              </a:spcAft>
            </a:pPr>
            <a:r>
              <a:rPr lang="en-US" sz="1800" b="1" dirty="0">
                <a:latin typeface="Poppins" pitchFamily="2" charset="0"/>
                <a:cs typeface="Poppins" pitchFamily="2" charset="0"/>
              </a:rPr>
              <a:t>Daily real-time observations of human dialogue (verbal 2-party communication)</a:t>
            </a:r>
          </a:p>
          <a:p>
            <a:pPr marL="0" lvl="0" indent="0" algn="l" rtl="0">
              <a:spcBef>
                <a:spcPts val="0"/>
              </a:spcBef>
              <a:spcAft>
                <a:spcPts val="1600"/>
              </a:spcAft>
              <a:buNone/>
            </a:pPr>
            <a:endParaRPr dirty="0"/>
          </a:p>
        </p:txBody>
      </p:sp>
      <p:sp>
        <p:nvSpPr>
          <p:cNvPr id="458" name="Google Shape;458;p33"/>
          <p:cNvSpPr txBox="1">
            <a:spLocks noGrp="1"/>
          </p:cNvSpPr>
          <p:nvPr>
            <p:ph type="title" idx="6"/>
          </p:nvPr>
        </p:nvSpPr>
        <p:spPr>
          <a:xfrm>
            <a:off x="6809239" y="2079985"/>
            <a:ext cx="1126468" cy="738523"/>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459" name="Google Shape;459;p33"/>
          <p:cNvSpPr txBox="1">
            <a:spLocks noGrp="1"/>
          </p:cNvSpPr>
          <p:nvPr>
            <p:ph type="subTitle" idx="7"/>
          </p:nvPr>
        </p:nvSpPr>
        <p:spPr>
          <a:xfrm>
            <a:off x="6396080" y="3180976"/>
            <a:ext cx="2205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Video Recordings</a:t>
            </a:r>
            <a:endParaRPr sz="1600" dirty="0"/>
          </a:p>
        </p:txBody>
      </p:sp>
      <p:sp>
        <p:nvSpPr>
          <p:cNvPr id="7" name="TextBox 6">
            <a:extLst>
              <a:ext uri="{FF2B5EF4-FFF2-40B4-BE49-F238E27FC236}">
                <a16:creationId xmlns:a16="http://schemas.microsoft.com/office/drawing/2014/main" id="{FEB15A84-3C99-F2EF-B4A3-4DE3A7CE909D}"/>
              </a:ext>
            </a:extLst>
          </p:cNvPr>
          <p:cNvSpPr txBox="1"/>
          <p:nvPr/>
        </p:nvSpPr>
        <p:spPr>
          <a:xfrm>
            <a:off x="818529" y="1113174"/>
            <a:ext cx="1905996" cy="338554"/>
          </a:xfrm>
          <a:prstGeom prst="rect">
            <a:avLst/>
          </a:prstGeom>
          <a:noFill/>
        </p:spPr>
        <p:txBody>
          <a:bodyPr wrap="square" rtlCol="0">
            <a:spAutoFit/>
          </a:bodyPr>
          <a:lstStyle/>
          <a:p>
            <a:r>
              <a:rPr lang="en-US" sz="1600" b="1" u="sng" dirty="0">
                <a:latin typeface="Poppins" pitchFamily="2" charset="0"/>
                <a:cs typeface="Poppins" pitchFamily="2" charset="0"/>
              </a:rPr>
              <a:t>Data collection: </a:t>
            </a:r>
          </a:p>
        </p:txBody>
      </p:sp>
    </p:spTree>
  </p:cSld>
  <p:clrMapOvr>
    <a:masterClrMapping/>
  </p:clrMapOvr>
  <p:transition spd="slow">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κειμένου 1">
            <a:extLst>
              <a:ext uri="{FF2B5EF4-FFF2-40B4-BE49-F238E27FC236}">
                <a16:creationId xmlns:a16="http://schemas.microsoft.com/office/drawing/2014/main" id="{8815421A-3FB9-0192-9DD6-6527C98BC6AF}"/>
              </a:ext>
            </a:extLst>
          </p:cNvPr>
          <p:cNvSpPr>
            <a:spLocks noGrp="1"/>
          </p:cNvSpPr>
          <p:nvPr>
            <p:ph type="body" idx="1"/>
          </p:nvPr>
        </p:nvSpPr>
        <p:spPr>
          <a:xfrm>
            <a:off x="1041732" y="1355834"/>
            <a:ext cx="5977133" cy="2682766"/>
          </a:xfrm>
        </p:spPr>
        <p:txBody>
          <a:bodyPr/>
          <a:lstStyle/>
          <a:p>
            <a:pPr marL="139700" indent="0">
              <a:buNone/>
            </a:pPr>
            <a:r>
              <a:rPr lang="en-US" sz="1200" dirty="0">
                <a:latin typeface="Poppins" pitchFamily="2" charset="0"/>
                <a:cs typeface="Poppins" pitchFamily="2" charset="0"/>
              </a:rPr>
              <a:t>More insight on human facial expressions:</a:t>
            </a:r>
          </a:p>
          <a:p>
            <a:pPr marL="139700" indent="0">
              <a:buNone/>
            </a:pPr>
            <a:endParaRPr lang="en-US" sz="1200" dirty="0">
              <a:latin typeface="Poppins" pitchFamily="2" charset="0"/>
              <a:cs typeface="Poppins" pitchFamily="2" charset="0"/>
            </a:endParaRPr>
          </a:p>
          <a:p>
            <a:pPr marL="139700" indent="0">
              <a:buNone/>
            </a:pPr>
            <a:r>
              <a:rPr lang="en-US" sz="1200" dirty="0">
                <a:latin typeface="Poppins" pitchFamily="2" charset="0"/>
                <a:cs typeface="Poppins" pitchFamily="2" charset="0"/>
              </a:rPr>
              <a:t>- </a:t>
            </a:r>
            <a:r>
              <a:rPr lang="en-US" sz="1200" b="1" dirty="0">
                <a:latin typeface="Poppins" pitchFamily="2" charset="0"/>
                <a:cs typeface="Poppins" pitchFamily="2" charset="0"/>
              </a:rPr>
              <a:t>Paper: </a:t>
            </a:r>
            <a:r>
              <a:rPr lang="en" sz="1800" dirty="0">
                <a:effectLst/>
                <a:latin typeface="TimesNewRoman"/>
              </a:rPr>
              <a:t>Social and emotional functions in facial expression and communication: the readout hypothesis </a:t>
            </a:r>
            <a:endParaRPr lang="en" sz="1600" dirty="0"/>
          </a:p>
          <a:p>
            <a:pPr marL="139700" indent="0">
              <a:buNone/>
            </a:pPr>
            <a:endParaRPr lang="en-US" sz="1200" dirty="0">
              <a:latin typeface="Poppins" pitchFamily="2" charset="0"/>
              <a:cs typeface="Poppins" pitchFamily="2" charset="0"/>
            </a:endParaRPr>
          </a:p>
          <a:p>
            <a:pPr marL="139700" indent="0">
              <a:buNone/>
            </a:pPr>
            <a:endParaRPr lang="en-US" sz="1200" dirty="0">
              <a:latin typeface="Poppins" pitchFamily="2" charset="0"/>
              <a:cs typeface="Poppins" pitchFamily="2" charset="0"/>
            </a:endParaRPr>
          </a:p>
          <a:p>
            <a:pPr marL="139700" indent="0">
              <a:buNone/>
            </a:pPr>
            <a:r>
              <a:rPr lang="en-US" sz="1200" dirty="0">
                <a:latin typeface="Poppins" pitchFamily="2" charset="0"/>
                <a:cs typeface="Poppins" pitchFamily="2" charset="0"/>
              </a:rPr>
              <a:t>- </a:t>
            </a:r>
            <a:r>
              <a:rPr lang="en-US" sz="1200" b="1" dirty="0">
                <a:latin typeface="Poppins" pitchFamily="2" charset="0"/>
                <a:cs typeface="Poppins" pitchFamily="2" charset="0"/>
              </a:rPr>
              <a:t>Book:</a:t>
            </a:r>
            <a:r>
              <a:rPr lang="en-US" sz="1200" dirty="0">
                <a:latin typeface="Poppins" pitchFamily="2" charset="0"/>
                <a:cs typeface="Poppins" pitchFamily="2" charset="0"/>
              </a:rPr>
              <a:t> </a:t>
            </a:r>
            <a:r>
              <a:rPr lang="en" sz="1200" i="1" dirty="0">
                <a:solidFill>
                  <a:schemeClr val="accent2">
                    <a:lumMod val="75000"/>
                  </a:schemeClr>
                </a:solidFill>
                <a:effectLst/>
                <a:latin typeface="Poppins" pitchFamily="2" charset="0"/>
                <a:cs typeface="Poppins" pitchFamily="2" charset="0"/>
              </a:rPr>
              <a:t>Understanding Facial Expressions in Communication </a:t>
            </a:r>
          </a:p>
          <a:p>
            <a:pPr marL="139700" indent="0">
              <a:buNone/>
            </a:pPr>
            <a:r>
              <a:rPr lang="en" sz="1200" i="1" dirty="0">
                <a:solidFill>
                  <a:schemeClr val="accent2">
                    <a:lumMod val="75000"/>
                  </a:schemeClr>
                </a:solidFill>
                <a:effectLst/>
                <a:latin typeface="Poppins" pitchFamily="2" charset="0"/>
                <a:cs typeface="Poppins" pitchFamily="2" charset="0"/>
              </a:rPr>
              <a:t>Cross-cultural and Multidisciplinary Perspectives </a:t>
            </a:r>
            <a:endParaRPr lang="en" sz="1200" i="1" dirty="0">
              <a:solidFill>
                <a:schemeClr val="accent2">
                  <a:lumMod val="75000"/>
                </a:schemeClr>
              </a:solidFill>
              <a:latin typeface="Poppins" pitchFamily="2" charset="0"/>
              <a:cs typeface="Poppins" pitchFamily="2" charset="0"/>
            </a:endParaRPr>
          </a:p>
          <a:p>
            <a:pPr marL="139700" indent="0">
              <a:buNone/>
            </a:pPr>
            <a:r>
              <a:rPr lang="en-US" sz="1200" dirty="0">
                <a:latin typeface="Poppins" pitchFamily="2" charset="0"/>
                <a:cs typeface="Poppins" pitchFamily="2" charset="0"/>
              </a:rPr>
              <a:t> (</a:t>
            </a:r>
            <a:r>
              <a:rPr lang="en" sz="1200" dirty="0">
                <a:effectLst/>
                <a:latin typeface="Poppins" pitchFamily="2" charset="0"/>
                <a:cs typeface="Poppins" pitchFamily="2" charset="0"/>
              </a:rPr>
              <a:t>Facial Expressions to Emotions: A Study of Computational</a:t>
            </a:r>
            <a:br>
              <a:rPr lang="en" sz="1200" dirty="0">
                <a:effectLst/>
                <a:latin typeface="Poppins" pitchFamily="2" charset="0"/>
                <a:cs typeface="Poppins" pitchFamily="2" charset="0"/>
              </a:rPr>
            </a:br>
            <a:r>
              <a:rPr lang="en" sz="1200" dirty="0">
                <a:effectLst/>
                <a:latin typeface="Poppins" pitchFamily="2" charset="0"/>
                <a:cs typeface="Poppins" pitchFamily="2" charset="0"/>
              </a:rPr>
              <a:t>Paradigms for Facial Emotion Recognition by Dipti </a:t>
            </a:r>
            <a:r>
              <a:rPr lang="en" sz="1200" dirty="0" err="1">
                <a:effectLst/>
                <a:latin typeface="Poppins" pitchFamily="2" charset="0"/>
                <a:cs typeface="Poppins" pitchFamily="2" charset="0"/>
              </a:rPr>
              <a:t>Deodhare</a:t>
            </a:r>
            <a:r>
              <a:rPr lang="en" sz="1200" dirty="0">
                <a:effectLst/>
                <a:latin typeface="Poppins" pitchFamily="2" charset="0"/>
                <a:cs typeface="Poppins" pitchFamily="2" charset="0"/>
              </a:rPr>
              <a:t> &amp; Study of Facial Micro-expressions in Psychology by </a:t>
            </a:r>
            <a:r>
              <a:rPr lang="en" sz="1200" dirty="0" err="1">
                <a:effectLst/>
                <a:latin typeface="Poppins" pitchFamily="2" charset="0"/>
                <a:cs typeface="Poppins" pitchFamily="2" charset="0"/>
              </a:rPr>
              <a:t>Braj</a:t>
            </a:r>
            <a:r>
              <a:rPr lang="en" sz="1200" dirty="0">
                <a:effectLst/>
                <a:latin typeface="Poppins" pitchFamily="2" charset="0"/>
                <a:cs typeface="Poppins" pitchFamily="2" charset="0"/>
              </a:rPr>
              <a:t> Bhushan</a:t>
            </a:r>
            <a:r>
              <a:rPr lang="en-US" sz="1200" dirty="0">
                <a:latin typeface="Poppins" pitchFamily="2" charset="0"/>
                <a:cs typeface="Poppins" pitchFamily="2" charset="0"/>
              </a:rPr>
              <a:t>)</a:t>
            </a:r>
            <a:endParaRPr lang="el-GR" sz="1200" dirty="0">
              <a:cs typeface="Poppins" pitchFamily="2" charset="0"/>
            </a:endParaRPr>
          </a:p>
        </p:txBody>
      </p:sp>
      <p:sp>
        <p:nvSpPr>
          <p:cNvPr id="3" name="Τίτλος 2">
            <a:extLst>
              <a:ext uri="{FF2B5EF4-FFF2-40B4-BE49-F238E27FC236}">
                <a16:creationId xmlns:a16="http://schemas.microsoft.com/office/drawing/2014/main" id="{76ABED9A-A479-8AF5-2C98-ABCE1C109B5D}"/>
              </a:ext>
            </a:extLst>
          </p:cNvPr>
          <p:cNvSpPr>
            <a:spLocks noGrp="1"/>
          </p:cNvSpPr>
          <p:nvPr>
            <p:ph type="title"/>
          </p:nvPr>
        </p:nvSpPr>
        <p:spPr/>
        <p:txBody>
          <a:bodyPr/>
          <a:lstStyle/>
          <a:p>
            <a:r>
              <a:rPr lang="en-US" dirty="0"/>
              <a:t>Literature</a:t>
            </a:r>
            <a:endParaRPr lang="el-GR" dirty="0"/>
          </a:p>
        </p:txBody>
      </p:sp>
      <p:grpSp>
        <p:nvGrpSpPr>
          <p:cNvPr id="4" name="Google Shape;7567;p63">
            <a:extLst>
              <a:ext uri="{FF2B5EF4-FFF2-40B4-BE49-F238E27FC236}">
                <a16:creationId xmlns:a16="http://schemas.microsoft.com/office/drawing/2014/main" id="{DC0B7962-D247-DBF4-5FB0-56841FA0A2C6}"/>
              </a:ext>
            </a:extLst>
          </p:cNvPr>
          <p:cNvGrpSpPr/>
          <p:nvPr/>
        </p:nvGrpSpPr>
        <p:grpSpPr>
          <a:xfrm>
            <a:off x="3158458" y="512089"/>
            <a:ext cx="373983" cy="363622"/>
            <a:chOff x="3512070" y="1956222"/>
            <a:chExt cx="373983" cy="363622"/>
          </a:xfrm>
        </p:grpSpPr>
        <p:sp>
          <p:nvSpPr>
            <p:cNvPr id="5" name="Google Shape;7568;p63">
              <a:extLst>
                <a:ext uri="{FF2B5EF4-FFF2-40B4-BE49-F238E27FC236}">
                  <a16:creationId xmlns:a16="http://schemas.microsoft.com/office/drawing/2014/main" id="{1B28D7B7-DF84-FED1-35F2-ECC32B3DEB1A}"/>
                </a:ext>
              </a:extLst>
            </p:cNvPr>
            <p:cNvSpPr/>
            <p:nvPr/>
          </p:nvSpPr>
          <p:spPr>
            <a:xfrm>
              <a:off x="3547316" y="2232314"/>
              <a:ext cx="316069" cy="53841"/>
            </a:xfrm>
            <a:custGeom>
              <a:avLst/>
              <a:gdLst/>
              <a:ahLst/>
              <a:cxnLst/>
              <a:rect l="l" t="t" r="r" b="b"/>
              <a:pathLst>
                <a:path w="21110" h="3596" extrusionOk="0">
                  <a:moveTo>
                    <a:pt x="1809" y="1"/>
                  </a:moveTo>
                  <a:cubicBezTo>
                    <a:pt x="800" y="1"/>
                    <a:pt x="1" y="799"/>
                    <a:pt x="1" y="1788"/>
                  </a:cubicBezTo>
                  <a:cubicBezTo>
                    <a:pt x="1" y="2776"/>
                    <a:pt x="800" y="3596"/>
                    <a:pt x="1809" y="3596"/>
                  </a:cubicBezTo>
                  <a:lnTo>
                    <a:pt x="21109" y="3596"/>
                  </a:lnTo>
                  <a:lnTo>
                    <a:pt x="21109" y="1"/>
                  </a:ln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569;p63">
              <a:extLst>
                <a:ext uri="{FF2B5EF4-FFF2-40B4-BE49-F238E27FC236}">
                  <a16:creationId xmlns:a16="http://schemas.microsoft.com/office/drawing/2014/main" id="{D533ED7B-A187-C2DE-63E2-4D4F6B0F4CFA}"/>
                </a:ext>
              </a:extLst>
            </p:cNvPr>
            <p:cNvSpPr/>
            <p:nvPr/>
          </p:nvSpPr>
          <p:spPr>
            <a:xfrm>
              <a:off x="3548903" y="2232314"/>
              <a:ext cx="314482" cy="53841"/>
            </a:xfrm>
            <a:custGeom>
              <a:avLst/>
              <a:gdLst/>
              <a:ahLst/>
              <a:cxnLst/>
              <a:rect l="l" t="t" r="r" b="b"/>
              <a:pathLst>
                <a:path w="21004" h="3596" extrusionOk="0">
                  <a:moveTo>
                    <a:pt x="19805" y="1"/>
                  </a:moveTo>
                  <a:lnTo>
                    <a:pt x="19805" y="1640"/>
                  </a:lnTo>
                  <a:cubicBezTo>
                    <a:pt x="19805" y="2061"/>
                    <a:pt x="19469" y="2397"/>
                    <a:pt x="19048" y="2397"/>
                  </a:cubicBezTo>
                  <a:lnTo>
                    <a:pt x="0" y="2397"/>
                  </a:lnTo>
                  <a:cubicBezTo>
                    <a:pt x="252" y="3112"/>
                    <a:pt x="925" y="3596"/>
                    <a:pt x="1703" y="3596"/>
                  </a:cubicBezTo>
                  <a:lnTo>
                    <a:pt x="21003" y="3596"/>
                  </a:lnTo>
                  <a:lnTo>
                    <a:pt x="21003" y="1"/>
                  </a:ln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570;p63">
              <a:extLst>
                <a:ext uri="{FF2B5EF4-FFF2-40B4-BE49-F238E27FC236}">
                  <a16:creationId xmlns:a16="http://schemas.microsoft.com/office/drawing/2014/main" id="{FE9F93D2-F7E6-4BDC-44E0-010777C5D63B}"/>
                </a:ext>
              </a:extLst>
            </p:cNvPr>
            <p:cNvSpPr/>
            <p:nvPr/>
          </p:nvSpPr>
          <p:spPr>
            <a:xfrm>
              <a:off x="3515215" y="2198312"/>
              <a:ext cx="370524" cy="121217"/>
            </a:xfrm>
            <a:custGeom>
              <a:avLst/>
              <a:gdLst/>
              <a:ahLst/>
              <a:cxnLst/>
              <a:rect l="l" t="t" r="r" b="b"/>
              <a:pathLst>
                <a:path w="24747" h="8096" extrusionOk="0">
                  <a:moveTo>
                    <a:pt x="3953" y="1"/>
                  </a:moveTo>
                  <a:cubicBezTo>
                    <a:pt x="1746" y="64"/>
                    <a:pt x="0" y="1851"/>
                    <a:pt x="0" y="4038"/>
                  </a:cubicBezTo>
                  <a:cubicBezTo>
                    <a:pt x="0" y="6245"/>
                    <a:pt x="1746" y="8032"/>
                    <a:pt x="3953" y="8095"/>
                  </a:cubicBezTo>
                  <a:lnTo>
                    <a:pt x="24010" y="8095"/>
                  </a:lnTo>
                  <a:cubicBezTo>
                    <a:pt x="24410" y="8095"/>
                    <a:pt x="24746" y="7759"/>
                    <a:pt x="24746" y="7338"/>
                  </a:cubicBezTo>
                  <a:lnTo>
                    <a:pt x="24746" y="6582"/>
                  </a:lnTo>
                  <a:cubicBezTo>
                    <a:pt x="24746" y="6182"/>
                    <a:pt x="24410" y="5846"/>
                    <a:pt x="24010" y="5846"/>
                  </a:cubicBezTo>
                  <a:lnTo>
                    <a:pt x="3953" y="5867"/>
                  </a:lnTo>
                  <a:cubicBezTo>
                    <a:pt x="2965" y="5867"/>
                    <a:pt x="2166" y="5068"/>
                    <a:pt x="2145" y="4101"/>
                  </a:cubicBezTo>
                  <a:cubicBezTo>
                    <a:pt x="2145" y="3070"/>
                    <a:pt x="2965" y="2251"/>
                    <a:pt x="3995" y="2251"/>
                  </a:cubicBezTo>
                  <a:lnTo>
                    <a:pt x="24010" y="2251"/>
                  </a:lnTo>
                  <a:cubicBezTo>
                    <a:pt x="24410" y="2251"/>
                    <a:pt x="24746" y="1914"/>
                    <a:pt x="24746" y="1515"/>
                  </a:cubicBezTo>
                  <a:lnTo>
                    <a:pt x="24746" y="758"/>
                  </a:lnTo>
                  <a:cubicBezTo>
                    <a:pt x="24746" y="337"/>
                    <a:pt x="24410" y="1"/>
                    <a:pt x="240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571;p63">
              <a:extLst>
                <a:ext uri="{FF2B5EF4-FFF2-40B4-BE49-F238E27FC236}">
                  <a16:creationId xmlns:a16="http://schemas.microsoft.com/office/drawing/2014/main" id="{5E19A548-84BE-8C64-5035-F29726D87966}"/>
                </a:ext>
              </a:extLst>
            </p:cNvPr>
            <p:cNvSpPr/>
            <p:nvPr/>
          </p:nvSpPr>
          <p:spPr>
            <a:xfrm>
              <a:off x="3864628" y="2198626"/>
              <a:ext cx="21426" cy="33703"/>
            </a:xfrm>
            <a:custGeom>
              <a:avLst/>
              <a:gdLst/>
              <a:ahLst/>
              <a:cxnLst/>
              <a:rect l="l" t="t" r="r" b="b"/>
              <a:pathLst>
                <a:path w="1431" h="2251" extrusionOk="0">
                  <a:moveTo>
                    <a:pt x="0" y="1"/>
                  </a:moveTo>
                  <a:lnTo>
                    <a:pt x="0" y="2251"/>
                  </a:lnTo>
                  <a:lnTo>
                    <a:pt x="673" y="2251"/>
                  </a:lnTo>
                  <a:cubicBezTo>
                    <a:pt x="1094" y="2251"/>
                    <a:pt x="1430" y="1914"/>
                    <a:pt x="1430" y="1494"/>
                  </a:cubicBezTo>
                  <a:lnTo>
                    <a:pt x="1430" y="758"/>
                  </a:lnTo>
                  <a:cubicBezTo>
                    <a:pt x="1430" y="337"/>
                    <a:pt x="1094" y="1"/>
                    <a:pt x="6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572;p63">
              <a:extLst>
                <a:ext uri="{FF2B5EF4-FFF2-40B4-BE49-F238E27FC236}">
                  <a16:creationId xmlns:a16="http://schemas.microsoft.com/office/drawing/2014/main" id="{DBA1BA15-FF10-581B-9544-CE00A3202DA5}"/>
                </a:ext>
              </a:extLst>
            </p:cNvPr>
            <p:cNvSpPr/>
            <p:nvPr/>
          </p:nvSpPr>
          <p:spPr>
            <a:xfrm>
              <a:off x="3864628" y="2286141"/>
              <a:ext cx="21426" cy="33703"/>
            </a:xfrm>
            <a:custGeom>
              <a:avLst/>
              <a:gdLst/>
              <a:ahLst/>
              <a:cxnLst/>
              <a:rect l="l" t="t" r="r" b="b"/>
              <a:pathLst>
                <a:path w="1431" h="2251" extrusionOk="0">
                  <a:moveTo>
                    <a:pt x="0" y="1"/>
                  </a:moveTo>
                  <a:lnTo>
                    <a:pt x="0" y="2250"/>
                  </a:lnTo>
                  <a:lnTo>
                    <a:pt x="673" y="2250"/>
                  </a:lnTo>
                  <a:cubicBezTo>
                    <a:pt x="1094" y="2229"/>
                    <a:pt x="1430" y="1914"/>
                    <a:pt x="1430" y="1493"/>
                  </a:cubicBezTo>
                  <a:lnTo>
                    <a:pt x="1430" y="737"/>
                  </a:lnTo>
                  <a:cubicBezTo>
                    <a:pt x="1430" y="337"/>
                    <a:pt x="1094" y="1"/>
                    <a:pt x="6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573;p63">
              <a:extLst>
                <a:ext uri="{FF2B5EF4-FFF2-40B4-BE49-F238E27FC236}">
                  <a16:creationId xmlns:a16="http://schemas.microsoft.com/office/drawing/2014/main" id="{7A5A1FA0-9A46-B77B-1B32-B1503AF14BA2}"/>
                </a:ext>
              </a:extLst>
            </p:cNvPr>
            <p:cNvSpPr/>
            <p:nvPr/>
          </p:nvSpPr>
          <p:spPr>
            <a:xfrm>
              <a:off x="3574401" y="2259070"/>
              <a:ext cx="52583" cy="52838"/>
            </a:xfrm>
            <a:custGeom>
              <a:avLst/>
              <a:gdLst/>
              <a:ahLst/>
              <a:cxnLst/>
              <a:rect l="l" t="t" r="r" b="b"/>
              <a:pathLst>
                <a:path w="3512" h="3529" extrusionOk="0">
                  <a:moveTo>
                    <a:pt x="736" y="1"/>
                  </a:moveTo>
                  <a:cubicBezTo>
                    <a:pt x="336" y="1"/>
                    <a:pt x="0" y="337"/>
                    <a:pt x="0" y="758"/>
                  </a:cubicBezTo>
                  <a:lnTo>
                    <a:pt x="0" y="2776"/>
                  </a:lnTo>
                  <a:cubicBezTo>
                    <a:pt x="0" y="3200"/>
                    <a:pt x="343" y="3529"/>
                    <a:pt x="740" y="3529"/>
                  </a:cubicBezTo>
                  <a:cubicBezTo>
                    <a:pt x="835" y="3529"/>
                    <a:pt x="933" y="3510"/>
                    <a:pt x="1030" y="3470"/>
                  </a:cubicBezTo>
                  <a:lnTo>
                    <a:pt x="1787" y="3154"/>
                  </a:lnTo>
                  <a:lnTo>
                    <a:pt x="2460" y="3449"/>
                  </a:lnTo>
                  <a:cubicBezTo>
                    <a:pt x="2560" y="3490"/>
                    <a:pt x="2662" y="3510"/>
                    <a:pt x="2760" y="3510"/>
                  </a:cubicBezTo>
                  <a:cubicBezTo>
                    <a:pt x="3160" y="3510"/>
                    <a:pt x="3511" y="3193"/>
                    <a:pt x="3511" y="2755"/>
                  </a:cubicBezTo>
                  <a:lnTo>
                    <a:pt x="3511" y="758"/>
                  </a:lnTo>
                  <a:cubicBezTo>
                    <a:pt x="3511" y="337"/>
                    <a:pt x="3175" y="1"/>
                    <a:pt x="27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574;p63">
              <a:extLst>
                <a:ext uri="{FF2B5EF4-FFF2-40B4-BE49-F238E27FC236}">
                  <a16:creationId xmlns:a16="http://schemas.microsoft.com/office/drawing/2014/main" id="{CDF362C1-603A-0A88-E5F4-4ED11D54BACD}"/>
                </a:ext>
              </a:extLst>
            </p:cNvPr>
            <p:cNvSpPr/>
            <p:nvPr/>
          </p:nvSpPr>
          <p:spPr>
            <a:xfrm>
              <a:off x="3547316" y="1990239"/>
              <a:ext cx="316069" cy="53841"/>
            </a:xfrm>
            <a:custGeom>
              <a:avLst/>
              <a:gdLst/>
              <a:ahLst/>
              <a:cxnLst/>
              <a:rect l="l" t="t" r="r" b="b"/>
              <a:pathLst>
                <a:path w="21110" h="3596" extrusionOk="0">
                  <a:moveTo>
                    <a:pt x="1809" y="1"/>
                  </a:moveTo>
                  <a:cubicBezTo>
                    <a:pt x="800" y="1"/>
                    <a:pt x="1" y="800"/>
                    <a:pt x="1" y="1788"/>
                  </a:cubicBezTo>
                  <a:cubicBezTo>
                    <a:pt x="1" y="2776"/>
                    <a:pt x="800" y="3596"/>
                    <a:pt x="1809" y="3596"/>
                  </a:cubicBezTo>
                  <a:lnTo>
                    <a:pt x="21109" y="3596"/>
                  </a:lnTo>
                  <a:lnTo>
                    <a:pt x="21109" y="1"/>
                  </a:ln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575;p63">
              <a:extLst>
                <a:ext uri="{FF2B5EF4-FFF2-40B4-BE49-F238E27FC236}">
                  <a16:creationId xmlns:a16="http://schemas.microsoft.com/office/drawing/2014/main" id="{11D986B1-707A-6679-A773-91DCFC1246ED}"/>
                </a:ext>
              </a:extLst>
            </p:cNvPr>
            <p:cNvSpPr/>
            <p:nvPr/>
          </p:nvSpPr>
          <p:spPr>
            <a:xfrm>
              <a:off x="3548903" y="1990239"/>
              <a:ext cx="314482" cy="53841"/>
            </a:xfrm>
            <a:custGeom>
              <a:avLst/>
              <a:gdLst/>
              <a:ahLst/>
              <a:cxnLst/>
              <a:rect l="l" t="t" r="r" b="b"/>
              <a:pathLst>
                <a:path w="21004" h="3596" extrusionOk="0">
                  <a:moveTo>
                    <a:pt x="19805" y="1"/>
                  </a:moveTo>
                  <a:lnTo>
                    <a:pt x="19805" y="1641"/>
                  </a:lnTo>
                  <a:cubicBezTo>
                    <a:pt x="19805" y="2061"/>
                    <a:pt x="19469" y="2398"/>
                    <a:pt x="19048" y="2398"/>
                  </a:cubicBezTo>
                  <a:lnTo>
                    <a:pt x="0" y="2398"/>
                  </a:lnTo>
                  <a:cubicBezTo>
                    <a:pt x="252" y="3112"/>
                    <a:pt x="925" y="3596"/>
                    <a:pt x="1703" y="3596"/>
                  </a:cubicBezTo>
                  <a:lnTo>
                    <a:pt x="21003" y="3596"/>
                  </a:lnTo>
                  <a:lnTo>
                    <a:pt x="21003" y="1"/>
                  </a:ln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576;p63">
              <a:extLst>
                <a:ext uri="{FF2B5EF4-FFF2-40B4-BE49-F238E27FC236}">
                  <a16:creationId xmlns:a16="http://schemas.microsoft.com/office/drawing/2014/main" id="{39E90655-A52D-E757-FB68-7712BE5A1D67}"/>
                </a:ext>
              </a:extLst>
            </p:cNvPr>
            <p:cNvSpPr/>
            <p:nvPr/>
          </p:nvSpPr>
          <p:spPr>
            <a:xfrm>
              <a:off x="3512070" y="1956222"/>
              <a:ext cx="373669" cy="121247"/>
            </a:xfrm>
            <a:custGeom>
              <a:avLst/>
              <a:gdLst/>
              <a:ahLst/>
              <a:cxnLst/>
              <a:rect l="l" t="t" r="r" b="b"/>
              <a:pathLst>
                <a:path w="24957" h="8098" extrusionOk="0">
                  <a:moveTo>
                    <a:pt x="4049" y="1"/>
                  </a:moveTo>
                  <a:cubicBezTo>
                    <a:pt x="1829" y="1"/>
                    <a:pt x="0" y="1806"/>
                    <a:pt x="0" y="4039"/>
                  </a:cubicBezTo>
                  <a:cubicBezTo>
                    <a:pt x="0" y="6284"/>
                    <a:pt x="1850" y="8097"/>
                    <a:pt x="4086" y="8097"/>
                  </a:cubicBezTo>
                  <a:cubicBezTo>
                    <a:pt x="4112" y="8097"/>
                    <a:pt x="4137" y="8097"/>
                    <a:pt x="4163" y="8097"/>
                  </a:cubicBezTo>
                  <a:lnTo>
                    <a:pt x="24220" y="8097"/>
                  </a:lnTo>
                  <a:cubicBezTo>
                    <a:pt x="24620" y="8097"/>
                    <a:pt x="24956" y="7760"/>
                    <a:pt x="24956" y="7340"/>
                  </a:cubicBezTo>
                  <a:lnTo>
                    <a:pt x="24956" y="6583"/>
                  </a:lnTo>
                  <a:cubicBezTo>
                    <a:pt x="24956" y="6183"/>
                    <a:pt x="24620" y="5847"/>
                    <a:pt x="24220" y="5847"/>
                  </a:cubicBezTo>
                  <a:lnTo>
                    <a:pt x="4163" y="5847"/>
                  </a:lnTo>
                  <a:lnTo>
                    <a:pt x="4163" y="5868"/>
                  </a:lnTo>
                  <a:cubicBezTo>
                    <a:pt x="3175" y="5847"/>
                    <a:pt x="2376" y="5069"/>
                    <a:pt x="2355" y="4102"/>
                  </a:cubicBezTo>
                  <a:cubicBezTo>
                    <a:pt x="2355" y="3072"/>
                    <a:pt x="3175" y="2252"/>
                    <a:pt x="4205" y="2252"/>
                  </a:cubicBezTo>
                  <a:lnTo>
                    <a:pt x="24220" y="2252"/>
                  </a:lnTo>
                  <a:cubicBezTo>
                    <a:pt x="24620" y="2252"/>
                    <a:pt x="24956" y="1915"/>
                    <a:pt x="24956" y="1495"/>
                  </a:cubicBezTo>
                  <a:lnTo>
                    <a:pt x="24956" y="759"/>
                  </a:lnTo>
                  <a:cubicBezTo>
                    <a:pt x="24956" y="339"/>
                    <a:pt x="24620" y="2"/>
                    <a:pt x="24220" y="2"/>
                  </a:cubicBezTo>
                  <a:lnTo>
                    <a:pt x="4163" y="2"/>
                  </a:lnTo>
                  <a:cubicBezTo>
                    <a:pt x="4125" y="1"/>
                    <a:pt x="4087" y="1"/>
                    <a:pt x="4049" y="1"/>
                  </a:cubicBezTo>
                  <a:close/>
                </a:path>
              </a:pathLst>
            </a:custGeom>
            <a:solidFill>
              <a:schemeClr val="accent2"/>
            </a:solidFill>
            <a:ln>
              <a:solidFill>
                <a:schemeClr val="accent1">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7577;p63">
              <a:extLst>
                <a:ext uri="{FF2B5EF4-FFF2-40B4-BE49-F238E27FC236}">
                  <a16:creationId xmlns:a16="http://schemas.microsoft.com/office/drawing/2014/main" id="{983765CA-15CA-853C-FD99-D8C9C2434C47}"/>
                </a:ext>
              </a:extLst>
            </p:cNvPr>
            <p:cNvSpPr/>
            <p:nvPr/>
          </p:nvSpPr>
          <p:spPr>
            <a:xfrm>
              <a:off x="3864628" y="1956566"/>
              <a:ext cx="21426" cy="33688"/>
            </a:xfrm>
            <a:custGeom>
              <a:avLst/>
              <a:gdLst/>
              <a:ahLst/>
              <a:cxnLst/>
              <a:rect l="l" t="t" r="r" b="b"/>
              <a:pathLst>
                <a:path w="1431" h="2250" extrusionOk="0">
                  <a:moveTo>
                    <a:pt x="0" y="0"/>
                  </a:moveTo>
                  <a:lnTo>
                    <a:pt x="0" y="2250"/>
                  </a:lnTo>
                  <a:lnTo>
                    <a:pt x="673" y="2250"/>
                  </a:lnTo>
                  <a:cubicBezTo>
                    <a:pt x="1094" y="2250"/>
                    <a:pt x="1430" y="1913"/>
                    <a:pt x="1430" y="1493"/>
                  </a:cubicBezTo>
                  <a:lnTo>
                    <a:pt x="1430" y="757"/>
                  </a:lnTo>
                  <a:cubicBezTo>
                    <a:pt x="1430" y="337"/>
                    <a:pt x="1094" y="0"/>
                    <a:pt x="673" y="0"/>
                  </a:cubicBezTo>
                  <a:close/>
                </a:path>
              </a:pathLst>
            </a:custGeom>
            <a:solidFill>
              <a:srgbClr val="97A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578;p63">
              <a:extLst>
                <a:ext uri="{FF2B5EF4-FFF2-40B4-BE49-F238E27FC236}">
                  <a16:creationId xmlns:a16="http://schemas.microsoft.com/office/drawing/2014/main" id="{699FAFC6-7ADB-470D-97EC-55D6C700119F}"/>
                </a:ext>
              </a:extLst>
            </p:cNvPr>
            <p:cNvSpPr/>
            <p:nvPr/>
          </p:nvSpPr>
          <p:spPr>
            <a:xfrm>
              <a:off x="3864628" y="2044065"/>
              <a:ext cx="21426" cy="33703"/>
            </a:xfrm>
            <a:custGeom>
              <a:avLst/>
              <a:gdLst/>
              <a:ahLst/>
              <a:cxnLst/>
              <a:rect l="l" t="t" r="r" b="b"/>
              <a:pathLst>
                <a:path w="1431" h="2251" extrusionOk="0">
                  <a:moveTo>
                    <a:pt x="0" y="1"/>
                  </a:moveTo>
                  <a:lnTo>
                    <a:pt x="0" y="2251"/>
                  </a:lnTo>
                  <a:lnTo>
                    <a:pt x="673" y="2251"/>
                  </a:lnTo>
                  <a:cubicBezTo>
                    <a:pt x="1094" y="2251"/>
                    <a:pt x="1430" y="1914"/>
                    <a:pt x="1430" y="1494"/>
                  </a:cubicBezTo>
                  <a:lnTo>
                    <a:pt x="1430" y="737"/>
                  </a:lnTo>
                  <a:cubicBezTo>
                    <a:pt x="1430" y="337"/>
                    <a:pt x="1094" y="1"/>
                    <a:pt x="673" y="1"/>
                  </a:cubicBezTo>
                  <a:close/>
                </a:path>
              </a:pathLst>
            </a:custGeom>
            <a:solidFill>
              <a:srgbClr val="97A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579;p63">
              <a:extLst>
                <a:ext uri="{FF2B5EF4-FFF2-40B4-BE49-F238E27FC236}">
                  <a16:creationId xmlns:a16="http://schemas.microsoft.com/office/drawing/2014/main" id="{8198F20F-403E-9762-BD9A-FE92031E46C6}"/>
                </a:ext>
              </a:extLst>
            </p:cNvPr>
            <p:cNvSpPr/>
            <p:nvPr/>
          </p:nvSpPr>
          <p:spPr>
            <a:xfrm>
              <a:off x="3574401" y="2016995"/>
              <a:ext cx="52583" cy="52733"/>
            </a:xfrm>
            <a:custGeom>
              <a:avLst/>
              <a:gdLst/>
              <a:ahLst/>
              <a:cxnLst/>
              <a:rect l="l" t="t" r="r" b="b"/>
              <a:pathLst>
                <a:path w="3512" h="3522" extrusionOk="0">
                  <a:moveTo>
                    <a:pt x="736" y="1"/>
                  </a:moveTo>
                  <a:cubicBezTo>
                    <a:pt x="336" y="1"/>
                    <a:pt x="0" y="337"/>
                    <a:pt x="0" y="758"/>
                  </a:cubicBezTo>
                  <a:lnTo>
                    <a:pt x="0" y="2776"/>
                  </a:lnTo>
                  <a:cubicBezTo>
                    <a:pt x="0" y="3205"/>
                    <a:pt x="349" y="3521"/>
                    <a:pt x="752" y="3521"/>
                  </a:cubicBezTo>
                  <a:cubicBezTo>
                    <a:pt x="843" y="3521"/>
                    <a:pt x="937" y="3505"/>
                    <a:pt x="1030" y="3470"/>
                  </a:cubicBezTo>
                  <a:lnTo>
                    <a:pt x="1787" y="3155"/>
                  </a:lnTo>
                  <a:lnTo>
                    <a:pt x="2460" y="3449"/>
                  </a:lnTo>
                  <a:cubicBezTo>
                    <a:pt x="2560" y="3491"/>
                    <a:pt x="2662" y="3510"/>
                    <a:pt x="2760" y="3510"/>
                  </a:cubicBezTo>
                  <a:cubicBezTo>
                    <a:pt x="3160" y="3510"/>
                    <a:pt x="3511" y="3193"/>
                    <a:pt x="3511" y="2755"/>
                  </a:cubicBezTo>
                  <a:lnTo>
                    <a:pt x="3511" y="758"/>
                  </a:lnTo>
                  <a:cubicBezTo>
                    <a:pt x="3511" y="337"/>
                    <a:pt x="3175" y="1"/>
                    <a:pt x="27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580;p63">
              <a:extLst>
                <a:ext uri="{FF2B5EF4-FFF2-40B4-BE49-F238E27FC236}">
                  <a16:creationId xmlns:a16="http://schemas.microsoft.com/office/drawing/2014/main" id="{AEBB954C-DC70-D41A-8D03-A18CAD1E01F3}"/>
                </a:ext>
              </a:extLst>
            </p:cNvPr>
            <p:cNvSpPr/>
            <p:nvPr/>
          </p:nvSpPr>
          <p:spPr>
            <a:xfrm>
              <a:off x="3536311" y="2111127"/>
              <a:ext cx="315740" cy="53841"/>
            </a:xfrm>
            <a:custGeom>
              <a:avLst/>
              <a:gdLst/>
              <a:ahLst/>
              <a:cxnLst/>
              <a:rect l="l" t="t" r="r" b="b"/>
              <a:pathLst>
                <a:path w="21088" h="3596" extrusionOk="0">
                  <a:moveTo>
                    <a:pt x="0" y="0"/>
                  </a:moveTo>
                  <a:lnTo>
                    <a:pt x="0" y="3595"/>
                  </a:lnTo>
                  <a:lnTo>
                    <a:pt x="19300" y="3595"/>
                  </a:lnTo>
                  <a:cubicBezTo>
                    <a:pt x="20289" y="3595"/>
                    <a:pt x="21088" y="2796"/>
                    <a:pt x="21088" y="1808"/>
                  </a:cubicBezTo>
                  <a:cubicBezTo>
                    <a:pt x="21088" y="820"/>
                    <a:pt x="20289" y="0"/>
                    <a:pt x="19300" y="0"/>
                  </a:cubicBez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581;p63">
              <a:extLst>
                <a:ext uri="{FF2B5EF4-FFF2-40B4-BE49-F238E27FC236}">
                  <a16:creationId xmlns:a16="http://schemas.microsoft.com/office/drawing/2014/main" id="{43C0C8D9-F06E-DC92-F45A-332D9C646FB4}"/>
                </a:ext>
              </a:extLst>
            </p:cNvPr>
            <p:cNvSpPr/>
            <p:nvPr/>
          </p:nvSpPr>
          <p:spPr>
            <a:xfrm>
              <a:off x="3536311" y="2111127"/>
              <a:ext cx="315740" cy="53841"/>
            </a:xfrm>
            <a:custGeom>
              <a:avLst/>
              <a:gdLst/>
              <a:ahLst/>
              <a:cxnLst/>
              <a:rect l="l" t="t" r="r" b="b"/>
              <a:pathLst>
                <a:path w="21088" h="3596" extrusionOk="0">
                  <a:moveTo>
                    <a:pt x="19279" y="0"/>
                  </a:moveTo>
                  <a:cubicBezTo>
                    <a:pt x="19679" y="1178"/>
                    <a:pt x="18817" y="2397"/>
                    <a:pt x="17576" y="2397"/>
                  </a:cubicBezTo>
                  <a:lnTo>
                    <a:pt x="0" y="2397"/>
                  </a:lnTo>
                  <a:lnTo>
                    <a:pt x="0" y="3595"/>
                  </a:lnTo>
                  <a:lnTo>
                    <a:pt x="19300" y="3595"/>
                  </a:lnTo>
                  <a:cubicBezTo>
                    <a:pt x="20289" y="3595"/>
                    <a:pt x="21088" y="2796"/>
                    <a:pt x="21088" y="1808"/>
                  </a:cubicBezTo>
                  <a:cubicBezTo>
                    <a:pt x="21088" y="820"/>
                    <a:pt x="20289" y="0"/>
                    <a:pt x="19300" y="0"/>
                  </a:cubicBez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582;p63">
              <a:extLst>
                <a:ext uri="{FF2B5EF4-FFF2-40B4-BE49-F238E27FC236}">
                  <a16:creationId xmlns:a16="http://schemas.microsoft.com/office/drawing/2014/main" id="{F2431439-A1D8-7202-1A4A-96A6AC91E160}"/>
                </a:ext>
              </a:extLst>
            </p:cNvPr>
            <p:cNvSpPr/>
            <p:nvPr/>
          </p:nvSpPr>
          <p:spPr>
            <a:xfrm>
              <a:off x="3513642" y="2077439"/>
              <a:ext cx="370509" cy="120888"/>
            </a:xfrm>
            <a:custGeom>
              <a:avLst/>
              <a:gdLst/>
              <a:ahLst/>
              <a:cxnLst/>
              <a:rect l="l" t="t" r="r" b="b"/>
              <a:pathLst>
                <a:path w="24746" h="8074" extrusionOk="0">
                  <a:moveTo>
                    <a:pt x="757" y="1"/>
                  </a:moveTo>
                  <a:cubicBezTo>
                    <a:pt x="337" y="1"/>
                    <a:pt x="0" y="337"/>
                    <a:pt x="0" y="757"/>
                  </a:cubicBezTo>
                  <a:lnTo>
                    <a:pt x="0" y="1493"/>
                  </a:lnTo>
                  <a:cubicBezTo>
                    <a:pt x="0" y="1914"/>
                    <a:pt x="337" y="2250"/>
                    <a:pt x="757" y="2250"/>
                  </a:cubicBezTo>
                  <a:lnTo>
                    <a:pt x="20772" y="2250"/>
                  </a:lnTo>
                  <a:cubicBezTo>
                    <a:pt x="21782" y="2250"/>
                    <a:pt x="22602" y="3070"/>
                    <a:pt x="22602" y="4079"/>
                  </a:cubicBezTo>
                  <a:cubicBezTo>
                    <a:pt x="22602" y="5067"/>
                    <a:pt x="21803" y="5845"/>
                    <a:pt x="20814" y="5845"/>
                  </a:cubicBezTo>
                  <a:lnTo>
                    <a:pt x="20814" y="5824"/>
                  </a:lnTo>
                  <a:lnTo>
                    <a:pt x="757" y="5824"/>
                  </a:lnTo>
                  <a:cubicBezTo>
                    <a:pt x="337" y="5824"/>
                    <a:pt x="0" y="6161"/>
                    <a:pt x="0" y="6581"/>
                  </a:cubicBezTo>
                  <a:lnTo>
                    <a:pt x="0" y="7338"/>
                  </a:lnTo>
                  <a:cubicBezTo>
                    <a:pt x="0" y="7738"/>
                    <a:pt x="337" y="8074"/>
                    <a:pt x="757" y="8074"/>
                  </a:cubicBezTo>
                  <a:lnTo>
                    <a:pt x="20814" y="8074"/>
                  </a:lnTo>
                  <a:cubicBezTo>
                    <a:pt x="23001" y="8032"/>
                    <a:pt x="24746" y="6224"/>
                    <a:pt x="24746" y="4037"/>
                  </a:cubicBezTo>
                  <a:cubicBezTo>
                    <a:pt x="24746" y="1851"/>
                    <a:pt x="23001" y="64"/>
                    <a:pt x="20814" y="1"/>
                  </a:cubicBezTo>
                  <a:close/>
                </a:path>
              </a:pathLst>
            </a:custGeom>
            <a:solidFill>
              <a:schemeClr val="bg2">
                <a:lumMod val="75000"/>
              </a:schemeClr>
            </a:solidFill>
            <a:ln>
              <a:solidFill>
                <a:schemeClr val="accent1">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583;p63">
              <a:extLst>
                <a:ext uri="{FF2B5EF4-FFF2-40B4-BE49-F238E27FC236}">
                  <a16:creationId xmlns:a16="http://schemas.microsoft.com/office/drawing/2014/main" id="{E033E0A7-B7C4-DE68-C600-08D9C565B240}"/>
                </a:ext>
              </a:extLst>
            </p:cNvPr>
            <p:cNvSpPr/>
            <p:nvPr/>
          </p:nvSpPr>
          <p:spPr>
            <a:xfrm>
              <a:off x="3806385" y="2077753"/>
              <a:ext cx="77767" cy="120888"/>
            </a:xfrm>
            <a:custGeom>
              <a:avLst/>
              <a:gdLst/>
              <a:ahLst/>
              <a:cxnLst/>
              <a:rect l="l" t="t" r="r" b="b"/>
              <a:pathLst>
                <a:path w="5194" h="8074" extrusionOk="0">
                  <a:moveTo>
                    <a:pt x="1" y="1"/>
                  </a:moveTo>
                  <a:cubicBezTo>
                    <a:pt x="2188" y="43"/>
                    <a:pt x="3933" y="1851"/>
                    <a:pt x="3933" y="4037"/>
                  </a:cubicBezTo>
                  <a:cubicBezTo>
                    <a:pt x="3933" y="6224"/>
                    <a:pt x="2188" y="8011"/>
                    <a:pt x="1" y="8074"/>
                  </a:cubicBezTo>
                  <a:lnTo>
                    <a:pt x="1262" y="8074"/>
                  </a:lnTo>
                  <a:cubicBezTo>
                    <a:pt x="3449" y="8011"/>
                    <a:pt x="5194" y="6224"/>
                    <a:pt x="5194" y="4037"/>
                  </a:cubicBezTo>
                  <a:cubicBezTo>
                    <a:pt x="5194" y="1851"/>
                    <a:pt x="3449" y="43"/>
                    <a:pt x="1262" y="1"/>
                  </a:cubicBezTo>
                  <a:close/>
                </a:path>
              </a:pathLst>
            </a:custGeom>
            <a:solidFill>
              <a:srgbClr val="7B90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584;p63">
              <a:extLst>
                <a:ext uri="{FF2B5EF4-FFF2-40B4-BE49-F238E27FC236}">
                  <a16:creationId xmlns:a16="http://schemas.microsoft.com/office/drawing/2014/main" id="{666CF0E9-E390-BADD-8D17-0CD1034F513B}"/>
                </a:ext>
              </a:extLst>
            </p:cNvPr>
            <p:cNvSpPr/>
            <p:nvPr/>
          </p:nvSpPr>
          <p:spPr>
            <a:xfrm>
              <a:off x="3772397" y="2138182"/>
              <a:ext cx="52898" cy="52568"/>
            </a:xfrm>
            <a:custGeom>
              <a:avLst/>
              <a:gdLst/>
              <a:ahLst/>
              <a:cxnLst/>
              <a:rect l="l" t="t" r="r" b="b"/>
              <a:pathLst>
                <a:path w="3533" h="3511" extrusionOk="0">
                  <a:moveTo>
                    <a:pt x="720" y="0"/>
                  </a:moveTo>
                  <a:cubicBezTo>
                    <a:pt x="317" y="0"/>
                    <a:pt x="0" y="329"/>
                    <a:pt x="0" y="737"/>
                  </a:cubicBezTo>
                  <a:lnTo>
                    <a:pt x="0" y="2734"/>
                  </a:lnTo>
                  <a:cubicBezTo>
                    <a:pt x="0" y="3173"/>
                    <a:pt x="365" y="3489"/>
                    <a:pt x="759" y="3489"/>
                  </a:cubicBezTo>
                  <a:cubicBezTo>
                    <a:pt x="856" y="3489"/>
                    <a:pt x="956" y="3470"/>
                    <a:pt x="1052" y="3428"/>
                  </a:cubicBezTo>
                  <a:lnTo>
                    <a:pt x="1745" y="3134"/>
                  </a:lnTo>
                  <a:lnTo>
                    <a:pt x="2502" y="3449"/>
                  </a:lnTo>
                  <a:cubicBezTo>
                    <a:pt x="2599" y="3491"/>
                    <a:pt x="2697" y="3510"/>
                    <a:pt x="2794" y="3510"/>
                  </a:cubicBezTo>
                  <a:cubicBezTo>
                    <a:pt x="3182" y="3510"/>
                    <a:pt x="3532" y="3197"/>
                    <a:pt x="3532" y="2776"/>
                  </a:cubicBezTo>
                  <a:lnTo>
                    <a:pt x="3532" y="737"/>
                  </a:lnTo>
                  <a:cubicBezTo>
                    <a:pt x="3532" y="349"/>
                    <a:pt x="3215" y="0"/>
                    <a:pt x="2811" y="0"/>
                  </a:cubicBezTo>
                  <a:cubicBezTo>
                    <a:pt x="2799" y="0"/>
                    <a:pt x="2787" y="1"/>
                    <a:pt x="2776" y="1"/>
                  </a:cubicBezTo>
                  <a:lnTo>
                    <a:pt x="757" y="1"/>
                  </a:lnTo>
                  <a:cubicBezTo>
                    <a:pt x="745" y="1"/>
                    <a:pt x="732" y="0"/>
                    <a:pt x="72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7956908"/>
      </p:ext>
    </p:extLst>
  </p:cSld>
  <p:clrMapOvr>
    <a:masterClrMapping/>
  </p:clrMapOvr>
  <p:transition spd="slow">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κειμένου 1">
            <a:extLst>
              <a:ext uri="{FF2B5EF4-FFF2-40B4-BE49-F238E27FC236}">
                <a16:creationId xmlns:a16="http://schemas.microsoft.com/office/drawing/2014/main" id="{8815421A-3FB9-0192-9DD6-6527C98BC6AF}"/>
              </a:ext>
            </a:extLst>
          </p:cNvPr>
          <p:cNvSpPr>
            <a:spLocks noGrp="1"/>
          </p:cNvSpPr>
          <p:nvPr>
            <p:ph type="body" idx="1"/>
          </p:nvPr>
        </p:nvSpPr>
        <p:spPr>
          <a:xfrm>
            <a:off x="720000" y="1299412"/>
            <a:ext cx="7704000" cy="3773102"/>
          </a:xfrm>
        </p:spPr>
        <p:txBody>
          <a:bodyPr/>
          <a:lstStyle/>
          <a:p>
            <a:pPr marL="139700" indent="0" algn="l">
              <a:buNone/>
            </a:pPr>
            <a:r>
              <a:rPr lang="en" dirty="0">
                <a:latin typeface="Helvetica Neue" panose="02000503000000020004" pitchFamily="2" charset="0"/>
              </a:rPr>
              <a:t>S</a:t>
            </a:r>
            <a:r>
              <a:rPr lang="en" b="0" i="0" u="none" strike="noStrike" dirty="0">
                <a:effectLst/>
                <a:latin typeface="Helvetica Neue" panose="02000503000000020004" pitchFamily="2" charset="0"/>
              </a:rPr>
              <a:t>1: Do you think we have class on Wednesday? (Head tilt/roll movement of the head, wrinkling nose, frowned eyebrows)</a:t>
            </a:r>
          </a:p>
          <a:p>
            <a:pPr marL="139700" indent="0" algn="l">
              <a:buNone/>
            </a:pPr>
            <a:br>
              <a:rPr lang="en" b="0" i="0" u="none" strike="noStrike" dirty="0">
                <a:effectLst/>
                <a:latin typeface="Helvetica Neue" panose="02000503000000020004" pitchFamily="2" charset="0"/>
              </a:rPr>
            </a:br>
            <a:endParaRPr lang="en" b="0" i="0" u="none" strike="noStrike" dirty="0">
              <a:effectLst/>
              <a:latin typeface="Helvetica Neue" panose="02000503000000020004" pitchFamily="2" charset="0"/>
            </a:endParaRPr>
          </a:p>
          <a:p>
            <a:pPr marL="139700" indent="0" algn="l">
              <a:buNone/>
            </a:pPr>
            <a:r>
              <a:rPr lang="en" dirty="0">
                <a:latin typeface="Helvetica Neue" panose="02000503000000020004" pitchFamily="2" charset="0"/>
              </a:rPr>
              <a:t>S</a:t>
            </a:r>
            <a:r>
              <a:rPr lang="en" b="0" i="0" u="none" strike="noStrike" dirty="0">
                <a:effectLst/>
                <a:latin typeface="Helvetica Neue" panose="02000503000000020004" pitchFamily="2" charset="0"/>
              </a:rPr>
              <a:t>2: </a:t>
            </a:r>
            <a:r>
              <a:rPr lang="en" b="0" i="0" u="none" strike="noStrike" dirty="0" err="1">
                <a:effectLst/>
                <a:latin typeface="Helvetica Neue" panose="02000503000000020004" pitchFamily="2" charset="0"/>
              </a:rPr>
              <a:t>Mmm</a:t>
            </a:r>
            <a:r>
              <a:rPr lang="en" b="0" i="0" u="none" strike="noStrike" dirty="0">
                <a:effectLst/>
                <a:latin typeface="Helvetica Neue" panose="02000503000000020004" pitchFamily="2" charset="0"/>
              </a:rPr>
              <a:t>, no, I don’t think so. (Shanking head movement, lips forming a frown (</a:t>
            </a:r>
            <a:r>
              <a:rPr lang="en" b="0" i="0" u="none" strike="noStrike" dirty="0">
                <a:effectLst/>
                <a:latin typeface="Apple Symbols" panose="02000000000000000000" pitchFamily="2" charset="-79"/>
                <a:cs typeface="Apple Symbols" panose="02000000000000000000" pitchFamily="2" charset="-79"/>
              </a:rPr>
              <a:t>∩</a:t>
            </a:r>
            <a:r>
              <a:rPr lang="en" b="0" i="0" u="none" strike="noStrike" dirty="0">
                <a:effectLst/>
                <a:latin typeface="Helvetica Neue" panose="02000503000000020004" pitchFamily="2" charset="0"/>
              </a:rPr>
              <a:t>). </a:t>
            </a:r>
          </a:p>
          <a:p>
            <a:pPr marL="139700" indent="0" algn="l">
              <a:buNone/>
            </a:pPr>
            <a:br>
              <a:rPr lang="en" b="0" i="0" u="none" strike="noStrike" dirty="0">
                <a:effectLst/>
                <a:latin typeface="Helvetica Neue" panose="02000503000000020004" pitchFamily="2" charset="0"/>
              </a:rPr>
            </a:br>
            <a:endParaRPr lang="en" b="0" i="0" u="none" strike="noStrike" dirty="0">
              <a:effectLst/>
              <a:latin typeface="Helvetica Neue" panose="02000503000000020004" pitchFamily="2" charset="0"/>
            </a:endParaRPr>
          </a:p>
          <a:p>
            <a:pPr marL="139700" indent="0" algn="l">
              <a:buNone/>
            </a:pPr>
            <a:r>
              <a:rPr lang="en" dirty="0">
                <a:latin typeface="Helvetica Neue" panose="02000503000000020004" pitchFamily="2" charset="0"/>
              </a:rPr>
              <a:t>S</a:t>
            </a:r>
            <a:r>
              <a:rPr lang="en" b="0" i="0" u="none" strike="noStrike" dirty="0">
                <a:effectLst/>
                <a:latin typeface="Helvetica Neue" panose="02000503000000020004" pitchFamily="2" charset="0"/>
              </a:rPr>
              <a:t>1: (backchannel) (expression of relief, relaxed face and jaw, also signs). Good, good (nodding).</a:t>
            </a:r>
          </a:p>
          <a:p>
            <a:pPr marL="139700" indent="0" algn="l">
              <a:buNone/>
            </a:pPr>
            <a:br>
              <a:rPr lang="en" b="0" i="0" u="none" strike="noStrike" dirty="0">
                <a:effectLst/>
                <a:latin typeface="Helvetica Neue" panose="02000503000000020004" pitchFamily="2" charset="0"/>
              </a:rPr>
            </a:br>
            <a:endParaRPr lang="en" b="0" i="0" u="none" strike="noStrike" dirty="0">
              <a:effectLst/>
              <a:latin typeface="Helvetica Neue" panose="02000503000000020004" pitchFamily="2" charset="0"/>
            </a:endParaRPr>
          </a:p>
          <a:p>
            <a:pPr marL="139700" indent="0" algn="l">
              <a:buNone/>
            </a:pPr>
            <a:r>
              <a:rPr lang="en" dirty="0">
                <a:latin typeface="Helvetica Neue" panose="02000503000000020004" pitchFamily="2" charset="0"/>
              </a:rPr>
              <a:t>S</a:t>
            </a:r>
            <a:r>
              <a:rPr lang="en" b="0" i="0" u="none" strike="noStrike" dirty="0">
                <a:effectLst/>
                <a:latin typeface="Helvetica Neue" panose="02000503000000020004" pitchFamily="2" charset="0"/>
              </a:rPr>
              <a:t>2: But ah (filler, eyes looking up) we do have a zoom meeting in the morning! (Nodding, eyebrows raised, eyes widened). </a:t>
            </a:r>
          </a:p>
          <a:p>
            <a:pPr marL="139700" indent="0" algn="l">
              <a:buNone/>
            </a:pPr>
            <a:br>
              <a:rPr lang="en" b="0" i="0" u="none" strike="noStrike" dirty="0">
                <a:effectLst/>
                <a:latin typeface="Helvetica Neue" panose="02000503000000020004" pitchFamily="2" charset="0"/>
              </a:rPr>
            </a:br>
            <a:endParaRPr lang="en" b="0" i="0" u="none" strike="noStrike" dirty="0">
              <a:effectLst/>
              <a:latin typeface="Helvetica Neue" panose="02000503000000020004" pitchFamily="2" charset="0"/>
            </a:endParaRPr>
          </a:p>
          <a:p>
            <a:pPr marL="139700" indent="0" algn="l">
              <a:buNone/>
            </a:pPr>
            <a:r>
              <a:rPr lang="en" dirty="0">
                <a:latin typeface="Helvetica Neue" panose="02000503000000020004" pitchFamily="2" charset="0"/>
              </a:rPr>
              <a:t>S</a:t>
            </a:r>
            <a:r>
              <a:rPr lang="en" b="0" i="0" u="none" strike="noStrike" dirty="0">
                <a:effectLst/>
                <a:latin typeface="Helvetica Neue" panose="02000503000000020004" pitchFamily="2" charset="0"/>
              </a:rPr>
              <a:t>1: (listening with eyebrows frowned, looking down and up to U1.)</a:t>
            </a:r>
          </a:p>
          <a:p>
            <a:pPr marL="139700" indent="0">
              <a:buNone/>
            </a:pPr>
            <a:endParaRPr lang="el-GR" dirty="0"/>
          </a:p>
        </p:txBody>
      </p:sp>
      <p:sp>
        <p:nvSpPr>
          <p:cNvPr id="3" name="Τίτλος 2">
            <a:extLst>
              <a:ext uri="{FF2B5EF4-FFF2-40B4-BE49-F238E27FC236}">
                <a16:creationId xmlns:a16="http://schemas.microsoft.com/office/drawing/2014/main" id="{76ABED9A-A479-8AF5-2C98-ABCE1C109B5D}"/>
              </a:ext>
            </a:extLst>
          </p:cNvPr>
          <p:cNvSpPr>
            <a:spLocks noGrp="1"/>
          </p:cNvSpPr>
          <p:nvPr>
            <p:ph type="title"/>
          </p:nvPr>
        </p:nvSpPr>
        <p:spPr/>
        <p:txBody>
          <a:bodyPr/>
          <a:lstStyle/>
          <a:p>
            <a:r>
              <a:rPr lang="en-US" dirty="0"/>
              <a:t>Observations</a:t>
            </a:r>
            <a:endParaRPr lang="el-GR" dirty="0"/>
          </a:p>
        </p:txBody>
      </p:sp>
      <p:grpSp>
        <p:nvGrpSpPr>
          <p:cNvPr id="4" name="Google Shape;8721;p64">
            <a:extLst>
              <a:ext uri="{FF2B5EF4-FFF2-40B4-BE49-F238E27FC236}">
                <a16:creationId xmlns:a16="http://schemas.microsoft.com/office/drawing/2014/main" id="{D3986D83-F4D0-9FE0-DC20-2A1DD2EB878E}"/>
              </a:ext>
            </a:extLst>
          </p:cNvPr>
          <p:cNvGrpSpPr/>
          <p:nvPr/>
        </p:nvGrpSpPr>
        <p:grpSpPr>
          <a:xfrm>
            <a:off x="3929032" y="560945"/>
            <a:ext cx="378249" cy="265909"/>
            <a:chOff x="3954432" y="2942999"/>
            <a:chExt cx="378249" cy="265909"/>
          </a:xfrm>
        </p:grpSpPr>
        <p:sp>
          <p:nvSpPr>
            <p:cNvPr id="5" name="Google Shape;8722;p64">
              <a:extLst>
                <a:ext uri="{FF2B5EF4-FFF2-40B4-BE49-F238E27FC236}">
                  <a16:creationId xmlns:a16="http://schemas.microsoft.com/office/drawing/2014/main" id="{5089E343-E615-0A84-4E3C-3657BD344F1E}"/>
                </a:ext>
              </a:extLst>
            </p:cNvPr>
            <p:cNvSpPr/>
            <p:nvPr/>
          </p:nvSpPr>
          <p:spPr>
            <a:xfrm>
              <a:off x="3954432" y="2981207"/>
              <a:ext cx="378249" cy="227700"/>
            </a:xfrm>
            <a:custGeom>
              <a:avLst/>
              <a:gdLst/>
              <a:ahLst/>
              <a:cxnLst/>
              <a:rect l="l" t="t" r="r" b="b"/>
              <a:pathLst>
                <a:path w="14404" h="8671" extrusionOk="0">
                  <a:moveTo>
                    <a:pt x="7207" y="0"/>
                  </a:moveTo>
                  <a:cubicBezTo>
                    <a:pt x="6346" y="0"/>
                    <a:pt x="5054" y="546"/>
                    <a:pt x="3388" y="1637"/>
                  </a:cubicBezTo>
                  <a:cubicBezTo>
                    <a:pt x="2307" y="2345"/>
                    <a:pt x="1264" y="3110"/>
                    <a:pt x="259" y="3924"/>
                  </a:cubicBezTo>
                  <a:cubicBezTo>
                    <a:pt x="0" y="4134"/>
                    <a:pt x="0" y="4527"/>
                    <a:pt x="259" y="4747"/>
                  </a:cubicBezTo>
                  <a:cubicBezTo>
                    <a:pt x="1264" y="5560"/>
                    <a:pt x="2307" y="6326"/>
                    <a:pt x="3388" y="7034"/>
                  </a:cubicBezTo>
                  <a:cubicBezTo>
                    <a:pt x="5063" y="8125"/>
                    <a:pt x="6346" y="8671"/>
                    <a:pt x="7207" y="8671"/>
                  </a:cubicBezTo>
                  <a:cubicBezTo>
                    <a:pt x="8059" y="8671"/>
                    <a:pt x="9351" y="8116"/>
                    <a:pt x="11025" y="7034"/>
                  </a:cubicBezTo>
                  <a:cubicBezTo>
                    <a:pt x="12107" y="6326"/>
                    <a:pt x="13150" y="5560"/>
                    <a:pt x="14145" y="4747"/>
                  </a:cubicBezTo>
                  <a:cubicBezTo>
                    <a:pt x="14404" y="4536"/>
                    <a:pt x="14404" y="4134"/>
                    <a:pt x="14145" y="3924"/>
                  </a:cubicBezTo>
                  <a:cubicBezTo>
                    <a:pt x="13150" y="3110"/>
                    <a:pt x="12107" y="2345"/>
                    <a:pt x="11025" y="1637"/>
                  </a:cubicBezTo>
                  <a:cubicBezTo>
                    <a:pt x="9351" y="546"/>
                    <a:pt x="8059" y="0"/>
                    <a:pt x="7207" y="0"/>
                  </a:cubicBezTo>
                  <a:close/>
                </a:path>
              </a:pathLst>
            </a:custGeom>
            <a:solidFill>
              <a:srgbClr val="E2E9ED"/>
            </a:solidFill>
            <a:ln>
              <a:solidFill>
                <a:schemeClr val="bg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723;p64">
              <a:extLst>
                <a:ext uri="{FF2B5EF4-FFF2-40B4-BE49-F238E27FC236}">
                  <a16:creationId xmlns:a16="http://schemas.microsoft.com/office/drawing/2014/main" id="{499258BB-8B25-2183-CABA-BA0D7BEAE6F5}"/>
                </a:ext>
              </a:extLst>
            </p:cNvPr>
            <p:cNvSpPr/>
            <p:nvPr/>
          </p:nvSpPr>
          <p:spPr>
            <a:xfrm>
              <a:off x="3954432" y="2980944"/>
              <a:ext cx="208111" cy="227727"/>
            </a:xfrm>
            <a:custGeom>
              <a:avLst/>
              <a:gdLst/>
              <a:ahLst/>
              <a:cxnLst/>
              <a:rect l="l" t="t" r="r" b="b"/>
              <a:pathLst>
                <a:path w="7925" h="8672" extrusionOk="0">
                  <a:moveTo>
                    <a:pt x="7207" y="1"/>
                  </a:moveTo>
                  <a:cubicBezTo>
                    <a:pt x="6346" y="1"/>
                    <a:pt x="5063" y="556"/>
                    <a:pt x="3379" y="1637"/>
                  </a:cubicBezTo>
                  <a:cubicBezTo>
                    <a:pt x="2297" y="2345"/>
                    <a:pt x="1264" y="3111"/>
                    <a:pt x="259" y="3934"/>
                  </a:cubicBezTo>
                  <a:cubicBezTo>
                    <a:pt x="0" y="4144"/>
                    <a:pt x="0" y="4537"/>
                    <a:pt x="259" y="4747"/>
                  </a:cubicBezTo>
                  <a:cubicBezTo>
                    <a:pt x="1264" y="5561"/>
                    <a:pt x="2297" y="6326"/>
                    <a:pt x="3379" y="7044"/>
                  </a:cubicBezTo>
                  <a:cubicBezTo>
                    <a:pt x="5054" y="8126"/>
                    <a:pt x="6346" y="8671"/>
                    <a:pt x="7207" y="8671"/>
                  </a:cubicBezTo>
                  <a:cubicBezTo>
                    <a:pt x="7446" y="8671"/>
                    <a:pt x="7685" y="8633"/>
                    <a:pt x="7925" y="8575"/>
                  </a:cubicBezTo>
                  <a:cubicBezTo>
                    <a:pt x="7121" y="8374"/>
                    <a:pt x="6078" y="7858"/>
                    <a:pt x="4814" y="7044"/>
                  </a:cubicBezTo>
                  <a:cubicBezTo>
                    <a:pt x="3733" y="6326"/>
                    <a:pt x="2699" y="5570"/>
                    <a:pt x="1694" y="4747"/>
                  </a:cubicBezTo>
                  <a:cubicBezTo>
                    <a:pt x="1436" y="4537"/>
                    <a:pt x="1436" y="4144"/>
                    <a:pt x="1694" y="3934"/>
                  </a:cubicBezTo>
                  <a:cubicBezTo>
                    <a:pt x="2699" y="3111"/>
                    <a:pt x="3733" y="2345"/>
                    <a:pt x="4814" y="1637"/>
                  </a:cubicBezTo>
                  <a:cubicBezTo>
                    <a:pt x="6078" y="824"/>
                    <a:pt x="7121" y="307"/>
                    <a:pt x="7925" y="106"/>
                  </a:cubicBezTo>
                  <a:cubicBezTo>
                    <a:pt x="7685" y="39"/>
                    <a:pt x="7446" y="10"/>
                    <a:pt x="7207" y="1"/>
                  </a:cubicBezTo>
                  <a:close/>
                </a:path>
              </a:pathLst>
            </a:custGeom>
            <a:solidFill>
              <a:srgbClr val="E2E9ED"/>
            </a:solidFill>
            <a:ln>
              <a:solidFill>
                <a:schemeClr val="bg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724;p64">
              <a:extLst>
                <a:ext uri="{FF2B5EF4-FFF2-40B4-BE49-F238E27FC236}">
                  <a16:creationId xmlns:a16="http://schemas.microsoft.com/office/drawing/2014/main" id="{5F7D6A49-5A14-32D8-C54B-B55C42648AB8}"/>
                </a:ext>
              </a:extLst>
            </p:cNvPr>
            <p:cNvSpPr/>
            <p:nvPr/>
          </p:nvSpPr>
          <p:spPr>
            <a:xfrm>
              <a:off x="4034604" y="3013270"/>
              <a:ext cx="190516" cy="163232"/>
            </a:xfrm>
            <a:custGeom>
              <a:avLst/>
              <a:gdLst/>
              <a:ahLst/>
              <a:cxnLst/>
              <a:rect l="l" t="t" r="r" b="b"/>
              <a:pathLst>
                <a:path w="7255" h="6216" extrusionOk="0">
                  <a:moveTo>
                    <a:pt x="4127" y="0"/>
                  </a:moveTo>
                  <a:cubicBezTo>
                    <a:pt x="3364" y="0"/>
                    <a:pt x="2587" y="283"/>
                    <a:pt x="1953" y="913"/>
                  </a:cubicBezTo>
                  <a:cubicBezTo>
                    <a:pt x="0" y="2866"/>
                    <a:pt x="1388" y="6215"/>
                    <a:pt x="4154" y="6215"/>
                  </a:cubicBezTo>
                  <a:cubicBezTo>
                    <a:pt x="5857" y="6206"/>
                    <a:pt x="7245" y="4818"/>
                    <a:pt x="7255" y="3105"/>
                  </a:cubicBezTo>
                  <a:cubicBezTo>
                    <a:pt x="7255" y="1239"/>
                    <a:pt x="5724" y="0"/>
                    <a:pt x="4127" y="0"/>
                  </a:cubicBezTo>
                  <a:close/>
                </a:path>
              </a:pathLst>
            </a:custGeom>
            <a:solidFill>
              <a:srgbClr val="6A7F91"/>
            </a:solidFill>
            <a:ln>
              <a:solidFill>
                <a:schemeClr val="bg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725;p64">
              <a:extLst>
                <a:ext uri="{FF2B5EF4-FFF2-40B4-BE49-F238E27FC236}">
                  <a16:creationId xmlns:a16="http://schemas.microsoft.com/office/drawing/2014/main" id="{7C854064-1C27-6814-F0D8-326074CD2C60}"/>
                </a:ext>
              </a:extLst>
            </p:cNvPr>
            <p:cNvSpPr/>
            <p:nvPr/>
          </p:nvSpPr>
          <p:spPr>
            <a:xfrm>
              <a:off x="4062256" y="3013349"/>
              <a:ext cx="96768" cy="163101"/>
            </a:xfrm>
            <a:custGeom>
              <a:avLst/>
              <a:gdLst/>
              <a:ahLst/>
              <a:cxnLst/>
              <a:rect l="l" t="t" r="r" b="b"/>
              <a:pathLst>
                <a:path w="3685" h="6211" extrusionOk="0">
                  <a:moveTo>
                    <a:pt x="3088" y="0"/>
                  </a:moveTo>
                  <a:cubicBezTo>
                    <a:pt x="1418" y="0"/>
                    <a:pt x="0" y="1363"/>
                    <a:pt x="0" y="3102"/>
                  </a:cubicBezTo>
                  <a:cubicBezTo>
                    <a:pt x="0" y="4852"/>
                    <a:pt x="1423" y="6210"/>
                    <a:pt x="3097" y="6210"/>
                  </a:cubicBezTo>
                  <a:cubicBezTo>
                    <a:pt x="3290" y="6210"/>
                    <a:pt x="3487" y="6192"/>
                    <a:pt x="3685" y="6155"/>
                  </a:cubicBezTo>
                  <a:cubicBezTo>
                    <a:pt x="2230" y="5868"/>
                    <a:pt x="1177" y="4585"/>
                    <a:pt x="1177" y="3102"/>
                  </a:cubicBezTo>
                  <a:cubicBezTo>
                    <a:pt x="1177" y="1618"/>
                    <a:pt x="2230" y="346"/>
                    <a:pt x="3685" y="58"/>
                  </a:cubicBezTo>
                  <a:cubicBezTo>
                    <a:pt x="3483" y="19"/>
                    <a:pt x="3284" y="0"/>
                    <a:pt x="3088" y="0"/>
                  </a:cubicBezTo>
                  <a:close/>
                </a:path>
              </a:pathLst>
            </a:custGeom>
            <a:solidFill>
              <a:srgbClr val="50687E"/>
            </a:solidFill>
            <a:ln>
              <a:solidFill>
                <a:schemeClr val="bg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726;p64">
              <a:extLst>
                <a:ext uri="{FF2B5EF4-FFF2-40B4-BE49-F238E27FC236}">
                  <a16:creationId xmlns:a16="http://schemas.microsoft.com/office/drawing/2014/main" id="{F6DF2230-26AB-B309-5743-ABEBCA66C52D}"/>
                </a:ext>
              </a:extLst>
            </p:cNvPr>
            <p:cNvSpPr/>
            <p:nvPr/>
          </p:nvSpPr>
          <p:spPr>
            <a:xfrm>
              <a:off x="4088647" y="3053763"/>
              <a:ext cx="96007" cy="82273"/>
            </a:xfrm>
            <a:custGeom>
              <a:avLst/>
              <a:gdLst/>
              <a:ahLst/>
              <a:cxnLst/>
              <a:rect l="l" t="t" r="r" b="b"/>
              <a:pathLst>
                <a:path w="3656" h="3133" extrusionOk="0">
                  <a:moveTo>
                    <a:pt x="2081" y="1"/>
                  </a:moveTo>
                  <a:cubicBezTo>
                    <a:pt x="1697" y="1"/>
                    <a:pt x="1305" y="143"/>
                    <a:pt x="986" y="462"/>
                  </a:cubicBezTo>
                  <a:cubicBezTo>
                    <a:pt x="0" y="1448"/>
                    <a:pt x="699" y="3132"/>
                    <a:pt x="2096" y="3132"/>
                  </a:cubicBezTo>
                  <a:cubicBezTo>
                    <a:pt x="2957" y="3132"/>
                    <a:pt x="3656" y="2434"/>
                    <a:pt x="3656" y="1563"/>
                  </a:cubicBezTo>
                  <a:cubicBezTo>
                    <a:pt x="3656" y="624"/>
                    <a:pt x="2885" y="1"/>
                    <a:pt x="2081" y="1"/>
                  </a:cubicBezTo>
                  <a:close/>
                </a:path>
              </a:pathLst>
            </a:custGeom>
            <a:solidFill>
              <a:srgbClr val="455F75"/>
            </a:solidFill>
            <a:ln>
              <a:solidFill>
                <a:schemeClr val="bg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727;p64">
              <a:extLst>
                <a:ext uri="{FF2B5EF4-FFF2-40B4-BE49-F238E27FC236}">
                  <a16:creationId xmlns:a16="http://schemas.microsoft.com/office/drawing/2014/main" id="{9065D7FC-3325-7EA9-9724-65D22309E423}"/>
                </a:ext>
              </a:extLst>
            </p:cNvPr>
            <p:cNvSpPr/>
            <p:nvPr/>
          </p:nvSpPr>
          <p:spPr>
            <a:xfrm>
              <a:off x="4102696" y="3053868"/>
              <a:ext cx="57089" cy="82246"/>
            </a:xfrm>
            <a:custGeom>
              <a:avLst/>
              <a:gdLst/>
              <a:ahLst/>
              <a:cxnLst/>
              <a:rect l="l" t="t" r="r" b="b"/>
              <a:pathLst>
                <a:path w="2174" h="3132" extrusionOk="0">
                  <a:moveTo>
                    <a:pt x="1567" y="1"/>
                  </a:moveTo>
                  <a:cubicBezTo>
                    <a:pt x="740" y="1"/>
                    <a:pt x="1" y="667"/>
                    <a:pt x="1" y="1568"/>
                  </a:cubicBezTo>
                  <a:cubicBezTo>
                    <a:pt x="1" y="2467"/>
                    <a:pt x="734" y="3131"/>
                    <a:pt x="1558" y="3131"/>
                  </a:cubicBezTo>
                  <a:cubicBezTo>
                    <a:pt x="1761" y="3131"/>
                    <a:pt x="1969" y="3091"/>
                    <a:pt x="2173" y="3004"/>
                  </a:cubicBezTo>
                  <a:cubicBezTo>
                    <a:pt x="1590" y="2765"/>
                    <a:pt x="1216" y="2190"/>
                    <a:pt x="1216" y="1559"/>
                  </a:cubicBezTo>
                  <a:cubicBezTo>
                    <a:pt x="1216" y="937"/>
                    <a:pt x="1590" y="372"/>
                    <a:pt x="2173" y="123"/>
                  </a:cubicBezTo>
                  <a:cubicBezTo>
                    <a:pt x="1972" y="39"/>
                    <a:pt x="1767" y="1"/>
                    <a:pt x="1567" y="1"/>
                  </a:cubicBezTo>
                  <a:close/>
                </a:path>
              </a:pathLst>
            </a:custGeom>
            <a:solidFill>
              <a:srgbClr val="465C73"/>
            </a:solidFill>
            <a:ln>
              <a:solidFill>
                <a:schemeClr val="bg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728;p64">
              <a:extLst>
                <a:ext uri="{FF2B5EF4-FFF2-40B4-BE49-F238E27FC236}">
                  <a16:creationId xmlns:a16="http://schemas.microsoft.com/office/drawing/2014/main" id="{BF5D2B0E-F353-8CEE-79FB-DE73D9A877EF}"/>
                </a:ext>
              </a:extLst>
            </p:cNvPr>
            <p:cNvSpPr/>
            <p:nvPr/>
          </p:nvSpPr>
          <p:spPr>
            <a:xfrm>
              <a:off x="4260807" y="2996411"/>
              <a:ext cx="38051" cy="26207"/>
            </a:xfrm>
            <a:custGeom>
              <a:avLst/>
              <a:gdLst/>
              <a:ahLst/>
              <a:cxnLst/>
              <a:rect l="l" t="t" r="r" b="b"/>
              <a:pathLst>
                <a:path w="1449" h="998" extrusionOk="0">
                  <a:moveTo>
                    <a:pt x="331" y="0"/>
                  </a:moveTo>
                  <a:cubicBezTo>
                    <a:pt x="136" y="0"/>
                    <a:pt x="0" y="272"/>
                    <a:pt x="201" y="416"/>
                  </a:cubicBezTo>
                  <a:cubicBezTo>
                    <a:pt x="440" y="579"/>
                    <a:pt x="698" y="761"/>
                    <a:pt x="957" y="943"/>
                  </a:cubicBezTo>
                  <a:cubicBezTo>
                    <a:pt x="1006" y="981"/>
                    <a:pt x="1057" y="998"/>
                    <a:pt x="1104" y="998"/>
                  </a:cubicBezTo>
                  <a:cubicBezTo>
                    <a:pt x="1304" y="998"/>
                    <a:pt x="1449" y="707"/>
                    <a:pt x="1225" y="560"/>
                  </a:cubicBezTo>
                  <a:cubicBezTo>
                    <a:pt x="966" y="378"/>
                    <a:pt x="708" y="196"/>
                    <a:pt x="449" y="34"/>
                  </a:cubicBezTo>
                  <a:cubicBezTo>
                    <a:pt x="409" y="10"/>
                    <a:pt x="369" y="0"/>
                    <a:pt x="331" y="0"/>
                  </a:cubicBezTo>
                  <a:close/>
                </a:path>
              </a:pathLst>
            </a:custGeom>
            <a:solidFill>
              <a:srgbClr val="E2E9ED"/>
            </a:solidFill>
            <a:ln>
              <a:solidFill>
                <a:schemeClr val="bg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729;p64">
              <a:extLst>
                <a:ext uri="{FF2B5EF4-FFF2-40B4-BE49-F238E27FC236}">
                  <a16:creationId xmlns:a16="http://schemas.microsoft.com/office/drawing/2014/main" id="{C2F710C5-4BFA-8B1D-9AA3-1D4FA88015AF}"/>
                </a:ext>
              </a:extLst>
            </p:cNvPr>
            <p:cNvSpPr/>
            <p:nvPr/>
          </p:nvSpPr>
          <p:spPr>
            <a:xfrm>
              <a:off x="4020528" y="2942999"/>
              <a:ext cx="229381" cy="58323"/>
            </a:xfrm>
            <a:custGeom>
              <a:avLst/>
              <a:gdLst/>
              <a:ahLst/>
              <a:cxnLst/>
              <a:rect l="l" t="t" r="r" b="b"/>
              <a:pathLst>
                <a:path w="8735" h="2221" extrusionOk="0">
                  <a:moveTo>
                    <a:pt x="4690" y="0"/>
                  </a:moveTo>
                  <a:cubicBezTo>
                    <a:pt x="3551" y="0"/>
                    <a:pt x="2077" y="584"/>
                    <a:pt x="192" y="1790"/>
                  </a:cubicBezTo>
                  <a:cubicBezTo>
                    <a:pt x="0" y="1914"/>
                    <a:pt x="87" y="2211"/>
                    <a:pt x="316" y="2221"/>
                  </a:cubicBezTo>
                  <a:cubicBezTo>
                    <a:pt x="355" y="2211"/>
                    <a:pt x="402" y="2202"/>
                    <a:pt x="441" y="2182"/>
                  </a:cubicBezTo>
                  <a:cubicBezTo>
                    <a:pt x="2249" y="1024"/>
                    <a:pt x="3637" y="460"/>
                    <a:pt x="4680" y="460"/>
                  </a:cubicBezTo>
                  <a:cubicBezTo>
                    <a:pt x="5599" y="460"/>
                    <a:pt x="6767" y="890"/>
                    <a:pt x="8269" y="1780"/>
                  </a:cubicBezTo>
                  <a:cubicBezTo>
                    <a:pt x="8312" y="1805"/>
                    <a:pt x="8353" y="1815"/>
                    <a:pt x="8392" y="1815"/>
                  </a:cubicBezTo>
                  <a:cubicBezTo>
                    <a:pt x="8600" y="1815"/>
                    <a:pt x="8734" y="1515"/>
                    <a:pt x="8508" y="1379"/>
                  </a:cubicBezTo>
                  <a:cubicBezTo>
                    <a:pt x="6939" y="450"/>
                    <a:pt x="5685" y="0"/>
                    <a:pt x="4690" y="0"/>
                  </a:cubicBezTo>
                  <a:close/>
                </a:path>
              </a:pathLst>
            </a:custGeom>
            <a:solidFill>
              <a:srgbClr val="E2E9ED"/>
            </a:solidFill>
            <a:ln>
              <a:solidFill>
                <a:schemeClr val="bg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730;p64">
              <a:extLst>
                <a:ext uri="{FF2B5EF4-FFF2-40B4-BE49-F238E27FC236}">
                  <a16:creationId xmlns:a16="http://schemas.microsoft.com/office/drawing/2014/main" id="{24C8254F-E7DD-AB2E-77D6-F9CD42C8AAF6}"/>
                </a:ext>
              </a:extLst>
            </p:cNvPr>
            <p:cNvSpPr/>
            <p:nvPr/>
          </p:nvSpPr>
          <p:spPr>
            <a:xfrm>
              <a:off x="4153719" y="3056337"/>
              <a:ext cx="33193" cy="28440"/>
            </a:xfrm>
            <a:custGeom>
              <a:avLst/>
              <a:gdLst/>
              <a:ahLst/>
              <a:cxnLst/>
              <a:rect l="l" t="t" r="r" b="b"/>
              <a:pathLst>
                <a:path w="1264" h="1083" extrusionOk="0">
                  <a:moveTo>
                    <a:pt x="542" y="1"/>
                  </a:moveTo>
                  <a:cubicBezTo>
                    <a:pt x="266" y="1"/>
                    <a:pt x="1" y="217"/>
                    <a:pt x="1" y="546"/>
                  </a:cubicBezTo>
                  <a:cubicBezTo>
                    <a:pt x="1" y="843"/>
                    <a:pt x="240" y="1082"/>
                    <a:pt x="537" y="1082"/>
                  </a:cubicBezTo>
                  <a:cubicBezTo>
                    <a:pt x="1025" y="1082"/>
                    <a:pt x="1264" y="498"/>
                    <a:pt x="919" y="163"/>
                  </a:cubicBezTo>
                  <a:cubicBezTo>
                    <a:pt x="810" y="51"/>
                    <a:pt x="675" y="1"/>
                    <a:pt x="542" y="1"/>
                  </a:cubicBezTo>
                  <a:close/>
                </a:path>
              </a:pathLst>
            </a:custGeom>
            <a:solidFill>
              <a:srgbClr val="E2E9ED"/>
            </a:solidFill>
            <a:ln>
              <a:solidFill>
                <a:schemeClr val="bg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8721;p64">
            <a:extLst>
              <a:ext uri="{FF2B5EF4-FFF2-40B4-BE49-F238E27FC236}">
                <a16:creationId xmlns:a16="http://schemas.microsoft.com/office/drawing/2014/main" id="{CFFFFA90-35CA-960D-9BCF-0F7C6255FC4E}"/>
              </a:ext>
            </a:extLst>
          </p:cNvPr>
          <p:cNvGrpSpPr/>
          <p:nvPr/>
        </p:nvGrpSpPr>
        <p:grpSpPr>
          <a:xfrm>
            <a:off x="4405545" y="579798"/>
            <a:ext cx="378249" cy="265909"/>
            <a:chOff x="3954432" y="2942999"/>
            <a:chExt cx="378249" cy="265909"/>
          </a:xfrm>
        </p:grpSpPr>
        <p:sp>
          <p:nvSpPr>
            <p:cNvPr id="16" name="Google Shape;8722;p64">
              <a:extLst>
                <a:ext uri="{FF2B5EF4-FFF2-40B4-BE49-F238E27FC236}">
                  <a16:creationId xmlns:a16="http://schemas.microsoft.com/office/drawing/2014/main" id="{0FE5B943-6881-4A7D-54C5-42115CC8146E}"/>
                </a:ext>
              </a:extLst>
            </p:cNvPr>
            <p:cNvSpPr/>
            <p:nvPr/>
          </p:nvSpPr>
          <p:spPr>
            <a:xfrm>
              <a:off x="3954432" y="2981207"/>
              <a:ext cx="378249" cy="227700"/>
            </a:xfrm>
            <a:custGeom>
              <a:avLst/>
              <a:gdLst/>
              <a:ahLst/>
              <a:cxnLst/>
              <a:rect l="l" t="t" r="r" b="b"/>
              <a:pathLst>
                <a:path w="14404" h="8671" extrusionOk="0">
                  <a:moveTo>
                    <a:pt x="7207" y="0"/>
                  </a:moveTo>
                  <a:cubicBezTo>
                    <a:pt x="6346" y="0"/>
                    <a:pt x="5054" y="546"/>
                    <a:pt x="3388" y="1637"/>
                  </a:cubicBezTo>
                  <a:cubicBezTo>
                    <a:pt x="2307" y="2345"/>
                    <a:pt x="1264" y="3110"/>
                    <a:pt x="259" y="3924"/>
                  </a:cubicBezTo>
                  <a:cubicBezTo>
                    <a:pt x="0" y="4134"/>
                    <a:pt x="0" y="4527"/>
                    <a:pt x="259" y="4747"/>
                  </a:cubicBezTo>
                  <a:cubicBezTo>
                    <a:pt x="1264" y="5560"/>
                    <a:pt x="2307" y="6326"/>
                    <a:pt x="3388" y="7034"/>
                  </a:cubicBezTo>
                  <a:cubicBezTo>
                    <a:pt x="5063" y="8125"/>
                    <a:pt x="6346" y="8671"/>
                    <a:pt x="7207" y="8671"/>
                  </a:cubicBezTo>
                  <a:cubicBezTo>
                    <a:pt x="8059" y="8671"/>
                    <a:pt x="9351" y="8116"/>
                    <a:pt x="11025" y="7034"/>
                  </a:cubicBezTo>
                  <a:cubicBezTo>
                    <a:pt x="12107" y="6326"/>
                    <a:pt x="13150" y="5560"/>
                    <a:pt x="14145" y="4747"/>
                  </a:cubicBezTo>
                  <a:cubicBezTo>
                    <a:pt x="14404" y="4536"/>
                    <a:pt x="14404" y="4134"/>
                    <a:pt x="14145" y="3924"/>
                  </a:cubicBezTo>
                  <a:cubicBezTo>
                    <a:pt x="13150" y="3110"/>
                    <a:pt x="12107" y="2345"/>
                    <a:pt x="11025" y="1637"/>
                  </a:cubicBezTo>
                  <a:cubicBezTo>
                    <a:pt x="9351" y="546"/>
                    <a:pt x="8059" y="0"/>
                    <a:pt x="7207" y="0"/>
                  </a:cubicBezTo>
                  <a:close/>
                </a:path>
              </a:pathLst>
            </a:custGeom>
            <a:solidFill>
              <a:srgbClr val="E2E9ED"/>
            </a:solidFill>
            <a:ln>
              <a:solidFill>
                <a:schemeClr val="bg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23;p64">
              <a:extLst>
                <a:ext uri="{FF2B5EF4-FFF2-40B4-BE49-F238E27FC236}">
                  <a16:creationId xmlns:a16="http://schemas.microsoft.com/office/drawing/2014/main" id="{59B67408-7B4D-7508-8EDB-0CB0FE88DF6D}"/>
                </a:ext>
              </a:extLst>
            </p:cNvPr>
            <p:cNvSpPr/>
            <p:nvPr/>
          </p:nvSpPr>
          <p:spPr>
            <a:xfrm>
              <a:off x="3954432" y="2980944"/>
              <a:ext cx="208111" cy="227727"/>
            </a:xfrm>
            <a:custGeom>
              <a:avLst/>
              <a:gdLst/>
              <a:ahLst/>
              <a:cxnLst/>
              <a:rect l="l" t="t" r="r" b="b"/>
              <a:pathLst>
                <a:path w="7925" h="8672" extrusionOk="0">
                  <a:moveTo>
                    <a:pt x="7207" y="1"/>
                  </a:moveTo>
                  <a:cubicBezTo>
                    <a:pt x="6346" y="1"/>
                    <a:pt x="5063" y="556"/>
                    <a:pt x="3379" y="1637"/>
                  </a:cubicBezTo>
                  <a:cubicBezTo>
                    <a:pt x="2297" y="2345"/>
                    <a:pt x="1264" y="3111"/>
                    <a:pt x="259" y="3934"/>
                  </a:cubicBezTo>
                  <a:cubicBezTo>
                    <a:pt x="0" y="4144"/>
                    <a:pt x="0" y="4537"/>
                    <a:pt x="259" y="4747"/>
                  </a:cubicBezTo>
                  <a:cubicBezTo>
                    <a:pt x="1264" y="5561"/>
                    <a:pt x="2297" y="6326"/>
                    <a:pt x="3379" y="7044"/>
                  </a:cubicBezTo>
                  <a:cubicBezTo>
                    <a:pt x="5054" y="8126"/>
                    <a:pt x="6346" y="8671"/>
                    <a:pt x="7207" y="8671"/>
                  </a:cubicBezTo>
                  <a:cubicBezTo>
                    <a:pt x="7446" y="8671"/>
                    <a:pt x="7685" y="8633"/>
                    <a:pt x="7925" y="8575"/>
                  </a:cubicBezTo>
                  <a:cubicBezTo>
                    <a:pt x="7121" y="8374"/>
                    <a:pt x="6078" y="7858"/>
                    <a:pt x="4814" y="7044"/>
                  </a:cubicBezTo>
                  <a:cubicBezTo>
                    <a:pt x="3733" y="6326"/>
                    <a:pt x="2699" y="5570"/>
                    <a:pt x="1694" y="4747"/>
                  </a:cubicBezTo>
                  <a:cubicBezTo>
                    <a:pt x="1436" y="4537"/>
                    <a:pt x="1436" y="4144"/>
                    <a:pt x="1694" y="3934"/>
                  </a:cubicBezTo>
                  <a:cubicBezTo>
                    <a:pt x="2699" y="3111"/>
                    <a:pt x="3733" y="2345"/>
                    <a:pt x="4814" y="1637"/>
                  </a:cubicBezTo>
                  <a:cubicBezTo>
                    <a:pt x="6078" y="824"/>
                    <a:pt x="7121" y="307"/>
                    <a:pt x="7925" y="106"/>
                  </a:cubicBezTo>
                  <a:cubicBezTo>
                    <a:pt x="7685" y="39"/>
                    <a:pt x="7446" y="10"/>
                    <a:pt x="7207" y="1"/>
                  </a:cubicBezTo>
                  <a:close/>
                </a:path>
              </a:pathLst>
            </a:custGeom>
            <a:solidFill>
              <a:srgbClr val="E2E9ED"/>
            </a:solidFill>
            <a:ln>
              <a:solidFill>
                <a:schemeClr val="bg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724;p64">
              <a:extLst>
                <a:ext uri="{FF2B5EF4-FFF2-40B4-BE49-F238E27FC236}">
                  <a16:creationId xmlns:a16="http://schemas.microsoft.com/office/drawing/2014/main" id="{A92523BB-FEFA-203E-5BE1-5B5B39D36F10}"/>
                </a:ext>
              </a:extLst>
            </p:cNvPr>
            <p:cNvSpPr/>
            <p:nvPr/>
          </p:nvSpPr>
          <p:spPr>
            <a:xfrm>
              <a:off x="4034604" y="3013270"/>
              <a:ext cx="190516" cy="163232"/>
            </a:xfrm>
            <a:custGeom>
              <a:avLst/>
              <a:gdLst/>
              <a:ahLst/>
              <a:cxnLst/>
              <a:rect l="l" t="t" r="r" b="b"/>
              <a:pathLst>
                <a:path w="7255" h="6216" extrusionOk="0">
                  <a:moveTo>
                    <a:pt x="4127" y="0"/>
                  </a:moveTo>
                  <a:cubicBezTo>
                    <a:pt x="3364" y="0"/>
                    <a:pt x="2587" y="283"/>
                    <a:pt x="1953" y="913"/>
                  </a:cubicBezTo>
                  <a:cubicBezTo>
                    <a:pt x="0" y="2866"/>
                    <a:pt x="1388" y="6215"/>
                    <a:pt x="4154" y="6215"/>
                  </a:cubicBezTo>
                  <a:cubicBezTo>
                    <a:pt x="5857" y="6206"/>
                    <a:pt x="7245" y="4818"/>
                    <a:pt x="7255" y="3105"/>
                  </a:cubicBezTo>
                  <a:cubicBezTo>
                    <a:pt x="7255" y="1239"/>
                    <a:pt x="5724" y="0"/>
                    <a:pt x="4127" y="0"/>
                  </a:cubicBezTo>
                  <a:close/>
                </a:path>
              </a:pathLst>
            </a:custGeom>
            <a:solidFill>
              <a:srgbClr val="6A7F91"/>
            </a:solidFill>
            <a:ln>
              <a:solidFill>
                <a:schemeClr val="bg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725;p64">
              <a:extLst>
                <a:ext uri="{FF2B5EF4-FFF2-40B4-BE49-F238E27FC236}">
                  <a16:creationId xmlns:a16="http://schemas.microsoft.com/office/drawing/2014/main" id="{65A376CD-FDA6-CC91-2F0D-C07988FC2C0F}"/>
                </a:ext>
              </a:extLst>
            </p:cNvPr>
            <p:cNvSpPr/>
            <p:nvPr/>
          </p:nvSpPr>
          <p:spPr>
            <a:xfrm>
              <a:off x="4062256" y="3013349"/>
              <a:ext cx="96768" cy="163101"/>
            </a:xfrm>
            <a:custGeom>
              <a:avLst/>
              <a:gdLst/>
              <a:ahLst/>
              <a:cxnLst/>
              <a:rect l="l" t="t" r="r" b="b"/>
              <a:pathLst>
                <a:path w="3685" h="6211" extrusionOk="0">
                  <a:moveTo>
                    <a:pt x="3088" y="0"/>
                  </a:moveTo>
                  <a:cubicBezTo>
                    <a:pt x="1418" y="0"/>
                    <a:pt x="0" y="1363"/>
                    <a:pt x="0" y="3102"/>
                  </a:cubicBezTo>
                  <a:cubicBezTo>
                    <a:pt x="0" y="4852"/>
                    <a:pt x="1423" y="6210"/>
                    <a:pt x="3097" y="6210"/>
                  </a:cubicBezTo>
                  <a:cubicBezTo>
                    <a:pt x="3290" y="6210"/>
                    <a:pt x="3487" y="6192"/>
                    <a:pt x="3685" y="6155"/>
                  </a:cubicBezTo>
                  <a:cubicBezTo>
                    <a:pt x="2230" y="5868"/>
                    <a:pt x="1177" y="4585"/>
                    <a:pt x="1177" y="3102"/>
                  </a:cubicBezTo>
                  <a:cubicBezTo>
                    <a:pt x="1177" y="1618"/>
                    <a:pt x="2230" y="346"/>
                    <a:pt x="3685" y="58"/>
                  </a:cubicBezTo>
                  <a:cubicBezTo>
                    <a:pt x="3483" y="19"/>
                    <a:pt x="3284" y="0"/>
                    <a:pt x="3088" y="0"/>
                  </a:cubicBezTo>
                  <a:close/>
                </a:path>
              </a:pathLst>
            </a:custGeom>
            <a:solidFill>
              <a:srgbClr val="50687E"/>
            </a:solidFill>
            <a:ln>
              <a:solidFill>
                <a:schemeClr val="bg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726;p64">
              <a:extLst>
                <a:ext uri="{FF2B5EF4-FFF2-40B4-BE49-F238E27FC236}">
                  <a16:creationId xmlns:a16="http://schemas.microsoft.com/office/drawing/2014/main" id="{B236ADF7-18D0-509C-0C6B-375FB59F3274}"/>
                </a:ext>
              </a:extLst>
            </p:cNvPr>
            <p:cNvSpPr/>
            <p:nvPr/>
          </p:nvSpPr>
          <p:spPr>
            <a:xfrm>
              <a:off x="4088647" y="3053763"/>
              <a:ext cx="96007" cy="82273"/>
            </a:xfrm>
            <a:custGeom>
              <a:avLst/>
              <a:gdLst/>
              <a:ahLst/>
              <a:cxnLst/>
              <a:rect l="l" t="t" r="r" b="b"/>
              <a:pathLst>
                <a:path w="3656" h="3133" extrusionOk="0">
                  <a:moveTo>
                    <a:pt x="2081" y="1"/>
                  </a:moveTo>
                  <a:cubicBezTo>
                    <a:pt x="1697" y="1"/>
                    <a:pt x="1305" y="143"/>
                    <a:pt x="986" y="462"/>
                  </a:cubicBezTo>
                  <a:cubicBezTo>
                    <a:pt x="0" y="1448"/>
                    <a:pt x="699" y="3132"/>
                    <a:pt x="2096" y="3132"/>
                  </a:cubicBezTo>
                  <a:cubicBezTo>
                    <a:pt x="2957" y="3132"/>
                    <a:pt x="3656" y="2434"/>
                    <a:pt x="3656" y="1563"/>
                  </a:cubicBezTo>
                  <a:cubicBezTo>
                    <a:pt x="3656" y="624"/>
                    <a:pt x="2885" y="1"/>
                    <a:pt x="2081" y="1"/>
                  </a:cubicBezTo>
                  <a:close/>
                </a:path>
              </a:pathLst>
            </a:custGeom>
            <a:solidFill>
              <a:srgbClr val="455F75"/>
            </a:solidFill>
            <a:ln>
              <a:solidFill>
                <a:schemeClr val="bg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727;p64">
              <a:extLst>
                <a:ext uri="{FF2B5EF4-FFF2-40B4-BE49-F238E27FC236}">
                  <a16:creationId xmlns:a16="http://schemas.microsoft.com/office/drawing/2014/main" id="{80362D6B-F92B-2D11-C887-E5B3E90E4D76}"/>
                </a:ext>
              </a:extLst>
            </p:cNvPr>
            <p:cNvSpPr/>
            <p:nvPr/>
          </p:nvSpPr>
          <p:spPr>
            <a:xfrm>
              <a:off x="4102696" y="3053868"/>
              <a:ext cx="57089" cy="82246"/>
            </a:xfrm>
            <a:custGeom>
              <a:avLst/>
              <a:gdLst/>
              <a:ahLst/>
              <a:cxnLst/>
              <a:rect l="l" t="t" r="r" b="b"/>
              <a:pathLst>
                <a:path w="2174" h="3132" extrusionOk="0">
                  <a:moveTo>
                    <a:pt x="1567" y="1"/>
                  </a:moveTo>
                  <a:cubicBezTo>
                    <a:pt x="740" y="1"/>
                    <a:pt x="1" y="667"/>
                    <a:pt x="1" y="1568"/>
                  </a:cubicBezTo>
                  <a:cubicBezTo>
                    <a:pt x="1" y="2467"/>
                    <a:pt x="734" y="3131"/>
                    <a:pt x="1558" y="3131"/>
                  </a:cubicBezTo>
                  <a:cubicBezTo>
                    <a:pt x="1761" y="3131"/>
                    <a:pt x="1969" y="3091"/>
                    <a:pt x="2173" y="3004"/>
                  </a:cubicBezTo>
                  <a:cubicBezTo>
                    <a:pt x="1590" y="2765"/>
                    <a:pt x="1216" y="2190"/>
                    <a:pt x="1216" y="1559"/>
                  </a:cubicBezTo>
                  <a:cubicBezTo>
                    <a:pt x="1216" y="937"/>
                    <a:pt x="1590" y="372"/>
                    <a:pt x="2173" y="123"/>
                  </a:cubicBezTo>
                  <a:cubicBezTo>
                    <a:pt x="1972" y="39"/>
                    <a:pt x="1767" y="1"/>
                    <a:pt x="1567" y="1"/>
                  </a:cubicBezTo>
                  <a:close/>
                </a:path>
              </a:pathLst>
            </a:custGeom>
            <a:solidFill>
              <a:srgbClr val="465C73"/>
            </a:solidFill>
            <a:ln>
              <a:solidFill>
                <a:schemeClr val="bg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728;p64">
              <a:extLst>
                <a:ext uri="{FF2B5EF4-FFF2-40B4-BE49-F238E27FC236}">
                  <a16:creationId xmlns:a16="http://schemas.microsoft.com/office/drawing/2014/main" id="{D4DF2022-CF2D-C0E5-0229-FA70C0604D46}"/>
                </a:ext>
              </a:extLst>
            </p:cNvPr>
            <p:cNvSpPr/>
            <p:nvPr/>
          </p:nvSpPr>
          <p:spPr>
            <a:xfrm>
              <a:off x="4260807" y="2996411"/>
              <a:ext cx="38051" cy="26207"/>
            </a:xfrm>
            <a:custGeom>
              <a:avLst/>
              <a:gdLst/>
              <a:ahLst/>
              <a:cxnLst/>
              <a:rect l="l" t="t" r="r" b="b"/>
              <a:pathLst>
                <a:path w="1449" h="998" extrusionOk="0">
                  <a:moveTo>
                    <a:pt x="331" y="0"/>
                  </a:moveTo>
                  <a:cubicBezTo>
                    <a:pt x="136" y="0"/>
                    <a:pt x="0" y="272"/>
                    <a:pt x="201" y="416"/>
                  </a:cubicBezTo>
                  <a:cubicBezTo>
                    <a:pt x="440" y="579"/>
                    <a:pt x="698" y="761"/>
                    <a:pt x="957" y="943"/>
                  </a:cubicBezTo>
                  <a:cubicBezTo>
                    <a:pt x="1006" y="981"/>
                    <a:pt x="1057" y="998"/>
                    <a:pt x="1104" y="998"/>
                  </a:cubicBezTo>
                  <a:cubicBezTo>
                    <a:pt x="1304" y="998"/>
                    <a:pt x="1449" y="707"/>
                    <a:pt x="1225" y="560"/>
                  </a:cubicBezTo>
                  <a:cubicBezTo>
                    <a:pt x="966" y="378"/>
                    <a:pt x="708" y="196"/>
                    <a:pt x="449" y="34"/>
                  </a:cubicBezTo>
                  <a:cubicBezTo>
                    <a:pt x="409" y="10"/>
                    <a:pt x="369" y="0"/>
                    <a:pt x="331" y="0"/>
                  </a:cubicBezTo>
                  <a:close/>
                </a:path>
              </a:pathLst>
            </a:custGeom>
            <a:solidFill>
              <a:srgbClr val="E2E9ED"/>
            </a:solidFill>
            <a:ln>
              <a:solidFill>
                <a:schemeClr val="bg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729;p64">
              <a:extLst>
                <a:ext uri="{FF2B5EF4-FFF2-40B4-BE49-F238E27FC236}">
                  <a16:creationId xmlns:a16="http://schemas.microsoft.com/office/drawing/2014/main" id="{A303FD7C-D85E-37F4-7882-291863A43895}"/>
                </a:ext>
              </a:extLst>
            </p:cNvPr>
            <p:cNvSpPr/>
            <p:nvPr/>
          </p:nvSpPr>
          <p:spPr>
            <a:xfrm>
              <a:off x="4020528" y="2942999"/>
              <a:ext cx="229381" cy="58323"/>
            </a:xfrm>
            <a:custGeom>
              <a:avLst/>
              <a:gdLst/>
              <a:ahLst/>
              <a:cxnLst/>
              <a:rect l="l" t="t" r="r" b="b"/>
              <a:pathLst>
                <a:path w="8735" h="2221" extrusionOk="0">
                  <a:moveTo>
                    <a:pt x="4690" y="0"/>
                  </a:moveTo>
                  <a:cubicBezTo>
                    <a:pt x="3551" y="0"/>
                    <a:pt x="2077" y="584"/>
                    <a:pt x="192" y="1790"/>
                  </a:cubicBezTo>
                  <a:cubicBezTo>
                    <a:pt x="0" y="1914"/>
                    <a:pt x="87" y="2211"/>
                    <a:pt x="316" y="2221"/>
                  </a:cubicBezTo>
                  <a:cubicBezTo>
                    <a:pt x="355" y="2211"/>
                    <a:pt x="402" y="2202"/>
                    <a:pt x="441" y="2182"/>
                  </a:cubicBezTo>
                  <a:cubicBezTo>
                    <a:pt x="2249" y="1024"/>
                    <a:pt x="3637" y="460"/>
                    <a:pt x="4680" y="460"/>
                  </a:cubicBezTo>
                  <a:cubicBezTo>
                    <a:pt x="5599" y="460"/>
                    <a:pt x="6767" y="890"/>
                    <a:pt x="8269" y="1780"/>
                  </a:cubicBezTo>
                  <a:cubicBezTo>
                    <a:pt x="8312" y="1805"/>
                    <a:pt x="8353" y="1815"/>
                    <a:pt x="8392" y="1815"/>
                  </a:cubicBezTo>
                  <a:cubicBezTo>
                    <a:pt x="8600" y="1815"/>
                    <a:pt x="8734" y="1515"/>
                    <a:pt x="8508" y="1379"/>
                  </a:cubicBezTo>
                  <a:cubicBezTo>
                    <a:pt x="6939" y="450"/>
                    <a:pt x="5685" y="0"/>
                    <a:pt x="4690" y="0"/>
                  </a:cubicBezTo>
                  <a:close/>
                </a:path>
              </a:pathLst>
            </a:custGeom>
            <a:solidFill>
              <a:srgbClr val="E2E9ED"/>
            </a:solidFill>
            <a:ln>
              <a:solidFill>
                <a:schemeClr val="bg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730;p64">
              <a:extLst>
                <a:ext uri="{FF2B5EF4-FFF2-40B4-BE49-F238E27FC236}">
                  <a16:creationId xmlns:a16="http://schemas.microsoft.com/office/drawing/2014/main" id="{3F491E6E-0525-7DFF-75AB-3AB19CC15983}"/>
                </a:ext>
              </a:extLst>
            </p:cNvPr>
            <p:cNvSpPr/>
            <p:nvPr/>
          </p:nvSpPr>
          <p:spPr>
            <a:xfrm>
              <a:off x="4153719" y="3056337"/>
              <a:ext cx="33193" cy="28440"/>
            </a:xfrm>
            <a:custGeom>
              <a:avLst/>
              <a:gdLst/>
              <a:ahLst/>
              <a:cxnLst/>
              <a:rect l="l" t="t" r="r" b="b"/>
              <a:pathLst>
                <a:path w="1264" h="1083" extrusionOk="0">
                  <a:moveTo>
                    <a:pt x="542" y="1"/>
                  </a:moveTo>
                  <a:cubicBezTo>
                    <a:pt x="266" y="1"/>
                    <a:pt x="1" y="217"/>
                    <a:pt x="1" y="546"/>
                  </a:cubicBezTo>
                  <a:cubicBezTo>
                    <a:pt x="1" y="843"/>
                    <a:pt x="240" y="1082"/>
                    <a:pt x="537" y="1082"/>
                  </a:cubicBezTo>
                  <a:cubicBezTo>
                    <a:pt x="1025" y="1082"/>
                    <a:pt x="1264" y="498"/>
                    <a:pt x="919" y="163"/>
                  </a:cubicBezTo>
                  <a:cubicBezTo>
                    <a:pt x="810" y="51"/>
                    <a:pt x="675" y="1"/>
                    <a:pt x="542" y="1"/>
                  </a:cubicBezTo>
                  <a:close/>
                </a:path>
              </a:pathLst>
            </a:custGeom>
            <a:solidFill>
              <a:srgbClr val="E2E9ED"/>
            </a:solidFill>
            <a:ln>
              <a:solidFill>
                <a:schemeClr val="bg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29282933"/>
      </p:ext>
    </p:extLst>
  </p:cSld>
  <p:clrMapOvr>
    <a:masterClrMapping/>
  </p:clrMapOvr>
  <p:transition spd="slow">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κειμένου 1">
            <a:extLst>
              <a:ext uri="{FF2B5EF4-FFF2-40B4-BE49-F238E27FC236}">
                <a16:creationId xmlns:a16="http://schemas.microsoft.com/office/drawing/2014/main" id="{8815421A-3FB9-0192-9DD6-6527C98BC6AF}"/>
              </a:ext>
            </a:extLst>
          </p:cNvPr>
          <p:cNvSpPr>
            <a:spLocks noGrp="1"/>
          </p:cNvSpPr>
          <p:nvPr>
            <p:ph type="body" idx="1"/>
          </p:nvPr>
        </p:nvSpPr>
        <p:spPr>
          <a:xfrm>
            <a:off x="720000" y="1138645"/>
            <a:ext cx="7355596" cy="3609473"/>
          </a:xfrm>
        </p:spPr>
        <p:txBody>
          <a:bodyPr/>
          <a:lstStyle/>
          <a:p>
            <a:pPr marL="139700" indent="0" algn="l">
              <a:buNone/>
            </a:pPr>
            <a:r>
              <a:rPr lang="en" dirty="0">
                <a:latin typeface="Helvetica Neue" panose="02000503000000020004" pitchFamily="2" charset="0"/>
              </a:rPr>
              <a:t>S</a:t>
            </a:r>
            <a:r>
              <a:rPr lang="en" b="0" i="0" u="none" strike="noStrike" dirty="0">
                <a:effectLst/>
                <a:latin typeface="Helvetica Neue" panose="02000503000000020004" pitchFamily="2" charset="0"/>
              </a:rPr>
              <a:t>1: Hey Mark! (Widened eyes, brows raised, big smile). How are you? (big smile)</a:t>
            </a:r>
          </a:p>
          <a:p>
            <a:pPr marL="139700" indent="0" algn="l">
              <a:buNone/>
            </a:pPr>
            <a:endParaRPr lang="en" b="0" i="0" u="none" strike="noStrike" dirty="0">
              <a:effectLst/>
              <a:latin typeface="Helvetica Neue" panose="02000503000000020004" pitchFamily="2" charset="0"/>
            </a:endParaRPr>
          </a:p>
          <a:p>
            <a:pPr marL="139700" indent="0" algn="l">
              <a:buNone/>
            </a:pPr>
            <a:r>
              <a:rPr lang="en" dirty="0">
                <a:latin typeface="Helvetica Neue" panose="02000503000000020004" pitchFamily="2" charset="0"/>
              </a:rPr>
              <a:t>S</a:t>
            </a:r>
            <a:r>
              <a:rPr lang="en" b="0" i="0" u="none" strike="noStrike" dirty="0">
                <a:effectLst/>
                <a:latin typeface="Helvetica Neue" panose="02000503000000020004" pitchFamily="2" charset="0"/>
              </a:rPr>
              <a:t>2: Oh (surprised expression) Sarah! Nice to see you here! (very small movements of the head, almost like nodding). Eh! You know the usual, (head tilt to one side, wrinkling nose, narrowed eyes/frowned eyebrows, also might avoiding eye gaze) work! How about you? (Raise eyebrows, smile). </a:t>
            </a:r>
          </a:p>
          <a:p>
            <a:pPr marL="139700" indent="0" algn="l">
              <a:buNone/>
            </a:pPr>
            <a:endParaRPr lang="en" b="0" i="0" u="none" strike="noStrike" dirty="0">
              <a:effectLst/>
              <a:latin typeface="Helvetica Neue" panose="02000503000000020004" pitchFamily="2" charset="0"/>
            </a:endParaRPr>
          </a:p>
          <a:p>
            <a:pPr marL="139700" indent="0" algn="l">
              <a:buNone/>
            </a:pPr>
            <a:r>
              <a:rPr lang="en" dirty="0">
                <a:latin typeface="Helvetica Neue" panose="02000503000000020004" pitchFamily="2" charset="0"/>
              </a:rPr>
              <a:t>S</a:t>
            </a:r>
            <a:r>
              <a:rPr lang="en" b="0" i="0" u="none" strike="noStrike" dirty="0">
                <a:effectLst/>
                <a:latin typeface="Helvetica Neue" panose="02000503000000020004" pitchFamily="2" charset="0"/>
              </a:rPr>
              <a:t>1: I got the job interview! (enthusiastic)….</a:t>
            </a:r>
            <a:br>
              <a:rPr lang="en" b="0" i="0" u="none" strike="noStrike" dirty="0">
                <a:effectLst/>
                <a:latin typeface="Helvetica Neue" panose="02000503000000020004" pitchFamily="2" charset="0"/>
              </a:rPr>
            </a:br>
            <a:endParaRPr lang="en" b="0" i="0" u="none" strike="noStrike" dirty="0">
              <a:effectLst/>
              <a:latin typeface="Helvetica Neue" panose="02000503000000020004" pitchFamily="2" charset="0"/>
            </a:endParaRPr>
          </a:p>
          <a:p>
            <a:pPr marL="139700" indent="0" algn="l">
              <a:buNone/>
            </a:pPr>
            <a:r>
              <a:rPr lang="en" dirty="0">
                <a:latin typeface="Helvetica Neue" panose="02000503000000020004" pitchFamily="2" charset="0"/>
              </a:rPr>
              <a:t>S</a:t>
            </a:r>
            <a:r>
              <a:rPr lang="en" b="0" i="0" u="none" strike="noStrike" dirty="0">
                <a:effectLst/>
                <a:latin typeface="Helvetica Neue" panose="02000503000000020004" pitchFamily="2" charset="0"/>
              </a:rPr>
              <a:t>2: (overlapping/backchannel), Oh! Congratulations! (Widened eyes, expression of surprise). </a:t>
            </a:r>
          </a:p>
          <a:p>
            <a:pPr marL="139700" indent="0" algn="l">
              <a:buNone/>
            </a:pPr>
            <a:endParaRPr lang="en" b="0" i="0" u="none" strike="noStrike" dirty="0">
              <a:effectLst/>
              <a:latin typeface="Helvetica Neue" panose="02000503000000020004" pitchFamily="2" charset="0"/>
            </a:endParaRPr>
          </a:p>
          <a:p>
            <a:pPr marL="139700" indent="0" algn="l">
              <a:buNone/>
            </a:pPr>
            <a:r>
              <a:rPr lang="en" dirty="0">
                <a:latin typeface="Helvetica Neue" panose="02000503000000020004" pitchFamily="2" charset="0"/>
              </a:rPr>
              <a:t>S</a:t>
            </a:r>
            <a:r>
              <a:rPr lang="en" b="0" i="0" u="none" strike="noStrike" dirty="0">
                <a:effectLst/>
                <a:latin typeface="Helvetica Neue" panose="02000503000000020004" pitchFamily="2" charset="0"/>
              </a:rPr>
              <a:t>1: … thank you! (Nodding / acknowledging the comment) And I’ve also been traveling a lot. (Head nodding, enthusiasm).</a:t>
            </a:r>
          </a:p>
          <a:p>
            <a:pPr marL="139700" indent="0" algn="l">
              <a:buNone/>
            </a:pPr>
            <a:endParaRPr lang="en" b="0" i="0" u="none" strike="noStrike" dirty="0">
              <a:effectLst/>
              <a:latin typeface="Helvetica Neue" panose="02000503000000020004" pitchFamily="2" charset="0"/>
            </a:endParaRPr>
          </a:p>
          <a:p>
            <a:pPr marL="139700" indent="0" algn="l">
              <a:buNone/>
            </a:pPr>
            <a:r>
              <a:rPr lang="en" dirty="0">
                <a:latin typeface="Helvetica Neue" panose="02000503000000020004" pitchFamily="2" charset="0"/>
              </a:rPr>
              <a:t>S</a:t>
            </a:r>
            <a:r>
              <a:rPr lang="en" b="0" i="0" u="none" strike="noStrike" dirty="0">
                <a:effectLst/>
                <a:latin typeface="Helvetica Neue" panose="02000503000000020004" pitchFamily="2" charset="0"/>
              </a:rPr>
              <a:t>2: Oh! (backchannel) (surprised expression).</a:t>
            </a:r>
          </a:p>
          <a:p>
            <a:pPr marL="139700" indent="0">
              <a:buNone/>
            </a:pPr>
            <a:endParaRPr lang="el-GR" dirty="0"/>
          </a:p>
        </p:txBody>
      </p:sp>
      <p:sp>
        <p:nvSpPr>
          <p:cNvPr id="3" name="Τίτλος 2">
            <a:extLst>
              <a:ext uri="{FF2B5EF4-FFF2-40B4-BE49-F238E27FC236}">
                <a16:creationId xmlns:a16="http://schemas.microsoft.com/office/drawing/2014/main" id="{76ABED9A-A479-8AF5-2C98-ABCE1C109B5D}"/>
              </a:ext>
            </a:extLst>
          </p:cNvPr>
          <p:cNvSpPr>
            <a:spLocks noGrp="1"/>
          </p:cNvSpPr>
          <p:nvPr>
            <p:ph type="title"/>
          </p:nvPr>
        </p:nvSpPr>
        <p:spPr/>
        <p:txBody>
          <a:bodyPr/>
          <a:lstStyle/>
          <a:p>
            <a:r>
              <a:rPr lang="en-US" dirty="0"/>
              <a:t>Recordings</a:t>
            </a:r>
            <a:endParaRPr lang="el-GR" dirty="0"/>
          </a:p>
        </p:txBody>
      </p:sp>
      <p:grpSp>
        <p:nvGrpSpPr>
          <p:cNvPr id="5" name="Google Shape;15761;p68">
            <a:extLst>
              <a:ext uri="{FF2B5EF4-FFF2-40B4-BE49-F238E27FC236}">
                <a16:creationId xmlns:a16="http://schemas.microsoft.com/office/drawing/2014/main" id="{B135609F-BCE7-E198-5FE7-9AD551104FEA}"/>
              </a:ext>
            </a:extLst>
          </p:cNvPr>
          <p:cNvGrpSpPr/>
          <p:nvPr/>
        </p:nvGrpSpPr>
        <p:grpSpPr>
          <a:xfrm>
            <a:off x="3345450" y="526045"/>
            <a:ext cx="356891" cy="335709"/>
            <a:chOff x="874658" y="2914408"/>
            <a:chExt cx="356891" cy="335709"/>
          </a:xfrm>
        </p:grpSpPr>
        <p:sp>
          <p:nvSpPr>
            <p:cNvPr id="6" name="Google Shape;15762;p68">
              <a:extLst>
                <a:ext uri="{FF2B5EF4-FFF2-40B4-BE49-F238E27FC236}">
                  <a16:creationId xmlns:a16="http://schemas.microsoft.com/office/drawing/2014/main" id="{34D847CE-F06D-4F78-4879-4EBFFA7BBE93}"/>
                </a:ext>
              </a:extLst>
            </p:cNvPr>
            <p:cNvSpPr/>
            <p:nvPr/>
          </p:nvSpPr>
          <p:spPr>
            <a:xfrm>
              <a:off x="909472" y="2994285"/>
              <a:ext cx="287238" cy="177869"/>
            </a:xfrm>
            <a:custGeom>
              <a:avLst/>
              <a:gdLst/>
              <a:ahLst/>
              <a:cxnLst/>
              <a:rect l="l" t="t" r="r" b="b"/>
              <a:pathLst>
                <a:path w="10957" h="6785" extrusionOk="0">
                  <a:moveTo>
                    <a:pt x="0" y="0"/>
                  </a:moveTo>
                  <a:lnTo>
                    <a:pt x="0" y="6785"/>
                  </a:lnTo>
                  <a:lnTo>
                    <a:pt x="10957" y="6785"/>
                  </a:lnTo>
                  <a:lnTo>
                    <a:pt x="10957" y="0"/>
                  </a:lnTo>
                  <a:close/>
                </a:path>
              </a:pathLst>
            </a:custGeom>
            <a:solidFill>
              <a:srgbClr val="6D8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763;p68">
              <a:extLst>
                <a:ext uri="{FF2B5EF4-FFF2-40B4-BE49-F238E27FC236}">
                  <a16:creationId xmlns:a16="http://schemas.microsoft.com/office/drawing/2014/main" id="{C2C06079-0B93-A58B-1956-492FE67F6795}"/>
                </a:ext>
              </a:extLst>
            </p:cNvPr>
            <p:cNvSpPr/>
            <p:nvPr/>
          </p:nvSpPr>
          <p:spPr>
            <a:xfrm>
              <a:off x="874658" y="2914408"/>
              <a:ext cx="356891" cy="93902"/>
            </a:xfrm>
            <a:custGeom>
              <a:avLst/>
              <a:gdLst/>
              <a:ahLst/>
              <a:cxnLst/>
              <a:rect l="l" t="t" r="r" b="b"/>
              <a:pathLst>
                <a:path w="13614" h="3582" extrusionOk="0">
                  <a:moveTo>
                    <a:pt x="265" y="0"/>
                  </a:moveTo>
                  <a:cubicBezTo>
                    <a:pt x="117" y="0"/>
                    <a:pt x="0" y="125"/>
                    <a:pt x="0" y="276"/>
                  </a:cubicBezTo>
                  <a:lnTo>
                    <a:pt x="0" y="3293"/>
                  </a:lnTo>
                  <a:cubicBezTo>
                    <a:pt x="0" y="3451"/>
                    <a:pt x="130" y="3581"/>
                    <a:pt x="289" y="3581"/>
                  </a:cubicBezTo>
                  <a:lnTo>
                    <a:pt x="13339" y="3581"/>
                  </a:lnTo>
                  <a:cubicBezTo>
                    <a:pt x="13498" y="3581"/>
                    <a:pt x="13613" y="3451"/>
                    <a:pt x="13613" y="3293"/>
                  </a:cubicBezTo>
                  <a:lnTo>
                    <a:pt x="13613" y="276"/>
                  </a:lnTo>
                  <a:cubicBezTo>
                    <a:pt x="13613" y="117"/>
                    <a:pt x="13498" y="1"/>
                    <a:pt x="13339" y="1"/>
                  </a:cubicBezTo>
                  <a:lnTo>
                    <a:pt x="289" y="1"/>
                  </a:lnTo>
                  <a:cubicBezTo>
                    <a:pt x="281" y="1"/>
                    <a:pt x="273" y="0"/>
                    <a:pt x="265"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764;p68">
              <a:extLst>
                <a:ext uri="{FF2B5EF4-FFF2-40B4-BE49-F238E27FC236}">
                  <a16:creationId xmlns:a16="http://schemas.microsoft.com/office/drawing/2014/main" id="{8429BEF5-6F58-EFE4-16FB-9855BBAC0AE8}"/>
                </a:ext>
              </a:extLst>
            </p:cNvPr>
            <p:cNvSpPr/>
            <p:nvPr/>
          </p:nvSpPr>
          <p:spPr>
            <a:xfrm>
              <a:off x="1211442" y="2914434"/>
              <a:ext cx="20107" cy="93876"/>
            </a:xfrm>
            <a:custGeom>
              <a:avLst/>
              <a:gdLst/>
              <a:ahLst/>
              <a:cxnLst/>
              <a:rect l="l" t="t" r="r" b="b"/>
              <a:pathLst>
                <a:path w="767" h="3581" extrusionOk="0">
                  <a:moveTo>
                    <a:pt x="1" y="0"/>
                  </a:moveTo>
                  <a:lnTo>
                    <a:pt x="1" y="3580"/>
                  </a:lnTo>
                  <a:lnTo>
                    <a:pt x="492" y="3580"/>
                  </a:lnTo>
                  <a:cubicBezTo>
                    <a:pt x="651" y="3580"/>
                    <a:pt x="766" y="3450"/>
                    <a:pt x="766" y="3292"/>
                  </a:cubicBezTo>
                  <a:lnTo>
                    <a:pt x="766" y="275"/>
                  </a:lnTo>
                  <a:cubicBezTo>
                    <a:pt x="766" y="116"/>
                    <a:pt x="651" y="0"/>
                    <a:pt x="492" y="0"/>
                  </a:cubicBezTo>
                  <a:close/>
                </a:path>
              </a:pathLst>
            </a:custGeom>
            <a:solidFill>
              <a:srgbClr val="D6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765;p68">
              <a:extLst>
                <a:ext uri="{FF2B5EF4-FFF2-40B4-BE49-F238E27FC236}">
                  <a16:creationId xmlns:a16="http://schemas.microsoft.com/office/drawing/2014/main" id="{2183B830-E345-89F0-5113-24B3EA987399}"/>
                </a:ext>
              </a:extLst>
            </p:cNvPr>
            <p:cNvSpPr/>
            <p:nvPr/>
          </p:nvSpPr>
          <p:spPr>
            <a:xfrm>
              <a:off x="874658" y="2914408"/>
              <a:ext cx="20081" cy="93902"/>
            </a:xfrm>
            <a:custGeom>
              <a:avLst/>
              <a:gdLst/>
              <a:ahLst/>
              <a:cxnLst/>
              <a:rect l="l" t="t" r="r" b="b"/>
              <a:pathLst>
                <a:path w="766" h="3582" extrusionOk="0">
                  <a:moveTo>
                    <a:pt x="265" y="0"/>
                  </a:moveTo>
                  <a:cubicBezTo>
                    <a:pt x="117" y="0"/>
                    <a:pt x="0" y="125"/>
                    <a:pt x="0" y="276"/>
                  </a:cubicBezTo>
                  <a:lnTo>
                    <a:pt x="0" y="3293"/>
                  </a:lnTo>
                  <a:cubicBezTo>
                    <a:pt x="0" y="3451"/>
                    <a:pt x="130" y="3581"/>
                    <a:pt x="289" y="3581"/>
                  </a:cubicBezTo>
                  <a:lnTo>
                    <a:pt x="765" y="3581"/>
                  </a:lnTo>
                  <a:lnTo>
                    <a:pt x="765" y="1"/>
                  </a:lnTo>
                  <a:lnTo>
                    <a:pt x="289" y="1"/>
                  </a:lnTo>
                  <a:cubicBezTo>
                    <a:pt x="281" y="1"/>
                    <a:pt x="273" y="0"/>
                    <a:pt x="265" y="0"/>
                  </a:cubicBezTo>
                  <a:close/>
                </a:path>
              </a:pathLst>
            </a:custGeom>
            <a:solidFill>
              <a:srgbClr val="D6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766;p68">
              <a:extLst>
                <a:ext uri="{FF2B5EF4-FFF2-40B4-BE49-F238E27FC236}">
                  <a16:creationId xmlns:a16="http://schemas.microsoft.com/office/drawing/2014/main" id="{BA661A1B-57EA-A271-253B-EF559D62FEC3}"/>
                </a:ext>
              </a:extLst>
            </p:cNvPr>
            <p:cNvSpPr/>
            <p:nvPr/>
          </p:nvSpPr>
          <p:spPr>
            <a:xfrm>
              <a:off x="1171333" y="2945079"/>
              <a:ext cx="34080" cy="34079"/>
            </a:xfrm>
            <a:custGeom>
              <a:avLst/>
              <a:gdLst/>
              <a:ahLst/>
              <a:cxnLst/>
              <a:rect l="l" t="t" r="r" b="b"/>
              <a:pathLst>
                <a:path w="1300" h="1300" extrusionOk="0">
                  <a:moveTo>
                    <a:pt x="650" y="1"/>
                  </a:moveTo>
                  <a:cubicBezTo>
                    <a:pt x="290" y="1"/>
                    <a:pt x="1" y="289"/>
                    <a:pt x="1" y="650"/>
                  </a:cubicBezTo>
                  <a:cubicBezTo>
                    <a:pt x="1" y="1011"/>
                    <a:pt x="290" y="1300"/>
                    <a:pt x="650" y="1300"/>
                  </a:cubicBezTo>
                  <a:cubicBezTo>
                    <a:pt x="1011" y="1300"/>
                    <a:pt x="1300" y="1011"/>
                    <a:pt x="1300" y="650"/>
                  </a:cubicBezTo>
                  <a:cubicBezTo>
                    <a:pt x="1300" y="289"/>
                    <a:pt x="1011" y="1"/>
                    <a:pt x="650"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767;p68">
              <a:extLst>
                <a:ext uri="{FF2B5EF4-FFF2-40B4-BE49-F238E27FC236}">
                  <a16:creationId xmlns:a16="http://schemas.microsoft.com/office/drawing/2014/main" id="{5909A1FD-9ADB-BA83-60B7-A1F3D111633F}"/>
                </a:ext>
              </a:extLst>
            </p:cNvPr>
            <p:cNvSpPr/>
            <p:nvPr/>
          </p:nvSpPr>
          <p:spPr>
            <a:xfrm>
              <a:off x="1113451" y="2945079"/>
              <a:ext cx="34080" cy="34079"/>
            </a:xfrm>
            <a:custGeom>
              <a:avLst/>
              <a:gdLst/>
              <a:ahLst/>
              <a:cxnLst/>
              <a:rect l="l" t="t" r="r" b="b"/>
              <a:pathLst>
                <a:path w="1300" h="1300" extrusionOk="0">
                  <a:moveTo>
                    <a:pt x="650" y="1"/>
                  </a:moveTo>
                  <a:cubicBezTo>
                    <a:pt x="289" y="1"/>
                    <a:pt x="0" y="289"/>
                    <a:pt x="0" y="650"/>
                  </a:cubicBezTo>
                  <a:cubicBezTo>
                    <a:pt x="0" y="1011"/>
                    <a:pt x="289" y="1300"/>
                    <a:pt x="650" y="1300"/>
                  </a:cubicBezTo>
                  <a:cubicBezTo>
                    <a:pt x="1011" y="1300"/>
                    <a:pt x="1299" y="1011"/>
                    <a:pt x="1299" y="650"/>
                  </a:cubicBezTo>
                  <a:cubicBezTo>
                    <a:pt x="1299" y="289"/>
                    <a:pt x="1011" y="1"/>
                    <a:pt x="650"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768;p68">
              <a:extLst>
                <a:ext uri="{FF2B5EF4-FFF2-40B4-BE49-F238E27FC236}">
                  <a16:creationId xmlns:a16="http://schemas.microsoft.com/office/drawing/2014/main" id="{A53D6788-7852-F946-F5A8-F2E2CCEFE02D}"/>
                </a:ext>
              </a:extLst>
            </p:cNvPr>
            <p:cNvSpPr/>
            <p:nvPr/>
          </p:nvSpPr>
          <p:spPr>
            <a:xfrm>
              <a:off x="898488" y="2956824"/>
              <a:ext cx="197582" cy="10617"/>
            </a:xfrm>
            <a:custGeom>
              <a:avLst/>
              <a:gdLst/>
              <a:ahLst/>
              <a:cxnLst/>
              <a:rect l="l" t="t" r="r" b="b"/>
              <a:pathLst>
                <a:path w="7537" h="405" extrusionOk="0">
                  <a:moveTo>
                    <a:pt x="275" y="0"/>
                  </a:moveTo>
                  <a:cubicBezTo>
                    <a:pt x="5" y="0"/>
                    <a:pt x="1" y="405"/>
                    <a:pt x="261" y="405"/>
                  </a:cubicBezTo>
                  <a:cubicBezTo>
                    <a:pt x="266" y="405"/>
                    <a:pt x="270" y="405"/>
                    <a:pt x="275" y="404"/>
                  </a:cubicBezTo>
                  <a:lnTo>
                    <a:pt x="7262" y="404"/>
                  </a:lnTo>
                  <a:cubicBezTo>
                    <a:pt x="7536" y="404"/>
                    <a:pt x="7536" y="0"/>
                    <a:pt x="7262" y="0"/>
                  </a:cubicBezTo>
                  <a:close/>
                </a:path>
              </a:pathLst>
            </a:custGeom>
            <a:solidFill>
              <a:srgbClr val="6D8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769;p68">
              <a:extLst>
                <a:ext uri="{FF2B5EF4-FFF2-40B4-BE49-F238E27FC236}">
                  <a16:creationId xmlns:a16="http://schemas.microsoft.com/office/drawing/2014/main" id="{91F0CFD6-4F18-C992-2415-DA1DE89170A7}"/>
                </a:ext>
              </a:extLst>
            </p:cNvPr>
            <p:cNvSpPr/>
            <p:nvPr/>
          </p:nvSpPr>
          <p:spPr>
            <a:xfrm>
              <a:off x="874658" y="3035154"/>
              <a:ext cx="356891" cy="94243"/>
            </a:xfrm>
            <a:custGeom>
              <a:avLst/>
              <a:gdLst/>
              <a:ahLst/>
              <a:cxnLst/>
              <a:rect l="l" t="t" r="r" b="b"/>
              <a:pathLst>
                <a:path w="13614" h="3595" extrusionOk="0">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770;p68">
              <a:extLst>
                <a:ext uri="{FF2B5EF4-FFF2-40B4-BE49-F238E27FC236}">
                  <a16:creationId xmlns:a16="http://schemas.microsoft.com/office/drawing/2014/main" id="{CC441EEC-B711-0D41-3E4D-6DAFFB7C82E0}"/>
                </a:ext>
              </a:extLst>
            </p:cNvPr>
            <p:cNvSpPr/>
            <p:nvPr/>
          </p:nvSpPr>
          <p:spPr>
            <a:xfrm>
              <a:off x="1211442" y="3035154"/>
              <a:ext cx="20107" cy="94243"/>
            </a:xfrm>
            <a:custGeom>
              <a:avLst/>
              <a:gdLst/>
              <a:ahLst/>
              <a:cxnLst/>
              <a:rect l="l" t="t" r="r" b="b"/>
              <a:pathLst>
                <a:path w="767" h="3595" extrusionOk="0">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771;p68">
              <a:extLst>
                <a:ext uri="{FF2B5EF4-FFF2-40B4-BE49-F238E27FC236}">
                  <a16:creationId xmlns:a16="http://schemas.microsoft.com/office/drawing/2014/main" id="{60E92083-496F-C374-11CF-B8BB0443F50D}"/>
                </a:ext>
              </a:extLst>
            </p:cNvPr>
            <p:cNvSpPr/>
            <p:nvPr/>
          </p:nvSpPr>
          <p:spPr>
            <a:xfrm>
              <a:off x="874658" y="3035154"/>
              <a:ext cx="20081" cy="94243"/>
            </a:xfrm>
            <a:custGeom>
              <a:avLst/>
              <a:gdLst/>
              <a:ahLst/>
              <a:cxnLst/>
              <a:rect l="l" t="t" r="r" b="b"/>
              <a:pathLst>
                <a:path w="766" h="3595" extrusionOk="0">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772;p68">
              <a:extLst>
                <a:ext uri="{FF2B5EF4-FFF2-40B4-BE49-F238E27FC236}">
                  <a16:creationId xmlns:a16="http://schemas.microsoft.com/office/drawing/2014/main" id="{0432E5EA-C374-9583-98EF-CED28333C60B}"/>
                </a:ext>
              </a:extLst>
            </p:cNvPr>
            <p:cNvSpPr/>
            <p:nvPr/>
          </p:nvSpPr>
          <p:spPr>
            <a:xfrm>
              <a:off x="1171333" y="3066167"/>
              <a:ext cx="34080" cy="34106"/>
            </a:xfrm>
            <a:custGeom>
              <a:avLst/>
              <a:gdLst/>
              <a:ahLst/>
              <a:cxnLst/>
              <a:rect l="l" t="t" r="r" b="b"/>
              <a:pathLst>
                <a:path w="1300" h="1301" extrusionOk="0">
                  <a:moveTo>
                    <a:pt x="650" y="1"/>
                  </a:moveTo>
                  <a:cubicBezTo>
                    <a:pt x="290" y="1"/>
                    <a:pt x="1" y="290"/>
                    <a:pt x="1" y="651"/>
                  </a:cubicBezTo>
                  <a:cubicBezTo>
                    <a:pt x="1" y="1011"/>
                    <a:pt x="290" y="1300"/>
                    <a:pt x="650" y="1300"/>
                  </a:cubicBezTo>
                  <a:cubicBezTo>
                    <a:pt x="1011" y="1300"/>
                    <a:pt x="1300" y="1011"/>
                    <a:pt x="1300" y="651"/>
                  </a:cubicBezTo>
                  <a:cubicBezTo>
                    <a:pt x="1300" y="290"/>
                    <a:pt x="1011" y="1"/>
                    <a:pt x="650"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773;p68">
              <a:extLst>
                <a:ext uri="{FF2B5EF4-FFF2-40B4-BE49-F238E27FC236}">
                  <a16:creationId xmlns:a16="http://schemas.microsoft.com/office/drawing/2014/main" id="{69BEE40B-87AC-4CF8-DF79-0E6678F0AF3B}"/>
                </a:ext>
              </a:extLst>
            </p:cNvPr>
            <p:cNvSpPr/>
            <p:nvPr/>
          </p:nvSpPr>
          <p:spPr>
            <a:xfrm>
              <a:off x="1113451" y="3066167"/>
              <a:ext cx="34080" cy="34106"/>
            </a:xfrm>
            <a:custGeom>
              <a:avLst/>
              <a:gdLst/>
              <a:ahLst/>
              <a:cxnLst/>
              <a:rect l="l" t="t" r="r" b="b"/>
              <a:pathLst>
                <a:path w="1300" h="1301" extrusionOk="0">
                  <a:moveTo>
                    <a:pt x="650" y="1"/>
                  </a:moveTo>
                  <a:cubicBezTo>
                    <a:pt x="289" y="1"/>
                    <a:pt x="0" y="290"/>
                    <a:pt x="0" y="651"/>
                  </a:cubicBezTo>
                  <a:cubicBezTo>
                    <a:pt x="0" y="1011"/>
                    <a:pt x="289" y="1300"/>
                    <a:pt x="650" y="1300"/>
                  </a:cubicBezTo>
                  <a:cubicBezTo>
                    <a:pt x="1011" y="1300"/>
                    <a:pt x="1299" y="1011"/>
                    <a:pt x="1299" y="651"/>
                  </a:cubicBezTo>
                  <a:cubicBezTo>
                    <a:pt x="1299" y="290"/>
                    <a:pt x="1011" y="1"/>
                    <a:pt x="650"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774;p68">
              <a:extLst>
                <a:ext uri="{FF2B5EF4-FFF2-40B4-BE49-F238E27FC236}">
                  <a16:creationId xmlns:a16="http://schemas.microsoft.com/office/drawing/2014/main" id="{5B88A0B0-46F9-E679-C9EA-D3743B0761E5}"/>
                </a:ext>
              </a:extLst>
            </p:cNvPr>
            <p:cNvSpPr/>
            <p:nvPr/>
          </p:nvSpPr>
          <p:spPr>
            <a:xfrm>
              <a:off x="898488" y="3077544"/>
              <a:ext cx="197582" cy="10984"/>
            </a:xfrm>
            <a:custGeom>
              <a:avLst/>
              <a:gdLst/>
              <a:ahLst/>
              <a:cxnLst/>
              <a:rect l="l" t="t" r="r" b="b"/>
              <a:pathLst>
                <a:path w="7537" h="419" extrusionOk="0">
                  <a:moveTo>
                    <a:pt x="275" y="0"/>
                  </a:moveTo>
                  <a:cubicBezTo>
                    <a:pt x="1" y="0"/>
                    <a:pt x="1" y="419"/>
                    <a:pt x="275" y="419"/>
                  </a:cubicBezTo>
                  <a:lnTo>
                    <a:pt x="7262" y="419"/>
                  </a:lnTo>
                  <a:cubicBezTo>
                    <a:pt x="7536" y="419"/>
                    <a:pt x="7536" y="0"/>
                    <a:pt x="7262" y="0"/>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775;p68">
              <a:extLst>
                <a:ext uri="{FF2B5EF4-FFF2-40B4-BE49-F238E27FC236}">
                  <a16:creationId xmlns:a16="http://schemas.microsoft.com/office/drawing/2014/main" id="{6389239C-5AE7-9F93-49AC-E0847C89A576}"/>
                </a:ext>
              </a:extLst>
            </p:cNvPr>
            <p:cNvSpPr/>
            <p:nvPr/>
          </p:nvSpPr>
          <p:spPr>
            <a:xfrm>
              <a:off x="874658" y="3155874"/>
              <a:ext cx="356891" cy="94243"/>
            </a:xfrm>
            <a:custGeom>
              <a:avLst/>
              <a:gdLst/>
              <a:ahLst/>
              <a:cxnLst/>
              <a:rect l="l" t="t" r="r" b="b"/>
              <a:pathLst>
                <a:path w="13614" h="3595" extrusionOk="0">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776;p68">
              <a:extLst>
                <a:ext uri="{FF2B5EF4-FFF2-40B4-BE49-F238E27FC236}">
                  <a16:creationId xmlns:a16="http://schemas.microsoft.com/office/drawing/2014/main" id="{0FD57A06-D448-B171-523F-C3420A085F56}"/>
                </a:ext>
              </a:extLst>
            </p:cNvPr>
            <p:cNvSpPr/>
            <p:nvPr/>
          </p:nvSpPr>
          <p:spPr>
            <a:xfrm>
              <a:off x="1211442" y="3155874"/>
              <a:ext cx="20107" cy="94243"/>
            </a:xfrm>
            <a:custGeom>
              <a:avLst/>
              <a:gdLst/>
              <a:ahLst/>
              <a:cxnLst/>
              <a:rect l="l" t="t" r="r" b="b"/>
              <a:pathLst>
                <a:path w="767" h="3595" extrusionOk="0">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777;p68">
              <a:extLst>
                <a:ext uri="{FF2B5EF4-FFF2-40B4-BE49-F238E27FC236}">
                  <a16:creationId xmlns:a16="http://schemas.microsoft.com/office/drawing/2014/main" id="{E7D0473A-B3A9-DE44-1ACE-B66F44736607}"/>
                </a:ext>
              </a:extLst>
            </p:cNvPr>
            <p:cNvSpPr/>
            <p:nvPr/>
          </p:nvSpPr>
          <p:spPr>
            <a:xfrm>
              <a:off x="874658" y="3155874"/>
              <a:ext cx="20081" cy="94243"/>
            </a:xfrm>
            <a:custGeom>
              <a:avLst/>
              <a:gdLst/>
              <a:ahLst/>
              <a:cxnLst/>
              <a:rect l="l" t="t" r="r" b="b"/>
              <a:pathLst>
                <a:path w="766" h="3595" extrusionOk="0">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778;p68">
              <a:extLst>
                <a:ext uri="{FF2B5EF4-FFF2-40B4-BE49-F238E27FC236}">
                  <a16:creationId xmlns:a16="http://schemas.microsoft.com/office/drawing/2014/main" id="{AF019A4C-347D-8CE7-0619-5D092E7CA983}"/>
                </a:ext>
              </a:extLst>
            </p:cNvPr>
            <p:cNvSpPr/>
            <p:nvPr/>
          </p:nvSpPr>
          <p:spPr>
            <a:xfrm>
              <a:off x="1171333" y="3186887"/>
              <a:ext cx="34080" cy="34106"/>
            </a:xfrm>
            <a:custGeom>
              <a:avLst/>
              <a:gdLst/>
              <a:ahLst/>
              <a:cxnLst/>
              <a:rect l="l" t="t" r="r" b="b"/>
              <a:pathLst>
                <a:path w="1300" h="1301" extrusionOk="0">
                  <a:moveTo>
                    <a:pt x="650" y="1"/>
                  </a:moveTo>
                  <a:cubicBezTo>
                    <a:pt x="290" y="1"/>
                    <a:pt x="1" y="290"/>
                    <a:pt x="1" y="650"/>
                  </a:cubicBezTo>
                  <a:cubicBezTo>
                    <a:pt x="1" y="1011"/>
                    <a:pt x="290" y="1300"/>
                    <a:pt x="650" y="1300"/>
                  </a:cubicBezTo>
                  <a:cubicBezTo>
                    <a:pt x="1011" y="1300"/>
                    <a:pt x="1300" y="1011"/>
                    <a:pt x="1300" y="650"/>
                  </a:cubicBezTo>
                  <a:cubicBezTo>
                    <a:pt x="1300" y="290"/>
                    <a:pt x="1011" y="1"/>
                    <a:pt x="650"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779;p68">
              <a:extLst>
                <a:ext uri="{FF2B5EF4-FFF2-40B4-BE49-F238E27FC236}">
                  <a16:creationId xmlns:a16="http://schemas.microsoft.com/office/drawing/2014/main" id="{1C35DDCF-067F-CADB-CFEE-7A2BE7D923A1}"/>
                </a:ext>
              </a:extLst>
            </p:cNvPr>
            <p:cNvSpPr/>
            <p:nvPr/>
          </p:nvSpPr>
          <p:spPr>
            <a:xfrm>
              <a:off x="1113451" y="3186887"/>
              <a:ext cx="34080" cy="34106"/>
            </a:xfrm>
            <a:custGeom>
              <a:avLst/>
              <a:gdLst/>
              <a:ahLst/>
              <a:cxnLst/>
              <a:rect l="l" t="t" r="r" b="b"/>
              <a:pathLst>
                <a:path w="1300" h="1301" extrusionOk="0">
                  <a:moveTo>
                    <a:pt x="650" y="1"/>
                  </a:moveTo>
                  <a:cubicBezTo>
                    <a:pt x="289" y="1"/>
                    <a:pt x="0" y="290"/>
                    <a:pt x="0" y="650"/>
                  </a:cubicBezTo>
                  <a:cubicBezTo>
                    <a:pt x="0" y="1011"/>
                    <a:pt x="289" y="1300"/>
                    <a:pt x="650" y="1300"/>
                  </a:cubicBezTo>
                  <a:cubicBezTo>
                    <a:pt x="1011" y="1300"/>
                    <a:pt x="1299" y="1011"/>
                    <a:pt x="1299" y="650"/>
                  </a:cubicBezTo>
                  <a:cubicBezTo>
                    <a:pt x="1299" y="290"/>
                    <a:pt x="1011" y="1"/>
                    <a:pt x="650"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780;p68">
              <a:extLst>
                <a:ext uri="{FF2B5EF4-FFF2-40B4-BE49-F238E27FC236}">
                  <a16:creationId xmlns:a16="http://schemas.microsoft.com/office/drawing/2014/main" id="{DAE4DBB1-9D55-C01D-086E-FE16FA3FDC39}"/>
                </a:ext>
              </a:extLst>
            </p:cNvPr>
            <p:cNvSpPr/>
            <p:nvPr/>
          </p:nvSpPr>
          <p:spPr>
            <a:xfrm>
              <a:off x="898488" y="3198631"/>
              <a:ext cx="197582" cy="10617"/>
            </a:xfrm>
            <a:custGeom>
              <a:avLst/>
              <a:gdLst/>
              <a:ahLst/>
              <a:cxnLst/>
              <a:rect l="l" t="t" r="r" b="b"/>
              <a:pathLst>
                <a:path w="7537" h="405" extrusionOk="0">
                  <a:moveTo>
                    <a:pt x="275" y="0"/>
                  </a:moveTo>
                  <a:cubicBezTo>
                    <a:pt x="1" y="0"/>
                    <a:pt x="1" y="405"/>
                    <a:pt x="275" y="405"/>
                  </a:cubicBezTo>
                  <a:lnTo>
                    <a:pt x="7262" y="405"/>
                  </a:lnTo>
                  <a:cubicBezTo>
                    <a:pt x="7536" y="405"/>
                    <a:pt x="7536" y="0"/>
                    <a:pt x="7262" y="0"/>
                  </a:cubicBezTo>
                  <a:close/>
                </a:path>
              </a:pathLst>
            </a:custGeom>
            <a:solidFill>
              <a:srgbClr val="6D8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781;p68">
              <a:extLst>
                <a:ext uri="{FF2B5EF4-FFF2-40B4-BE49-F238E27FC236}">
                  <a16:creationId xmlns:a16="http://schemas.microsoft.com/office/drawing/2014/main" id="{04D41A69-5CDD-C177-518A-39480EB75E7E}"/>
                </a:ext>
              </a:extLst>
            </p:cNvPr>
            <p:cNvSpPr/>
            <p:nvPr/>
          </p:nvSpPr>
          <p:spPr>
            <a:xfrm>
              <a:off x="898488" y="3094924"/>
              <a:ext cx="30305" cy="10643"/>
            </a:xfrm>
            <a:custGeom>
              <a:avLst/>
              <a:gdLst/>
              <a:ahLst/>
              <a:cxnLst/>
              <a:rect l="l" t="t" r="r" b="b"/>
              <a:pathLst>
                <a:path w="1156" h="406" extrusionOk="0">
                  <a:moveTo>
                    <a:pt x="261" y="1"/>
                  </a:moveTo>
                  <a:cubicBezTo>
                    <a:pt x="1" y="1"/>
                    <a:pt x="5" y="405"/>
                    <a:pt x="275" y="405"/>
                  </a:cubicBezTo>
                  <a:lnTo>
                    <a:pt x="881" y="405"/>
                  </a:lnTo>
                  <a:cubicBezTo>
                    <a:pt x="1156" y="405"/>
                    <a:pt x="1156" y="1"/>
                    <a:pt x="881" y="1"/>
                  </a:cubicBezTo>
                  <a:lnTo>
                    <a:pt x="275" y="1"/>
                  </a:lnTo>
                  <a:cubicBezTo>
                    <a:pt x="270" y="1"/>
                    <a:pt x="266" y="1"/>
                    <a:pt x="261" y="1"/>
                  </a:cubicBez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82690975"/>
      </p:ext>
    </p:extLst>
  </p:cSld>
  <p:clrMapOvr>
    <a:masterClrMapping/>
  </p:clrMapOvr>
  <p:transition spd="slow">
    <p:wedge/>
  </p:transition>
</p:sld>
</file>

<file path=ppt/theme/theme1.xml><?xml version="1.0" encoding="utf-8"?>
<a:theme xmlns:a="http://schemas.openxmlformats.org/drawingml/2006/main" name="Robotic Workshop by Slidesgo">
  <a:themeElements>
    <a:clrScheme name="Simple Light">
      <a:dk1>
        <a:srgbClr val="263238"/>
      </a:dk1>
      <a:lt1>
        <a:srgbClr val="FFFFFF"/>
      </a:lt1>
      <a:dk2>
        <a:srgbClr val="F9DEC7"/>
      </a:dk2>
      <a:lt2>
        <a:srgbClr val="EDB280"/>
      </a:lt2>
      <a:accent1>
        <a:srgbClr val="DD7A58"/>
      </a:accent1>
      <a:accent2>
        <a:srgbClr val="C05A48"/>
      </a:accent2>
      <a:accent3>
        <a:srgbClr val="FFFFFF"/>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4455</TotalTime>
  <Words>1247</Words>
  <Application>Microsoft Macintosh PowerPoint</Application>
  <PresentationFormat>Προβολή στην οθόνη (16:9)</PresentationFormat>
  <Paragraphs>177</Paragraphs>
  <Slides>23</Slides>
  <Notes>10</Notes>
  <HiddenSlides>0</HiddenSlides>
  <MMClips>0</MMClips>
  <ScaleCrop>false</ScaleCrop>
  <HeadingPairs>
    <vt:vector size="6" baseType="variant">
      <vt:variant>
        <vt:lpstr>Γραμματοσειρές που χρησιμοποιούνται</vt:lpstr>
      </vt:variant>
      <vt:variant>
        <vt:i4>9</vt:i4>
      </vt:variant>
      <vt:variant>
        <vt:lpstr>Θέμα</vt:lpstr>
      </vt:variant>
      <vt:variant>
        <vt:i4>1</vt:i4>
      </vt:variant>
      <vt:variant>
        <vt:lpstr>Τίτλοι διαφανειών</vt:lpstr>
      </vt:variant>
      <vt:variant>
        <vt:i4>23</vt:i4>
      </vt:variant>
    </vt:vector>
  </HeadingPairs>
  <TitlesOfParts>
    <vt:vector size="33" baseType="lpstr">
      <vt:lpstr>Arial</vt:lpstr>
      <vt:lpstr>Poppins</vt:lpstr>
      <vt:lpstr>Poppins Black</vt:lpstr>
      <vt:lpstr>Helvetica Neue</vt:lpstr>
      <vt:lpstr>TimesNewRoman</vt:lpstr>
      <vt:lpstr>Apple Symbols</vt:lpstr>
      <vt:lpstr>LatoWeb</vt:lpstr>
      <vt:lpstr>Menlo</vt:lpstr>
      <vt:lpstr>Palanquin Dark</vt:lpstr>
      <vt:lpstr>Robotic Workshop by Slidesgo</vt:lpstr>
      <vt:lpstr>Facial Expressions and Gaze in Conversational Agents (Furhat)</vt:lpstr>
      <vt:lpstr>Table of Contents</vt:lpstr>
      <vt:lpstr>Introduction</vt:lpstr>
      <vt:lpstr>Why?</vt:lpstr>
      <vt:lpstr>How?</vt:lpstr>
      <vt:lpstr>Methodology</vt:lpstr>
      <vt:lpstr>Literature</vt:lpstr>
      <vt:lpstr>Observations</vt:lpstr>
      <vt:lpstr>Recordings</vt:lpstr>
      <vt:lpstr>Implementation</vt:lpstr>
      <vt:lpstr>Tools</vt:lpstr>
      <vt:lpstr>Furhat and Dialogue</vt:lpstr>
      <vt:lpstr>Furhat and Dialogue</vt:lpstr>
      <vt:lpstr>Furhat and Dialogue</vt:lpstr>
      <vt:lpstr>An example:</vt:lpstr>
      <vt:lpstr>Examples of implemented Dialogue</vt:lpstr>
      <vt:lpstr>Examples of implemented Dialogue</vt:lpstr>
      <vt:lpstr>Towards Success</vt:lpstr>
      <vt:lpstr>Limitations and Difficulties</vt:lpstr>
      <vt:lpstr>Future Work</vt:lpstr>
      <vt:lpstr>You can find everything on my git repo: </vt:lpstr>
      <vt:lpstr>Refences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Expressions and Gaze in Conversational Agents (FurHat)</dc:title>
  <cp:lastModifiedBy>Eleni Giannitzi</cp:lastModifiedBy>
  <cp:revision>6</cp:revision>
  <dcterms:modified xsi:type="dcterms:W3CDTF">2023-10-30T09:41:40Z</dcterms:modified>
</cp:coreProperties>
</file>