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5"/>
  </p:notesMasterIdLst>
  <p:sldIdLst>
    <p:sldId id="256" r:id="rId2"/>
    <p:sldId id="267" r:id="rId3"/>
    <p:sldId id="342" r:id="rId4"/>
    <p:sldId id="268" r:id="rId5"/>
    <p:sldId id="333" r:id="rId6"/>
    <p:sldId id="331" r:id="rId7"/>
    <p:sldId id="334" r:id="rId8"/>
    <p:sldId id="335" r:id="rId9"/>
    <p:sldId id="336" r:id="rId10"/>
    <p:sldId id="337" r:id="rId11"/>
    <p:sldId id="341" r:id="rId12"/>
    <p:sldId id="338" r:id="rId13"/>
    <p:sldId id="340" r:id="rId14"/>
  </p:sldIdLst>
  <p:sldSz cx="9144000" cy="5143500" type="screen16x9"/>
  <p:notesSz cx="6858000" cy="9144000"/>
  <p:embeddedFontLs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Vidalok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3F45E5-BA1C-4C41-9359-0EA19D6AF39E}">
  <a:tblStyle styleId="{F93F45E5-BA1C-4C41-9359-0EA19D6AF3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4492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0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71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27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400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46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8593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859325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9039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903925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859325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859325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903925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903975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798575" y="141791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3975" y="140397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798625" y="317677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53975" y="316283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6" r:id="rId5"/>
    <p:sldLayoutId id="2147483696" r:id="rId6"/>
    <p:sldLayoutId id="2147483697" r:id="rId7"/>
    <p:sldLayoutId id="2147483698" r:id="rId8"/>
    <p:sldLayoutId id="214748369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686685" y="352213"/>
            <a:ext cx="7577552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o-M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Alegerea genului și platformei pentru un Joc Video reușit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728012" y="3541595"/>
            <a:ext cx="7208073" cy="918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elaborat: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Vlad Mazureac, </a:t>
            </a:r>
            <a:r>
              <a:rPr lang="en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gr.</a:t>
            </a:r>
            <a:r>
              <a:rPr lang="en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IA-211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verificat: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MD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Asist</a:t>
            </a:r>
            <a:r>
              <a:rPr lang="en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univ. </a:t>
            </a:r>
            <a:r>
              <a:rPr lang="en" b="1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Munteanu Viorel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Facultatea Inginerie Mecanică, Industrială şi Transporturi – Universitatea  Tehnică a Moldove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215" y="285114"/>
            <a:ext cx="1200785" cy="12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94780" y="251645"/>
            <a:ext cx="8084646" cy="572700"/>
          </a:xfrm>
        </p:spPr>
        <p:txBody>
          <a:bodyPr/>
          <a:lstStyle/>
          <a:p>
            <a:pPr algn="ctr"/>
            <a:r>
              <a:rPr lang="ro-M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Distribuția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frecven</a:t>
            </a:r>
            <a:r>
              <a:rPr lang="ro-M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ță a variabilei User Count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C:\Users\Vlad\OneDrive\Рабочий стол\Scoala\Anul 3\Analiza Datelor\Proiect final\Ploturi\histogram_user_count_lo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4345"/>
            <a:ext cx="4537103" cy="356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Vlad\OneDrive\Рабочий стол\Scoala\Anul 3\Analiza Datelor\Proiect final\Ploturi\Distribuția_de_frecvență_User_Coun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103" y="824345"/>
            <a:ext cx="4606897" cy="35661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494140" y="4475018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Count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țial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73958" y="4476506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Count </a:t>
            </a:r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logoritmat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0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424" y="368825"/>
            <a:ext cx="7912616" cy="572700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Descrierea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Заголовок 1"/>
          <p:cNvSpPr>
            <a:spLocks noGrp="1"/>
          </p:cNvSpPr>
          <p:nvPr>
            <p:ph type="title"/>
          </p:nvPr>
        </p:nvSpPr>
        <p:spPr>
          <a:xfrm>
            <a:off x="213360" y="1039385"/>
            <a:ext cx="7912616" cy="2755376"/>
          </a:xfrm>
        </p:spPr>
        <p:txBody>
          <a:bodyPr/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folosește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liniară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variabila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răspuns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User_Count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variabilele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explicative Platform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datagame_train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evaluare, s-a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încrucișată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10 fold-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adică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date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împărțit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subseturi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10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subseturi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" descr="Facultatea Inginerie Mecanică, Industrială şi Transporturi – Universitatea  Tehnică a Moldove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215" y="285114"/>
            <a:ext cx="1200785" cy="12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11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94780" y="251645"/>
            <a:ext cx="8084646" cy="572700"/>
          </a:xfrm>
        </p:spPr>
        <p:txBody>
          <a:bodyPr/>
          <a:lstStyle/>
          <a:p>
            <a:pPr algn="ctr"/>
            <a:r>
              <a:rPr lang="ro-M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Rezultatele prezicerii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69593"/>
              </p:ext>
            </p:extLst>
          </p:nvPr>
        </p:nvGraphicFramePr>
        <p:xfrm>
          <a:off x="1489103" y="1045441"/>
          <a:ext cx="6096000" cy="2433320"/>
        </p:xfrm>
        <a:graphic>
          <a:graphicData uri="http://schemas.openxmlformats.org/drawingml/2006/table">
            <a:tbl>
              <a:tblPr firstRow="1" bandRow="1">
                <a:tableStyleId>{F93F45E5-BA1C-4C41-9359-0EA19D6AF39E}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MD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Platforma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Genul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Cantitatea de jucători</a:t>
                      </a:r>
                      <a:endParaRPr lang="ru-RU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MD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Shooter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630 623 100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MD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XOne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Sports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406 633 000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MD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Wii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Shooter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121 328 000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MD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103 704 350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MD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PSP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Adventure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55 924</a:t>
                      </a:r>
                      <a:r>
                        <a:rPr lang="ro-MD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040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5636" y="3747655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Cele mai reușite Platforme: PS4, XOne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98313" y="3726874"/>
            <a:ext cx="3831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Cele mai reușite Genuri: Role-Playing, Adventure,</a:t>
            </a:r>
          </a:p>
          <a:p>
            <a:r>
              <a:rPr lang="ro-M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Shooter, Platform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Facultatea Inginerie Mecanică, Industrială şi Transporturi – Universitatea  Tehnică a Moldove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215" y="285114"/>
            <a:ext cx="1200785" cy="12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0478" y="306478"/>
            <a:ext cx="6504993" cy="732611"/>
          </a:xfrm>
        </p:spPr>
        <p:txBody>
          <a:bodyPr/>
          <a:lstStyle/>
          <a:p>
            <a:pPr algn="ctr"/>
            <a:r>
              <a:rPr lang="ro-M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Facultatea Inginerie Mecanică, Industrială şi Transporturi – Universitatea  Tehnică a Moldove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215" y="285114"/>
            <a:ext cx="1200785" cy="12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57942" y="679708"/>
            <a:ext cx="8930640" cy="4155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o-MD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Rezultatele/Observările</a:t>
            </a:r>
            <a: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obținute în urma realizării acestei lucrări: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Cele mai des utilizate platforme pentru jocuri sunt PS3, X360.</a:t>
            </a:r>
            <a:b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Cele mai des utilizate genuri de jocuri sunt Action, Role-Playing.</a:t>
            </a:r>
            <a:b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Cei mai mulți jucători sunt în jocuri cu genul de Shooter și Action.</a:t>
            </a:r>
            <a:b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Cei mai mulți jucători sunt în jocuri care au fost lansate pe platformele PS4, Xone.</a:t>
            </a:r>
            <a:b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Cele mai bune combinații pentru un număr mare </a:t>
            </a:r>
            <a:r>
              <a:rPr lang="ro-MD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jucători sunt </a:t>
            </a:r>
            <a: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XOne + Shooter, XOne + Platform. La fel o platformă reușită este PS4 și genul de Role-Playing.</a:t>
            </a:r>
            <a:b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2945615" y="347938"/>
            <a:ext cx="371490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579;p70"/>
          <p:cNvSpPr txBox="1">
            <a:spLocks/>
          </p:cNvSpPr>
          <p:nvPr/>
        </p:nvSpPr>
        <p:spPr>
          <a:xfrm>
            <a:off x="750611" y="1440877"/>
            <a:ext cx="8104908" cy="262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Vidaloka"/>
              <a:buNone/>
              <a:defRPr sz="5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ro-M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era digitală în care trăim noi, jocurile video sunt o ocupație care nu numai a ajuns o metodă de distracție dar și un tip de sport sau pentru unii oamenii jocurile video a devenit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modalitate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face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bani</a:t>
            </a:r>
            <a:r>
              <a:rPr lang="ro-M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o-MD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M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ro-M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în jocurile video este problema popularității, acum sunt foarte multe jocuri, fiecare dorind sa fie cea mia populară. </a:t>
            </a:r>
            <a:endParaRPr lang="ro-MD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M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 </a:t>
            </a:r>
            <a:r>
              <a:rPr lang="ro-M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ajutorul datelor noi putem prezice cantitatea aproximativă de jucători în dependență de genul și platforma pe care a fost lansat.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Facultatea Inginerie Mecanică, Industrială şi Transporturi – Universitatea  Tehnică a Moldove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215" y="285114"/>
            <a:ext cx="1200785" cy="12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>
            <a:spLocks noGrp="1"/>
          </p:cNvSpPr>
          <p:nvPr>
            <p:ph type="title"/>
          </p:nvPr>
        </p:nvSpPr>
        <p:spPr>
          <a:xfrm>
            <a:off x="214745" y="354866"/>
            <a:ext cx="7880870" cy="8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MD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Scopul și obiectivele propuse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579;p70"/>
          <p:cNvSpPr txBox="1">
            <a:spLocks/>
          </p:cNvSpPr>
          <p:nvPr/>
        </p:nvSpPr>
        <p:spPr>
          <a:xfrm>
            <a:off x="327863" y="1292764"/>
            <a:ext cx="8104908" cy="300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Vidaloka"/>
              <a:buNone/>
              <a:defRPr sz="5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ro-MD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Scopul </a:t>
            </a:r>
            <a: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al aceste lucrări este prezicerea numărului de jucători în dependență de genul jocului și platforma pe care va fi lansat.</a:t>
            </a:r>
          </a:p>
          <a:p>
            <a:pPr algn="just"/>
            <a:endParaRPr lang="ro-MD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o-MD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Obiectivele </a:t>
            </a:r>
            <a: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principale sunt: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Să analizez platformele și genurile de jocuri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Să reprezint grafic datele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Să creez modelul pentru regresia lineară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Să prezic numărul de jucători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Facultatea Inginerie Mecanică, Industrială şi Transporturi – Universitatea  Tehnică a Moldove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215" y="285114"/>
            <a:ext cx="1200785" cy="12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0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MD" b="1" dirty="0"/>
              <a:t>Data</a:t>
            </a:r>
            <a:endParaRPr lang="ru-RU" b="1" dirty="0"/>
          </a:p>
        </p:txBody>
      </p:sp>
      <p:sp>
        <p:nvSpPr>
          <p:cNvPr id="15" name="Google Shape;579;p70"/>
          <p:cNvSpPr txBox="1">
            <a:spLocks/>
          </p:cNvSpPr>
          <p:nvPr/>
        </p:nvSpPr>
        <p:spPr>
          <a:xfrm>
            <a:off x="0" y="1153580"/>
            <a:ext cx="9260377" cy="337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Vidaloka"/>
              <a:buNone/>
              <a:defRPr sz="5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ro-M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Setul nostru de date se numeste data_game și </a:t>
            </a:r>
            <a: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conține (de unde l-ai luat?):</a:t>
            </a:r>
            <a:endParaRPr lang="ro-M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o-M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Rânduri: 16,719; </a:t>
            </a:r>
          </a:p>
          <a:p>
            <a:pPr algn="just"/>
            <a:r>
              <a:rPr lang="ro-M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Coloane: 16</a:t>
            </a:r>
            <a:r>
              <a:rPr lang="ro-MD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M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34" y="2280698"/>
            <a:ext cx="7933107" cy="2438611"/>
          </a:xfrm>
          <a:prstGeom prst="rect">
            <a:avLst/>
          </a:prstGeom>
        </p:spPr>
      </p:pic>
      <p:pic>
        <p:nvPicPr>
          <p:cNvPr id="2050" name="Picture 2" descr="Facultatea Inginerie Mecanică, Industrială şi Transporturi – Universitatea  Tehnică a Moldove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215" y="285114"/>
            <a:ext cx="1200785" cy="12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26" y="352213"/>
            <a:ext cx="7717500" cy="572700"/>
          </a:xfrm>
        </p:spPr>
        <p:txBody>
          <a:bodyPr/>
          <a:lstStyle/>
          <a:p>
            <a:pPr algn="ctr"/>
            <a:r>
              <a:rPr lang="ro-M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Variabile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utilizate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579;p70"/>
          <p:cNvSpPr txBox="1">
            <a:spLocks/>
          </p:cNvSpPr>
          <p:nvPr/>
        </p:nvSpPr>
        <p:spPr>
          <a:xfrm>
            <a:off x="535413" y="1374493"/>
            <a:ext cx="8073124" cy="3510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Vidaloka"/>
              <a:buNone/>
              <a:defRPr sz="5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coloană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reprezintă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lansat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"Genre"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informații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fiecărui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genuri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include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"Sports," "Action," "Racing," "Role-Playing,"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Count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coloană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utilizatori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Cantitățile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coloană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reflectă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Facultatea Inginerie Mecanică, Industrială şi Transporturi – Universitatea  Tehnică a Moldove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144" y="324520"/>
            <a:ext cx="1200785" cy="12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8354" y="362482"/>
            <a:ext cx="7717500" cy="572700"/>
          </a:xfrm>
        </p:spPr>
        <p:txBody>
          <a:bodyPr/>
          <a:lstStyle/>
          <a:p>
            <a:pPr algn="ctr"/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Volumul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Jocuri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Genuri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59" y="935182"/>
            <a:ext cx="7493490" cy="3913428"/>
          </a:xfrm>
          <a:prstGeom prst="rect">
            <a:avLst/>
          </a:prstGeom>
        </p:spPr>
      </p:pic>
      <p:pic>
        <p:nvPicPr>
          <p:cNvPr id="5" name="Picture 2" descr="Facultatea Inginerie Mecanică, Industrială şi Transporturi – Universitatea  Tehnică a Moldove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215" y="0"/>
            <a:ext cx="1200785" cy="12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0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78354" y="362482"/>
            <a:ext cx="7717500" cy="572700"/>
          </a:xfrm>
        </p:spPr>
        <p:txBody>
          <a:bodyPr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Volumul</a:t>
            </a:r>
            <a:r>
              <a:rPr lang="ro-M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Jocuri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64" y="935182"/>
            <a:ext cx="7498080" cy="3878814"/>
          </a:xfrm>
          <a:prstGeom prst="rect">
            <a:avLst/>
          </a:prstGeom>
        </p:spPr>
      </p:pic>
      <p:pic>
        <p:nvPicPr>
          <p:cNvPr id="8" name="Picture 2" descr="Facultatea Inginerie Mecanică, Industrială şi Transporturi – Universitatea  Tehnică a Moldove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215" y="-14108"/>
            <a:ext cx="1200785" cy="12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6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34514" y="377722"/>
            <a:ext cx="7717500" cy="572700"/>
          </a:xfrm>
        </p:spPr>
        <p:txBody>
          <a:bodyPr/>
          <a:lstStyle/>
          <a:p>
            <a:pPr algn="ctr"/>
            <a:r>
              <a:rPr lang="ro-M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Distribuția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volumului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ro-M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Jucători pe Genuri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4" y="1006299"/>
            <a:ext cx="7566660" cy="3762916"/>
          </a:xfrm>
          <a:prstGeom prst="rect">
            <a:avLst/>
          </a:prstGeom>
        </p:spPr>
      </p:pic>
      <p:pic>
        <p:nvPicPr>
          <p:cNvPr id="5" name="Picture 2" descr="Facultatea Inginerie Mecanică, Industrială şi Transporturi – Universitatea  Tehnică a Moldove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215" y="0"/>
            <a:ext cx="1200785" cy="12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9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67120" y="251645"/>
            <a:ext cx="8084646" cy="572700"/>
          </a:xfrm>
        </p:spPr>
        <p:txBody>
          <a:bodyPr/>
          <a:lstStyle/>
          <a:p>
            <a:r>
              <a:rPr lang="ro-M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Distribuția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volumului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MD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ro-M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Jucători pe Platforme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19" y="887232"/>
            <a:ext cx="6883247" cy="3875268"/>
          </a:xfrm>
          <a:prstGeom prst="rect">
            <a:avLst/>
          </a:prstGeom>
        </p:spPr>
      </p:pic>
      <p:pic>
        <p:nvPicPr>
          <p:cNvPr id="5" name="Picture 2" descr="Facultatea Inginerie Mecanică, Industrială şi Transporturi – Universitatea  Tehnică a Moldove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215" y="0"/>
            <a:ext cx="1200785" cy="12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72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</TotalTime>
  <Words>400</Words>
  <Application>Microsoft Office PowerPoint</Application>
  <PresentationFormat>Экран (16:9)</PresentationFormat>
  <Paragraphs>62</Paragraphs>
  <Slides>13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Montserrat</vt:lpstr>
      <vt:lpstr>Vidaloka</vt:lpstr>
      <vt:lpstr>Times New Roman</vt:lpstr>
      <vt:lpstr>Arial</vt:lpstr>
      <vt:lpstr>Minimalist Business Slides XL by Slidesgo</vt:lpstr>
      <vt:lpstr>Alegerea genului și platformei pentru un Joc Video reușit</vt:lpstr>
      <vt:lpstr>Problema</vt:lpstr>
      <vt:lpstr>Scopul și obiectivele propuse</vt:lpstr>
      <vt:lpstr>Data</vt:lpstr>
      <vt:lpstr>Variabile utilizate</vt:lpstr>
      <vt:lpstr>Volumul de Jocuri pe Genuri</vt:lpstr>
      <vt:lpstr>Volumul de Jocuri pe Platforme</vt:lpstr>
      <vt:lpstr>Distribuția volumului de Jucători pe Genuri</vt:lpstr>
      <vt:lpstr>Distribuția volumului de Jucători pe Platforme</vt:lpstr>
      <vt:lpstr>Distribuția de frecvență a variabilei User Count</vt:lpstr>
      <vt:lpstr>Descrierea modelului</vt:lpstr>
      <vt:lpstr>Rezultatele prezicerii</vt:lpstr>
      <vt:lpstr>Rezultate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dc:creator>Vlad Mazureac</dc:creator>
  <cp:lastModifiedBy>Учетная запись Майкрософт</cp:lastModifiedBy>
  <cp:revision>42</cp:revision>
  <dcterms:modified xsi:type="dcterms:W3CDTF">2023-12-13T14:23:33Z</dcterms:modified>
</cp:coreProperties>
</file>