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581CD-870E-420C-8250-8437CD18F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D135FB-9503-4F00-AE48-AC4A3ADA9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5989E-8781-413C-B184-358C140D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A9CCC-D850-44A3-AA7B-4909E69F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AB4E4-D445-439C-806B-CE442638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296B8-0ABC-472A-8A41-FA99ECFC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832A60-DC86-475B-8D39-0FC2B4A6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EFA5F8-F1B5-48E5-8569-1618D98D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536338-CF8B-4172-B99B-5F581A52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2E7A2-B4E4-4B38-9033-7EABD086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7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E1871B-AFAF-4E2E-952D-EA9A6C7AA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76B93-EF3E-4375-B09C-B993F0AD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6C55E0-D50D-4D8E-B19E-60816F11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D766A-7863-443C-83BB-19B8466B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02ED6-DD6C-4C85-8C3E-44E804E4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D30AD-6747-439A-BBE7-57736D4A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FBE84-2F75-4C8E-9F5C-187AB6F6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B4CF9-BB62-43FB-B828-A7AA532F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D2A37-9879-4C16-8E8C-2C438A40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F5BAD-B0D8-4B51-9059-5B76DBD8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A3873-08B3-43B3-B742-0BBF47C1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66FD7-F179-4E15-8978-5F6594E03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590C1-8A4D-4BF1-94B8-F56F78F0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3F62A-1F69-4E18-8E77-2683FAD3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47125-D14D-49A4-AAB6-0022653F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554350-334C-4DE0-82AF-3181B28A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61E5C-A2E6-47BE-9016-0F15907A3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ED763A-C2E6-41AA-A12B-7CD6079D1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D370A-3B10-43BC-B1F9-65ED6E33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1438D7-1212-41AF-9A49-B3A86C68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F40282-9E9B-4D47-A771-3E246B29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DDE1B-7293-4710-B6F3-8E769E9E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D4E6-DFEF-43DF-80FB-2592D1D47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68BED1-D971-4696-9783-3819D36C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278A66-5ADC-4A92-A095-CA8B8799F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8BB481-6D7F-42CA-AAE4-15282E53C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6304F7-978B-4FD0-8EA6-8853D1B5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4680F6-3588-4C55-9AA9-1A735B32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CB9227-A4DF-4259-9A13-AF2EA916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3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DF0EF-89D3-4316-87AD-7F60A784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38E7C64-69DF-4AAC-9643-67FEC018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D92A64-3604-448D-BA45-7D30CDB9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56811F-E6A4-4CF0-8A81-E4AF0818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E7CE62-C8F6-4B45-AF59-69AECB31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268F85-F225-483B-BCBA-A36003CD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57C2EC-235A-4E16-B215-F93C7210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58D0-A0F0-4EB0-9F34-974FE1C6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540D9-2403-4883-9C72-24FBEA6E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02DB3-8E88-47B4-B5F9-72153749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DC630-53F3-469A-9F96-ECF1DE01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FD3ECF-DCC3-43A3-A7D9-C2D16098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5F77E9-7B56-4337-9B87-A70ED6A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82C37-217F-4F33-9221-C1A36196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5631F9-F4A0-4FF0-94A0-BFFD896F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5C1498-CF60-4B8F-A615-1322F8B5B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9413DA-F410-4514-9189-0C41AF9C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1F41EF-4D15-474F-87C8-37AA4606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BF1299-7B6B-422A-8694-6F087FF3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338A0-1E15-4D86-A488-0E978832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12A184-CBFD-40C8-8F19-81487BD1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0B64F7-19C0-42FF-AEF6-58E6EF74E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A0CA-933C-4BED-813B-8F760AE6F80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165A3D-A0FE-4B65-AD65-F0A5620C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A09BA-3C0D-4E40-BB54-2D2A1EB66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0E3CD-27E5-4A09-8FF1-A66E09A31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502490-8543-4D68-AC4D-8B3C17238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47E385-A596-406B-87B3-D44171517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1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1CD634-E834-43C6-93F8-CE03D2FE2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8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CF56F7-9A54-4483-A0DF-77A8DB7AD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ADD1D6-C875-4FA1-B44B-BB987862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21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Наумова</dc:creator>
  <cp:lastModifiedBy>Елена Наумова</cp:lastModifiedBy>
  <cp:revision>3</cp:revision>
  <dcterms:created xsi:type="dcterms:W3CDTF">2025-04-08T18:05:23Z</dcterms:created>
  <dcterms:modified xsi:type="dcterms:W3CDTF">2025-04-22T16:30:23Z</dcterms:modified>
</cp:coreProperties>
</file>