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Fjalla One"/>
      <p:regular r:id="rId34"/>
    </p:embeddedFont>
    <p:embeddedFont>
      <p:font typeface="Passion One"/>
      <p:regular r:id="rId35"/>
      <p:bold r:id="rId36"/>
    </p:embeddedFont>
    <p:embeddedFont>
      <p:font typeface="Barlow Semi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assionOne-regular.fntdata"/><Relationship Id="rId12" Type="http://schemas.openxmlformats.org/officeDocument/2006/relationships/slide" Target="slides/slide8.xml"/><Relationship Id="rId34" Type="http://schemas.openxmlformats.org/officeDocument/2006/relationships/font" Target="fonts/FjallaOne-regular.fntdata"/><Relationship Id="rId15" Type="http://schemas.openxmlformats.org/officeDocument/2006/relationships/slide" Target="slides/slide11.xml"/><Relationship Id="rId37" Type="http://schemas.openxmlformats.org/officeDocument/2006/relationships/font" Target="fonts/BarlowSemiCondensed-regular.fntdata"/><Relationship Id="rId14" Type="http://schemas.openxmlformats.org/officeDocument/2006/relationships/slide" Target="slides/slide10.xml"/><Relationship Id="rId36" Type="http://schemas.openxmlformats.org/officeDocument/2006/relationships/font" Target="fonts/PassionOne-bold.fntdata"/><Relationship Id="rId17" Type="http://schemas.openxmlformats.org/officeDocument/2006/relationships/slide" Target="slides/slide13.xml"/><Relationship Id="rId39" Type="http://schemas.openxmlformats.org/officeDocument/2006/relationships/font" Target="fonts/BarlowSemiCondensed-italic.fntdata"/><Relationship Id="rId16" Type="http://schemas.openxmlformats.org/officeDocument/2006/relationships/slide" Target="slides/slide12.xml"/><Relationship Id="rId38" Type="http://schemas.openxmlformats.org/officeDocument/2006/relationships/font" Target="fonts/BarlowSemiCondense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241503b742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241503b74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24174b691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24174b691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124174b6915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124174b6915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2cd1e1269e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2cd1e1269e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2cd1e1269e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2cd1e1269e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124174b69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124174b69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2cd1e1269e8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2cd1e1269e8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2cd1e1269e8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2cd1e1269e8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2cd1e1269e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2cd1e1269e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124174b691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124174b691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2cdac62e9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2cdac62e9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241503b7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241503b7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2cdac62e9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2cdac62e9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2cdac62e9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2cdac62e9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2cdac62e9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2cdac62e9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cdac62e9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cdac62e9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24174b6915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24174b6915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cda5164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cda5164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cda51648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cda51648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2cda51648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2cda51648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2cda51648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2cda51648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2cd1e1269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2cd1e1269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24174b69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24174b69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241503b74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241503b74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cd1e1269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cd1e1269e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124174b691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124174b691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2cd1e1269e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2cd1e1269e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cd1e1269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2cd1e1269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24174b691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124174b691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8125" y="-68125"/>
            <a:ext cx="9289800" cy="5270700"/>
            <a:chOff x="-68125" y="-68125"/>
            <a:chExt cx="9289800" cy="5270700"/>
          </a:xfrm>
        </p:grpSpPr>
        <p:grpSp>
          <p:nvGrpSpPr>
            <p:cNvPr id="10" name="Google Shape;10;p2"/>
            <p:cNvGrpSpPr/>
            <p:nvPr/>
          </p:nvGrpSpPr>
          <p:grpSpPr>
            <a:xfrm>
              <a:off x="0" y="613935"/>
              <a:ext cx="9143997" cy="4392066"/>
              <a:chOff x="0" y="613935"/>
              <a:chExt cx="9143997" cy="4392066"/>
            </a:xfrm>
          </p:grpSpPr>
          <p:sp>
            <p:nvSpPr>
              <p:cNvPr id="11" name="Google Shape;11;p2"/>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68125" y="-68125"/>
              <a:ext cx="9289800" cy="5270700"/>
              <a:chOff x="-68125" y="-68125"/>
              <a:chExt cx="9289800" cy="5270700"/>
            </a:xfrm>
          </p:grpSpPr>
          <p:cxnSp>
            <p:nvCxnSpPr>
              <p:cNvPr id="31" name="Google Shape;31;p2"/>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32" name="Google Shape;32;p2"/>
              <p:cNvGrpSpPr/>
              <p:nvPr/>
            </p:nvGrpSpPr>
            <p:grpSpPr>
              <a:xfrm>
                <a:off x="-68125" y="-68125"/>
                <a:ext cx="9289800" cy="5270700"/>
                <a:chOff x="-68125" y="-68125"/>
                <a:chExt cx="9289800" cy="5270700"/>
              </a:xfrm>
            </p:grpSpPr>
            <p:sp>
              <p:nvSpPr>
                <p:cNvPr id="33" name="Google Shape;33;p2"/>
                <p:cNvSpPr/>
                <p:nvPr/>
              </p:nvSpPr>
              <p:spPr>
                <a:xfrm>
                  <a:off x="-68125" y="-68125"/>
                  <a:ext cx="9289800" cy="5270700"/>
                </a:xfrm>
                <a:prstGeom prst="frame">
                  <a:avLst>
                    <a:gd fmla="val 2585" name="adj1"/>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 name="Google Shape;34;p2"/>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7" name="Google Shape;37;p2"/>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38" name="Google Shape;38;p2"/>
          <p:cNvSpPr txBox="1"/>
          <p:nvPr>
            <p:ph type="ctrTitle"/>
          </p:nvPr>
        </p:nvSpPr>
        <p:spPr>
          <a:xfrm>
            <a:off x="1538250" y="2781026"/>
            <a:ext cx="6067500" cy="3570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26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2"/>
          <p:cNvSpPr txBox="1"/>
          <p:nvPr>
            <p:ph idx="1" type="subTitle"/>
          </p:nvPr>
        </p:nvSpPr>
        <p:spPr>
          <a:xfrm>
            <a:off x="2062500" y="3371775"/>
            <a:ext cx="5019000" cy="4746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800"/>
              <a:buNone/>
              <a:defRPr sz="20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40" name="Google Shape;40;p2"/>
          <p:cNvGrpSpPr/>
          <p:nvPr/>
        </p:nvGrpSpPr>
        <p:grpSpPr>
          <a:xfrm>
            <a:off x="311700" y="245650"/>
            <a:ext cx="691800" cy="168900"/>
            <a:chOff x="311700" y="245650"/>
            <a:chExt cx="691800" cy="168900"/>
          </a:xfrm>
        </p:grpSpPr>
        <p:sp>
          <p:nvSpPr>
            <p:cNvPr id="41" name="Google Shape;41;p2"/>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1" name="Shape 391"/>
        <p:cNvGrpSpPr/>
        <p:nvPr/>
      </p:nvGrpSpPr>
      <p:grpSpPr>
        <a:xfrm>
          <a:off x="0" y="0"/>
          <a:ext cx="0" cy="0"/>
          <a:chOff x="0" y="0"/>
          <a:chExt cx="0" cy="0"/>
        </a:xfrm>
      </p:grpSpPr>
      <p:grpSp>
        <p:nvGrpSpPr>
          <p:cNvPr id="392" name="Google Shape;392;p11"/>
          <p:cNvGrpSpPr/>
          <p:nvPr/>
        </p:nvGrpSpPr>
        <p:grpSpPr>
          <a:xfrm>
            <a:off x="-68125" y="-68125"/>
            <a:ext cx="9289800" cy="5270700"/>
            <a:chOff x="-68125" y="-68125"/>
            <a:chExt cx="9289800" cy="5270700"/>
          </a:xfrm>
        </p:grpSpPr>
        <p:grpSp>
          <p:nvGrpSpPr>
            <p:cNvPr id="393" name="Google Shape;393;p11"/>
            <p:cNvGrpSpPr/>
            <p:nvPr/>
          </p:nvGrpSpPr>
          <p:grpSpPr>
            <a:xfrm>
              <a:off x="60800" y="580575"/>
              <a:ext cx="9033300" cy="4510075"/>
              <a:chOff x="60800" y="580575"/>
              <a:chExt cx="9033300" cy="4510075"/>
            </a:xfrm>
          </p:grpSpPr>
          <p:cxnSp>
            <p:nvCxnSpPr>
              <p:cNvPr id="394" name="Google Shape;394;p11"/>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95" name="Google Shape;395;p11"/>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96" name="Google Shape;396;p11"/>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97" name="Google Shape;397;p11"/>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98" name="Google Shape;398;p11"/>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99" name="Google Shape;399;p11"/>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0" name="Google Shape;400;p11"/>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1" name="Google Shape;401;p11"/>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2" name="Google Shape;402;p11"/>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3" name="Google Shape;403;p11"/>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4" name="Google Shape;404;p11"/>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5" name="Google Shape;405;p11"/>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6" name="Google Shape;406;p11"/>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7" name="Google Shape;407;p11"/>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8" name="Google Shape;408;p11"/>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09" name="Google Shape;409;p11"/>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10" name="Google Shape;410;p11"/>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1" name="Google Shape;411;p11"/>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2" name="Google Shape;412;p11"/>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3" name="Google Shape;413;p11"/>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4" name="Google Shape;414;p11"/>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5" name="Google Shape;415;p11"/>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6" name="Google Shape;416;p11"/>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17" name="Google Shape;417;p11"/>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418" name="Google Shape;418;p11"/>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419" name="Google Shape;419;p11"/>
            <p:cNvGrpSpPr/>
            <p:nvPr/>
          </p:nvGrpSpPr>
          <p:grpSpPr>
            <a:xfrm>
              <a:off x="-68125" y="-68125"/>
              <a:ext cx="9289800" cy="5270700"/>
              <a:chOff x="-68125" y="-68125"/>
              <a:chExt cx="9289800" cy="5270700"/>
            </a:xfrm>
          </p:grpSpPr>
          <p:sp>
            <p:nvSpPr>
              <p:cNvPr id="420" name="Google Shape;420;p11"/>
              <p:cNvSpPr/>
              <p:nvPr/>
            </p:nvSpPr>
            <p:spPr>
              <a:xfrm>
                <a:off x="-68125" y="-68125"/>
                <a:ext cx="9289800" cy="5270700"/>
              </a:xfrm>
              <a:prstGeom prst="frame">
                <a:avLst>
                  <a:gd fmla="val 2585" name="adj1"/>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1" name="Google Shape;421;p11"/>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11"/>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11"/>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24" name="Google Shape;424;p11"/>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425" name="Google Shape;425;p11"/>
          <p:cNvSpPr txBox="1"/>
          <p:nvPr>
            <p:ph hasCustomPrompt="1" type="title"/>
          </p:nvPr>
        </p:nvSpPr>
        <p:spPr>
          <a:xfrm>
            <a:off x="2074075" y="1342916"/>
            <a:ext cx="4995900" cy="1642200"/>
          </a:xfrm>
          <a:prstGeom prst="rect">
            <a:avLst/>
          </a:prstGeom>
        </p:spPr>
        <p:txBody>
          <a:bodyPr anchorCtr="0" anchor="t" bIns="0" lIns="0" spcFirstLastPara="1" rIns="0" wrap="square" tIns="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6" name="Google Shape;426;p11"/>
          <p:cNvSpPr txBox="1"/>
          <p:nvPr>
            <p:ph idx="1" type="subTitle"/>
          </p:nvPr>
        </p:nvSpPr>
        <p:spPr>
          <a:xfrm>
            <a:off x="2074075" y="3045614"/>
            <a:ext cx="4995900" cy="371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solidFill>
                  <a:schemeClr val="accen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27" name="Google Shape;427;p11"/>
          <p:cNvGrpSpPr/>
          <p:nvPr/>
        </p:nvGrpSpPr>
        <p:grpSpPr>
          <a:xfrm>
            <a:off x="7798389" y="359088"/>
            <a:ext cx="1005180" cy="932317"/>
            <a:chOff x="7260250" y="245650"/>
            <a:chExt cx="987989" cy="916372"/>
          </a:xfrm>
        </p:grpSpPr>
        <p:sp>
          <p:nvSpPr>
            <p:cNvPr id="428" name="Google Shape;428;p11"/>
            <p:cNvSpPr/>
            <p:nvPr/>
          </p:nvSpPr>
          <p:spPr>
            <a:xfrm>
              <a:off x="7277508" y="247889"/>
              <a:ext cx="911653" cy="911653"/>
            </a:xfrm>
            <a:custGeom>
              <a:rect b="b" l="l" r="r" t="t"/>
              <a:pathLst>
                <a:path extrusionOk="0" h="26465" w="26465">
                  <a:moveTo>
                    <a:pt x="13232" y="1"/>
                  </a:moveTo>
                  <a:cubicBezTo>
                    <a:pt x="9724" y="1"/>
                    <a:pt x="6357" y="1395"/>
                    <a:pt x="3876" y="3876"/>
                  </a:cubicBezTo>
                  <a:cubicBezTo>
                    <a:pt x="1395" y="6357"/>
                    <a:pt x="1" y="9724"/>
                    <a:pt x="1" y="13234"/>
                  </a:cubicBezTo>
                  <a:cubicBezTo>
                    <a:pt x="1" y="16742"/>
                    <a:pt x="1395" y="20109"/>
                    <a:pt x="3876" y="22590"/>
                  </a:cubicBezTo>
                  <a:cubicBezTo>
                    <a:pt x="6357" y="25071"/>
                    <a:pt x="9724" y="26465"/>
                    <a:pt x="13232" y="26465"/>
                  </a:cubicBezTo>
                  <a:cubicBezTo>
                    <a:pt x="16742" y="26465"/>
                    <a:pt x="20107" y="25071"/>
                    <a:pt x="22588" y="22590"/>
                  </a:cubicBezTo>
                  <a:cubicBezTo>
                    <a:pt x="25071" y="20109"/>
                    <a:pt x="26465" y="16742"/>
                    <a:pt x="26465" y="13234"/>
                  </a:cubicBezTo>
                  <a:cubicBezTo>
                    <a:pt x="26465" y="9724"/>
                    <a:pt x="25071" y="6357"/>
                    <a:pt x="22588" y="3876"/>
                  </a:cubicBezTo>
                  <a:cubicBezTo>
                    <a:pt x="20107" y="1395"/>
                    <a:pt x="16742" y="1"/>
                    <a:pt x="13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7260250" y="245650"/>
              <a:ext cx="987989" cy="916372"/>
            </a:xfrm>
            <a:custGeom>
              <a:rect b="b" l="l" r="r" t="t"/>
              <a:pathLst>
                <a:path extrusionOk="0" h="26602" w="28681">
                  <a:moveTo>
                    <a:pt x="13746" y="123"/>
                  </a:moveTo>
                  <a:cubicBezTo>
                    <a:pt x="15739" y="123"/>
                    <a:pt x="17722" y="583"/>
                    <a:pt x="19563" y="1490"/>
                  </a:cubicBezTo>
                  <a:cubicBezTo>
                    <a:pt x="22716" y="3048"/>
                    <a:pt x="25076" y="5740"/>
                    <a:pt x="26204" y="9071"/>
                  </a:cubicBezTo>
                  <a:cubicBezTo>
                    <a:pt x="28535" y="15948"/>
                    <a:pt x="24837" y="23437"/>
                    <a:pt x="17961" y="25768"/>
                  </a:cubicBezTo>
                  <a:cubicBezTo>
                    <a:pt x="16574" y="26239"/>
                    <a:pt x="15144" y="26473"/>
                    <a:pt x="13721" y="26473"/>
                  </a:cubicBezTo>
                  <a:cubicBezTo>
                    <a:pt x="11727" y="26473"/>
                    <a:pt x="9745" y="26014"/>
                    <a:pt x="7905" y="25106"/>
                  </a:cubicBezTo>
                  <a:cubicBezTo>
                    <a:pt x="4750" y="23549"/>
                    <a:pt x="2392" y="20856"/>
                    <a:pt x="1264" y="17526"/>
                  </a:cubicBezTo>
                  <a:cubicBezTo>
                    <a:pt x="134" y="14195"/>
                    <a:pt x="369" y="10623"/>
                    <a:pt x="1926" y="7469"/>
                  </a:cubicBezTo>
                  <a:cubicBezTo>
                    <a:pt x="3483" y="4316"/>
                    <a:pt x="6176" y="1956"/>
                    <a:pt x="9506" y="828"/>
                  </a:cubicBezTo>
                  <a:cubicBezTo>
                    <a:pt x="10871" y="362"/>
                    <a:pt x="12303" y="124"/>
                    <a:pt x="13746" y="123"/>
                  </a:cubicBezTo>
                  <a:close/>
                  <a:moveTo>
                    <a:pt x="13724" y="1"/>
                  </a:moveTo>
                  <a:cubicBezTo>
                    <a:pt x="12311" y="1"/>
                    <a:pt x="10875" y="228"/>
                    <a:pt x="9464" y="706"/>
                  </a:cubicBezTo>
                  <a:cubicBezTo>
                    <a:pt x="6101" y="1846"/>
                    <a:pt x="3383" y="4229"/>
                    <a:pt x="1811" y="7413"/>
                  </a:cubicBezTo>
                  <a:cubicBezTo>
                    <a:pt x="240" y="10596"/>
                    <a:pt x="1" y="14203"/>
                    <a:pt x="1142" y="17567"/>
                  </a:cubicBezTo>
                  <a:cubicBezTo>
                    <a:pt x="2281" y="20931"/>
                    <a:pt x="4663" y="23649"/>
                    <a:pt x="7848" y="25220"/>
                  </a:cubicBezTo>
                  <a:cubicBezTo>
                    <a:pt x="9706" y="26138"/>
                    <a:pt x="11709" y="26601"/>
                    <a:pt x="13722" y="26601"/>
                  </a:cubicBezTo>
                  <a:cubicBezTo>
                    <a:pt x="15178" y="26599"/>
                    <a:pt x="16624" y="26359"/>
                    <a:pt x="18002" y="25890"/>
                  </a:cubicBezTo>
                  <a:cubicBezTo>
                    <a:pt x="24946" y="23537"/>
                    <a:pt x="28681" y="15973"/>
                    <a:pt x="26326" y="9030"/>
                  </a:cubicBezTo>
                  <a:cubicBezTo>
                    <a:pt x="24451" y="3496"/>
                    <a:pt x="19266" y="1"/>
                    <a:pt x="137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486188" y="474031"/>
              <a:ext cx="228042" cy="352949"/>
            </a:xfrm>
            <a:custGeom>
              <a:rect b="b" l="l" r="r" t="t"/>
              <a:pathLst>
                <a:path extrusionOk="0" h="10246" w="6620">
                  <a:moveTo>
                    <a:pt x="1988" y="1"/>
                  </a:moveTo>
                  <a:cubicBezTo>
                    <a:pt x="1853" y="1"/>
                    <a:pt x="1722" y="22"/>
                    <a:pt x="1595" y="64"/>
                  </a:cubicBezTo>
                  <a:cubicBezTo>
                    <a:pt x="290" y="507"/>
                    <a:pt x="1" y="3130"/>
                    <a:pt x="947" y="5924"/>
                  </a:cubicBezTo>
                  <a:cubicBezTo>
                    <a:pt x="1802" y="8447"/>
                    <a:pt x="3373" y="10246"/>
                    <a:pt x="4631" y="10246"/>
                  </a:cubicBezTo>
                  <a:cubicBezTo>
                    <a:pt x="4766" y="10246"/>
                    <a:pt x="4898" y="10225"/>
                    <a:pt x="5025" y="10182"/>
                  </a:cubicBezTo>
                  <a:cubicBezTo>
                    <a:pt x="6329" y="9739"/>
                    <a:pt x="6619" y="7116"/>
                    <a:pt x="5673" y="4323"/>
                  </a:cubicBezTo>
                  <a:cubicBezTo>
                    <a:pt x="4816" y="1800"/>
                    <a:pt x="3244" y="1"/>
                    <a:pt x="19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7529212" y="607719"/>
              <a:ext cx="143474" cy="191528"/>
            </a:xfrm>
            <a:custGeom>
              <a:rect b="b" l="l" r="r" t="t"/>
              <a:pathLst>
                <a:path extrusionOk="0" h="5560" w="4165">
                  <a:moveTo>
                    <a:pt x="916" y="0"/>
                  </a:moveTo>
                  <a:cubicBezTo>
                    <a:pt x="826" y="0"/>
                    <a:pt x="739" y="14"/>
                    <a:pt x="654" y="43"/>
                  </a:cubicBezTo>
                  <a:cubicBezTo>
                    <a:pt x="357" y="142"/>
                    <a:pt x="139" y="414"/>
                    <a:pt x="0" y="807"/>
                  </a:cubicBezTo>
                  <a:cubicBezTo>
                    <a:pt x="78" y="1144"/>
                    <a:pt x="176" y="1490"/>
                    <a:pt x="294" y="1841"/>
                  </a:cubicBezTo>
                  <a:cubicBezTo>
                    <a:pt x="1025" y="3999"/>
                    <a:pt x="2290" y="5560"/>
                    <a:pt x="3248" y="5560"/>
                  </a:cubicBezTo>
                  <a:cubicBezTo>
                    <a:pt x="3338" y="5560"/>
                    <a:pt x="3426" y="5546"/>
                    <a:pt x="3510" y="5517"/>
                  </a:cubicBezTo>
                  <a:cubicBezTo>
                    <a:pt x="3806" y="5418"/>
                    <a:pt x="4024" y="5146"/>
                    <a:pt x="4165" y="4752"/>
                  </a:cubicBezTo>
                  <a:cubicBezTo>
                    <a:pt x="4087" y="4416"/>
                    <a:pt x="3989" y="4068"/>
                    <a:pt x="3871" y="3719"/>
                  </a:cubicBezTo>
                  <a:cubicBezTo>
                    <a:pt x="3138" y="1561"/>
                    <a:pt x="1873" y="0"/>
                    <a:pt x="9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7509336" y="499591"/>
              <a:ext cx="173547" cy="301829"/>
            </a:xfrm>
            <a:custGeom>
              <a:rect b="b" l="l" r="r" t="t"/>
              <a:pathLst>
                <a:path extrusionOk="0" h="8762" w="5038">
                  <a:moveTo>
                    <a:pt x="1453" y="128"/>
                  </a:moveTo>
                  <a:cubicBezTo>
                    <a:pt x="1854" y="128"/>
                    <a:pt x="2328" y="421"/>
                    <a:pt x="2815" y="977"/>
                  </a:cubicBezTo>
                  <a:cubicBezTo>
                    <a:pt x="3417" y="1666"/>
                    <a:pt x="3961" y="2670"/>
                    <a:pt x="4345" y="3804"/>
                  </a:cubicBezTo>
                  <a:cubicBezTo>
                    <a:pt x="4731" y="4937"/>
                    <a:pt x="4909" y="6064"/>
                    <a:pt x="4849" y="6978"/>
                  </a:cubicBezTo>
                  <a:cubicBezTo>
                    <a:pt x="4791" y="7871"/>
                    <a:pt x="4514" y="8446"/>
                    <a:pt x="4068" y="8598"/>
                  </a:cubicBezTo>
                  <a:cubicBezTo>
                    <a:pt x="3989" y="8624"/>
                    <a:pt x="3907" y="8638"/>
                    <a:pt x="3822" y="8638"/>
                  </a:cubicBezTo>
                  <a:cubicBezTo>
                    <a:pt x="2895" y="8638"/>
                    <a:pt x="1655" y="7089"/>
                    <a:pt x="933" y="4961"/>
                  </a:cubicBezTo>
                  <a:cubicBezTo>
                    <a:pt x="144" y="2638"/>
                    <a:pt x="269" y="487"/>
                    <a:pt x="1209" y="168"/>
                  </a:cubicBezTo>
                  <a:cubicBezTo>
                    <a:pt x="1287" y="141"/>
                    <a:pt x="1371" y="128"/>
                    <a:pt x="1453" y="128"/>
                  </a:cubicBezTo>
                  <a:close/>
                  <a:moveTo>
                    <a:pt x="1452" y="0"/>
                  </a:moveTo>
                  <a:cubicBezTo>
                    <a:pt x="1354" y="0"/>
                    <a:pt x="1259" y="15"/>
                    <a:pt x="1168" y="46"/>
                  </a:cubicBezTo>
                  <a:cubicBezTo>
                    <a:pt x="162" y="387"/>
                    <a:pt x="0" y="2611"/>
                    <a:pt x="811" y="5001"/>
                  </a:cubicBezTo>
                  <a:cubicBezTo>
                    <a:pt x="1549" y="7182"/>
                    <a:pt x="2845" y="8762"/>
                    <a:pt x="3833" y="8762"/>
                  </a:cubicBezTo>
                  <a:cubicBezTo>
                    <a:pt x="3926" y="8762"/>
                    <a:pt x="4019" y="8746"/>
                    <a:pt x="4108" y="8716"/>
                  </a:cubicBezTo>
                  <a:cubicBezTo>
                    <a:pt x="4606" y="8549"/>
                    <a:pt x="4915" y="7932"/>
                    <a:pt x="4977" y="6984"/>
                  </a:cubicBezTo>
                  <a:cubicBezTo>
                    <a:pt x="5037" y="6056"/>
                    <a:pt x="4855" y="4912"/>
                    <a:pt x="4467" y="3762"/>
                  </a:cubicBezTo>
                  <a:cubicBezTo>
                    <a:pt x="4076" y="2611"/>
                    <a:pt x="3523" y="1593"/>
                    <a:pt x="2911" y="893"/>
                  </a:cubicBezTo>
                  <a:cubicBezTo>
                    <a:pt x="2400" y="308"/>
                    <a:pt x="1892" y="0"/>
                    <a:pt x="14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7694248" y="403519"/>
              <a:ext cx="228042" cy="352949"/>
            </a:xfrm>
            <a:custGeom>
              <a:rect b="b" l="l" r="r" t="t"/>
              <a:pathLst>
                <a:path extrusionOk="0" h="10246" w="6620">
                  <a:moveTo>
                    <a:pt x="1989" y="1"/>
                  </a:moveTo>
                  <a:cubicBezTo>
                    <a:pt x="1854" y="1"/>
                    <a:pt x="1722" y="22"/>
                    <a:pt x="1596" y="65"/>
                  </a:cubicBezTo>
                  <a:cubicBezTo>
                    <a:pt x="290" y="507"/>
                    <a:pt x="1" y="3131"/>
                    <a:pt x="948" y="5923"/>
                  </a:cubicBezTo>
                  <a:cubicBezTo>
                    <a:pt x="1803" y="8447"/>
                    <a:pt x="3376" y="10246"/>
                    <a:pt x="4633" y="10246"/>
                  </a:cubicBezTo>
                  <a:cubicBezTo>
                    <a:pt x="4768" y="10246"/>
                    <a:pt x="4899" y="10225"/>
                    <a:pt x="5025" y="10182"/>
                  </a:cubicBezTo>
                  <a:cubicBezTo>
                    <a:pt x="6329" y="9740"/>
                    <a:pt x="6620" y="7116"/>
                    <a:pt x="5673" y="4322"/>
                  </a:cubicBezTo>
                  <a:cubicBezTo>
                    <a:pt x="4817" y="1799"/>
                    <a:pt x="3246"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7737203" y="537172"/>
              <a:ext cx="143543" cy="191563"/>
            </a:xfrm>
            <a:custGeom>
              <a:rect b="b" l="l" r="r" t="t"/>
              <a:pathLst>
                <a:path extrusionOk="0" h="5561" w="4167">
                  <a:moveTo>
                    <a:pt x="917" y="0"/>
                  </a:moveTo>
                  <a:cubicBezTo>
                    <a:pt x="827" y="0"/>
                    <a:pt x="739" y="14"/>
                    <a:pt x="655" y="42"/>
                  </a:cubicBezTo>
                  <a:cubicBezTo>
                    <a:pt x="360" y="142"/>
                    <a:pt x="142" y="414"/>
                    <a:pt x="1" y="807"/>
                  </a:cubicBezTo>
                  <a:cubicBezTo>
                    <a:pt x="83" y="1157"/>
                    <a:pt x="181" y="1503"/>
                    <a:pt x="296" y="1842"/>
                  </a:cubicBezTo>
                  <a:cubicBezTo>
                    <a:pt x="1027" y="4001"/>
                    <a:pt x="2294" y="5561"/>
                    <a:pt x="3252" y="5561"/>
                  </a:cubicBezTo>
                  <a:cubicBezTo>
                    <a:pt x="3342" y="5561"/>
                    <a:pt x="3429" y="5547"/>
                    <a:pt x="3513" y="5518"/>
                  </a:cubicBezTo>
                  <a:cubicBezTo>
                    <a:pt x="3810" y="5419"/>
                    <a:pt x="4026" y="5147"/>
                    <a:pt x="4167" y="4754"/>
                  </a:cubicBezTo>
                  <a:cubicBezTo>
                    <a:pt x="4086" y="4404"/>
                    <a:pt x="3988" y="4058"/>
                    <a:pt x="3873" y="3720"/>
                  </a:cubicBezTo>
                  <a:cubicBezTo>
                    <a:pt x="3141" y="1560"/>
                    <a:pt x="1875" y="0"/>
                    <a:pt x="9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7725629" y="429078"/>
              <a:ext cx="173581" cy="301795"/>
            </a:xfrm>
            <a:custGeom>
              <a:rect b="b" l="l" r="r" t="t"/>
              <a:pathLst>
                <a:path extrusionOk="0" h="8761" w="5039">
                  <a:moveTo>
                    <a:pt x="1217" y="127"/>
                  </a:moveTo>
                  <a:cubicBezTo>
                    <a:pt x="2143" y="127"/>
                    <a:pt x="3384" y="1674"/>
                    <a:pt x="4105" y="3803"/>
                  </a:cubicBezTo>
                  <a:cubicBezTo>
                    <a:pt x="4893" y="6126"/>
                    <a:pt x="4772" y="8279"/>
                    <a:pt x="3828" y="8596"/>
                  </a:cubicBezTo>
                  <a:cubicBezTo>
                    <a:pt x="3749" y="8623"/>
                    <a:pt x="3667" y="8636"/>
                    <a:pt x="3583" y="8636"/>
                  </a:cubicBezTo>
                  <a:cubicBezTo>
                    <a:pt x="2654" y="8636"/>
                    <a:pt x="1414" y="7090"/>
                    <a:pt x="693" y="4960"/>
                  </a:cubicBezTo>
                  <a:cubicBezTo>
                    <a:pt x="307" y="3825"/>
                    <a:pt x="130" y="2698"/>
                    <a:pt x="188" y="1786"/>
                  </a:cubicBezTo>
                  <a:cubicBezTo>
                    <a:pt x="247" y="892"/>
                    <a:pt x="525" y="317"/>
                    <a:pt x="971" y="167"/>
                  </a:cubicBezTo>
                  <a:cubicBezTo>
                    <a:pt x="1050" y="140"/>
                    <a:pt x="1133" y="127"/>
                    <a:pt x="1217" y="127"/>
                  </a:cubicBezTo>
                  <a:close/>
                  <a:moveTo>
                    <a:pt x="1205" y="0"/>
                  </a:moveTo>
                  <a:cubicBezTo>
                    <a:pt x="1111" y="0"/>
                    <a:pt x="1019" y="15"/>
                    <a:pt x="931" y="45"/>
                  </a:cubicBezTo>
                  <a:cubicBezTo>
                    <a:pt x="432" y="214"/>
                    <a:pt x="124" y="829"/>
                    <a:pt x="62" y="1777"/>
                  </a:cubicBezTo>
                  <a:cubicBezTo>
                    <a:pt x="0" y="2706"/>
                    <a:pt x="182" y="3850"/>
                    <a:pt x="571" y="5001"/>
                  </a:cubicBezTo>
                  <a:cubicBezTo>
                    <a:pt x="1310" y="7182"/>
                    <a:pt x="2606" y="8761"/>
                    <a:pt x="3594" y="8761"/>
                  </a:cubicBezTo>
                  <a:cubicBezTo>
                    <a:pt x="3687" y="8761"/>
                    <a:pt x="3781" y="8747"/>
                    <a:pt x="3871" y="8717"/>
                  </a:cubicBezTo>
                  <a:cubicBezTo>
                    <a:pt x="4877" y="8375"/>
                    <a:pt x="5039" y="6152"/>
                    <a:pt x="4228" y="3762"/>
                  </a:cubicBezTo>
                  <a:cubicBezTo>
                    <a:pt x="3488" y="1580"/>
                    <a:pt x="2191" y="0"/>
                    <a:pt x="1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7449192" y="570172"/>
              <a:ext cx="602246" cy="436519"/>
            </a:xfrm>
            <a:custGeom>
              <a:rect b="b" l="l" r="r" t="t"/>
              <a:pathLst>
                <a:path extrusionOk="0" h="12672" w="17483">
                  <a:moveTo>
                    <a:pt x="15627" y="1"/>
                  </a:moveTo>
                  <a:cubicBezTo>
                    <a:pt x="15620" y="1"/>
                    <a:pt x="15613" y="2"/>
                    <a:pt x="15607" y="4"/>
                  </a:cubicBezTo>
                  <a:cubicBezTo>
                    <a:pt x="15573" y="15"/>
                    <a:pt x="15556" y="52"/>
                    <a:pt x="15567" y="86"/>
                  </a:cubicBezTo>
                  <a:cubicBezTo>
                    <a:pt x="17339" y="5314"/>
                    <a:pt x="15321" y="10743"/>
                    <a:pt x="11068" y="12184"/>
                  </a:cubicBezTo>
                  <a:cubicBezTo>
                    <a:pt x="10361" y="12424"/>
                    <a:pt x="9629" y="12542"/>
                    <a:pt x="8889" y="12542"/>
                  </a:cubicBezTo>
                  <a:cubicBezTo>
                    <a:pt x="7475" y="12542"/>
                    <a:pt x="6032" y="12109"/>
                    <a:pt x="4678" y="11258"/>
                  </a:cubicBezTo>
                  <a:cubicBezTo>
                    <a:pt x="2611" y="9962"/>
                    <a:pt x="999" y="7851"/>
                    <a:pt x="139" y="5316"/>
                  </a:cubicBezTo>
                  <a:cubicBezTo>
                    <a:pt x="129" y="5285"/>
                    <a:pt x="105" y="5271"/>
                    <a:pt x="80" y="5271"/>
                  </a:cubicBezTo>
                  <a:cubicBezTo>
                    <a:pt x="41" y="5271"/>
                    <a:pt x="1" y="5306"/>
                    <a:pt x="17" y="5357"/>
                  </a:cubicBezTo>
                  <a:cubicBezTo>
                    <a:pt x="887" y="7920"/>
                    <a:pt x="2518" y="10054"/>
                    <a:pt x="4610" y="11367"/>
                  </a:cubicBezTo>
                  <a:cubicBezTo>
                    <a:pt x="5985" y="12230"/>
                    <a:pt x="7452" y="12671"/>
                    <a:pt x="8890" y="12671"/>
                  </a:cubicBezTo>
                  <a:cubicBezTo>
                    <a:pt x="9644" y="12671"/>
                    <a:pt x="10394" y="12548"/>
                    <a:pt x="11109" y="12304"/>
                  </a:cubicBezTo>
                  <a:cubicBezTo>
                    <a:pt x="15428" y="10841"/>
                    <a:pt x="17483" y="5340"/>
                    <a:pt x="15687" y="44"/>
                  </a:cubicBezTo>
                  <a:cubicBezTo>
                    <a:pt x="15678" y="17"/>
                    <a:pt x="15654" y="1"/>
                    <a:pt x="15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7966414" y="568277"/>
              <a:ext cx="42715" cy="13056"/>
            </a:xfrm>
            <a:custGeom>
              <a:rect b="b" l="l" r="r" t="t"/>
              <a:pathLst>
                <a:path extrusionOk="0" h="379" w="1240">
                  <a:moveTo>
                    <a:pt x="947" y="0"/>
                  </a:moveTo>
                  <a:cubicBezTo>
                    <a:pt x="633" y="0"/>
                    <a:pt x="323" y="89"/>
                    <a:pt x="56" y="260"/>
                  </a:cubicBezTo>
                  <a:cubicBezTo>
                    <a:pt x="0" y="293"/>
                    <a:pt x="26" y="378"/>
                    <a:pt x="91" y="378"/>
                  </a:cubicBezTo>
                  <a:cubicBezTo>
                    <a:pt x="102" y="377"/>
                    <a:pt x="114" y="374"/>
                    <a:pt x="124" y="367"/>
                  </a:cubicBezTo>
                  <a:cubicBezTo>
                    <a:pt x="373" y="210"/>
                    <a:pt x="659" y="128"/>
                    <a:pt x="951" y="128"/>
                  </a:cubicBezTo>
                  <a:cubicBezTo>
                    <a:pt x="1014" y="128"/>
                    <a:pt x="1078" y="132"/>
                    <a:pt x="1142" y="140"/>
                  </a:cubicBezTo>
                  <a:cubicBezTo>
                    <a:pt x="1145" y="140"/>
                    <a:pt x="1148" y="140"/>
                    <a:pt x="1152" y="140"/>
                  </a:cubicBezTo>
                  <a:cubicBezTo>
                    <a:pt x="1227" y="140"/>
                    <a:pt x="1239" y="24"/>
                    <a:pt x="1157" y="13"/>
                  </a:cubicBezTo>
                  <a:cubicBezTo>
                    <a:pt x="1087" y="4"/>
                    <a:pt x="1017"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7691286" y="374618"/>
              <a:ext cx="123529" cy="63659"/>
            </a:xfrm>
            <a:custGeom>
              <a:rect b="b" l="l" r="r" t="t"/>
              <a:pathLst>
                <a:path extrusionOk="0" h="1848" w="3586">
                  <a:moveTo>
                    <a:pt x="1972" y="0"/>
                  </a:moveTo>
                  <a:cubicBezTo>
                    <a:pt x="1777" y="0"/>
                    <a:pt x="1588" y="31"/>
                    <a:pt x="1407" y="93"/>
                  </a:cubicBezTo>
                  <a:cubicBezTo>
                    <a:pt x="770" y="308"/>
                    <a:pt x="288" y="885"/>
                    <a:pt x="11" y="1763"/>
                  </a:cubicBezTo>
                  <a:cubicBezTo>
                    <a:pt x="0" y="1797"/>
                    <a:pt x="19" y="1833"/>
                    <a:pt x="52" y="1844"/>
                  </a:cubicBezTo>
                  <a:cubicBezTo>
                    <a:pt x="59" y="1846"/>
                    <a:pt x="65" y="1847"/>
                    <a:pt x="73" y="1847"/>
                  </a:cubicBezTo>
                  <a:cubicBezTo>
                    <a:pt x="100" y="1846"/>
                    <a:pt x="125" y="1828"/>
                    <a:pt x="133" y="1801"/>
                  </a:cubicBezTo>
                  <a:cubicBezTo>
                    <a:pt x="397" y="964"/>
                    <a:pt x="852" y="415"/>
                    <a:pt x="1446" y="213"/>
                  </a:cubicBezTo>
                  <a:cubicBezTo>
                    <a:pt x="1613" y="157"/>
                    <a:pt x="1788" y="129"/>
                    <a:pt x="1969" y="129"/>
                  </a:cubicBezTo>
                  <a:cubicBezTo>
                    <a:pt x="2434" y="129"/>
                    <a:pt x="2939" y="313"/>
                    <a:pt x="3455" y="674"/>
                  </a:cubicBezTo>
                  <a:cubicBezTo>
                    <a:pt x="3468" y="683"/>
                    <a:pt x="3481" y="687"/>
                    <a:pt x="3493" y="687"/>
                  </a:cubicBezTo>
                  <a:cubicBezTo>
                    <a:pt x="3548" y="687"/>
                    <a:pt x="3586" y="610"/>
                    <a:pt x="3529" y="570"/>
                  </a:cubicBezTo>
                  <a:cubicBezTo>
                    <a:pt x="2990" y="193"/>
                    <a:pt x="2462"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7483191" y="445199"/>
              <a:ext cx="123563" cy="63625"/>
            </a:xfrm>
            <a:custGeom>
              <a:rect b="b" l="l" r="r" t="t"/>
              <a:pathLst>
                <a:path extrusionOk="0" h="1847" w="3587">
                  <a:moveTo>
                    <a:pt x="1973" y="0"/>
                  </a:moveTo>
                  <a:cubicBezTo>
                    <a:pt x="1777" y="0"/>
                    <a:pt x="1588" y="31"/>
                    <a:pt x="1407" y="92"/>
                  </a:cubicBezTo>
                  <a:cubicBezTo>
                    <a:pt x="772" y="307"/>
                    <a:pt x="288" y="885"/>
                    <a:pt x="12" y="1763"/>
                  </a:cubicBezTo>
                  <a:cubicBezTo>
                    <a:pt x="1" y="1796"/>
                    <a:pt x="20" y="1832"/>
                    <a:pt x="53" y="1843"/>
                  </a:cubicBezTo>
                  <a:cubicBezTo>
                    <a:pt x="59" y="1845"/>
                    <a:pt x="67" y="1846"/>
                    <a:pt x="73" y="1846"/>
                  </a:cubicBezTo>
                  <a:cubicBezTo>
                    <a:pt x="100" y="1845"/>
                    <a:pt x="126" y="1827"/>
                    <a:pt x="133" y="1800"/>
                  </a:cubicBezTo>
                  <a:cubicBezTo>
                    <a:pt x="399" y="964"/>
                    <a:pt x="853" y="414"/>
                    <a:pt x="1448" y="214"/>
                  </a:cubicBezTo>
                  <a:cubicBezTo>
                    <a:pt x="1616" y="157"/>
                    <a:pt x="1791" y="129"/>
                    <a:pt x="1973" y="129"/>
                  </a:cubicBezTo>
                  <a:cubicBezTo>
                    <a:pt x="2436" y="129"/>
                    <a:pt x="2940" y="313"/>
                    <a:pt x="3457" y="674"/>
                  </a:cubicBezTo>
                  <a:cubicBezTo>
                    <a:pt x="3470" y="683"/>
                    <a:pt x="3483" y="686"/>
                    <a:pt x="3495" y="686"/>
                  </a:cubicBezTo>
                  <a:cubicBezTo>
                    <a:pt x="3548" y="686"/>
                    <a:pt x="3587" y="609"/>
                    <a:pt x="3530" y="569"/>
                  </a:cubicBezTo>
                  <a:cubicBezTo>
                    <a:pt x="2991" y="192"/>
                    <a:pt x="2462" y="0"/>
                    <a:pt x="1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11"/>
          <p:cNvSpPr/>
          <p:nvPr/>
        </p:nvSpPr>
        <p:spPr>
          <a:xfrm>
            <a:off x="7347365" y="663738"/>
            <a:ext cx="74400" cy="744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rot="10800000">
            <a:off x="6836637" y="269004"/>
            <a:ext cx="235830" cy="235883"/>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11"/>
          <p:cNvGrpSpPr/>
          <p:nvPr/>
        </p:nvGrpSpPr>
        <p:grpSpPr>
          <a:xfrm>
            <a:off x="7899669" y="3790474"/>
            <a:ext cx="802631" cy="896810"/>
            <a:chOff x="7775294" y="3445874"/>
            <a:chExt cx="802631" cy="896810"/>
          </a:xfrm>
        </p:grpSpPr>
        <p:sp>
          <p:nvSpPr>
            <p:cNvPr id="443" name="Google Shape;443;p11"/>
            <p:cNvSpPr/>
            <p:nvPr/>
          </p:nvSpPr>
          <p:spPr>
            <a:xfrm rot="10800000">
              <a:off x="7775294" y="344587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8465425" y="361921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rot="10800000">
              <a:off x="8033356" y="3985573"/>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11"/>
          <p:cNvSpPr/>
          <p:nvPr/>
        </p:nvSpPr>
        <p:spPr>
          <a:xfrm>
            <a:off x="685800" y="108696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11"/>
          <p:cNvGrpSpPr/>
          <p:nvPr/>
        </p:nvGrpSpPr>
        <p:grpSpPr>
          <a:xfrm flipH="1">
            <a:off x="311700" y="245650"/>
            <a:ext cx="691800" cy="168900"/>
            <a:chOff x="311700" y="245650"/>
            <a:chExt cx="691800" cy="168900"/>
          </a:xfrm>
        </p:grpSpPr>
        <p:sp>
          <p:nvSpPr>
            <p:cNvPr id="448" name="Google Shape;448;p11"/>
            <p:cNvSpPr/>
            <p:nvPr/>
          </p:nvSpPr>
          <p:spPr>
            <a:xfrm>
              <a:off x="31170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451" name="Shape 4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52" name="Shape 452"/>
        <p:cNvGrpSpPr/>
        <p:nvPr/>
      </p:nvGrpSpPr>
      <p:grpSpPr>
        <a:xfrm>
          <a:off x="0" y="0"/>
          <a:ext cx="0" cy="0"/>
          <a:chOff x="0" y="0"/>
          <a:chExt cx="0" cy="0"/>
        </a:xfrm>
      </p:grpSpPr>
      <p:grpSp>
        <p:nvGrpSpPr>
          <p:cNvPr id="453" name="Google Shape;453;p13"/>
          <p:cNvGrpSpPr/>
          <p:nvPr/>
        </p:nvGrpSpPr>
        <p:grpSpPr>
          <a:xfrm>
            <a:off x="-68125" y="-68125"/>
            <a:ext cx="9289800" cy="5270700"/>
            <a:chOff x="-68125" y="-68125"/>
            <a:chExt cx="9289800" cy="5270700"/>
          </a:xfrm>
        </p:grpSpPr>
        <p:grpSp>
          <p:nvGrpSpPr>
            <p:cNvPr id="454" name="Google Shape;454;p13"/>
            <p:cNvGrpSpPr/>
            <p:nvPr/>
          </p:nvGrpSpPr>
          <p:grpSpPr>
            <a:xfrm>
              <a:off x="60800" y="580575"/>
              <a:ext cx="9033300" cy="4510075"/>
              <a:chOff x="60800" y="580575"/>
              <a:chExt cx="9033300" cy="4510075"/>
            </a:xfrm>
          </p:grpSpPr>
          <p:cxnSp>
            <p:nvCxnSpPr>
              <p:cNvPr id="455" name="Google Shape;455;p13"/>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56" name="Google Shape;456;p13"/>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57" name="Google Shape;457;p13"/>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58" name="Google Shape;458;p13"/>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59" name="Google Shape;459;p13"/>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0" name="Google Shape;460;p13"/>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1" name="Google Shape;461;p13"/>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2" name="Google Shape;462;p13"/>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3" name="Google Shape;463;p13"/>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4" name="Google Shape;464;p13"/>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5" name="Google Shape;465;p13"/>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6" name="Google Shape;466;p13"/>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7" name="Google Shape;467;p13"/>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8" name="Google Shape;468;p13"/>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69" name="Google Shape;469;p13"/>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70" name="Google Shape;470;p13"/>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471" name="Google Shape;471;p13"/>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2" name="Google Shape;472;p13"/>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3" name="Google Shape;473;p13"/>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4" name="Google Shape;474;p13"/>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5" name="Google Shape;475;p13"/>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6" name="Google Shape;476;p13"/>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7" name="Google Shape;477;p13"/>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478" name="Google Shape;478;p13"/>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479" name="Google Shape;479;p13"/>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480" name="Google Shape;480;p13"/>
            <p:cNvGrpSpPr/>
            <p:nvPr/>
          </p:nvGrpSpPr>
          <p:grpSpPr>
            <a:xfrm>
              <a:off x="-68125" y="-68125"/>
              <a:ext cx="9289800" cy="5270700"/>
              <a:chOff x="-68125" y="-68125"/>
              <a:chExt cx="9289800" cy="5270700"/>
            </a:xfrm>
          </p:grpSpPr>
          <p:sp>
            <p:nvSpPr>
              <p:cNvPr id="481" name="Google Shape;481;p13"/>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13"/>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83" name="Google Shape;483;p13"/>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84" name="Google Shape;484;p13"/>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485" name="Google Shape;485;p13"/>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486" name="Google Shape;486;p13"/>
          <p:cNvSpPr txBox="1"/>
          <p:nvPr>
            <p:ph type="title"/>
          </p:nvPr>
        </p:nvSpPr>
        <p:spPr>
          <a:xfrm>
            <a:off x="1101875" y="696825"/>
            <a:ext cx="4535700" cy="572700"/>
          </a:xfrm>
          <a:prstGeom prst="rect">
            <a:avLst/>
          </a:prstGeom>
        </p:spPr>
        <p:txBody>
          <a:bodyPr anchorCtr="0" anchor="t" bIns="0" lIns="0" spcFirstLastPara="1" rIns="0" wrap="square" tIns="0">
            <a:noAutofit/>
          </a:bodyPr>
          <a:lstStyle>
            <a:lvl1pPr lvl="0">
              <a:spcBef>
                <a:spcPts val="0"/>
              </a:spcBef>
              <a:spcAft>
                <a:spcPts val="0"/>
              </a:spcAft>
              <a:buSzPts val="3500"/>
              <a:buNone/>
              <a:defRPr/>
            </a:lvl1pPr>
            <a:lvl2pPr lvl="1" algn="ctr">
              <a:spcBef>
                <a:spcPts val="0"/>
              </a:spcBef>
              <a:spcAft>
                <a:spcPts val="0"/>
              </a:spcAft>
              <a:buSzPts val="2800"/>
              <a:buFont typeface="Passion One"/>
              <a:buNone/>
              <a:defRPr>
                <a:latin typeface="Passion One"/>
                <a:ea typeface="Passion One"/>
                <a:cs typeface="Passion One"/>
                <a:sym typeface="Passion One"/>
              </a:defRPr>
            </a:lvl2pPr>
            <a:lvl3pPr lvl="2" algn="ctr">
              <a:spcBef>
                <a:spcPts val="0"/>
              </a:spcBef>
              <a:spcAft>
                <a:spcPts val="0"/>
              </a:spcAft>
              <a:buSzPts val="2800"/>
              <a:buFont typeface="Passion One"/>
              <a:buNone/>
              <a:defRPr>
                <a:latin typeface="Passion One"/>
                <a:ea typeface="Passion One"/>
                <a:cs typeface="Passion One"/>
                <a:sym typeface="Passion One"/>
              </a:defRPr>
            </a:lvl3pPr>
            <a:lvl4pPr lvl="3" algn="ctr">
              <a:spcBef>
                <a:spcPts val="0"/>
              </a:spcBef>
              <a:spcAft>
                <a:spcPts val="0"/>
              </a:spcAft>
              <a:buSzPts val="2800"/>
              <a:buFont typeface="Passion One"/>
              <a:buNone/>
              <a:defRPr>
                <a:latin typeface="Passion One"/>
                <a:ea typeface="Passion One"/>
                <a:cs typeface="Passion One"/>
                <a:sym typeface="Passion One"/>
              </a:defRPr>
            </a:lvl4pPr>
            <a:lvl5pPr lvl="4" algn="ctr">
              <a:spcBef>
                <a:spcPts val="0"/>
              </a:spcBef>
              <a:spcAft>
                <a:spcPts val="0"/>
              </a:spcAft>
              <a:buSzPts val="2800"/>
              <a:buFont typeface="Passion One"/>
              <a:buNone/>
              <a:defRPr>
                <a:latin typeface="Passion One"/>
                <a:ea typeface="Passion One"/>
                <a:cs typeface="Passion One"/>
                <a:sym typeface="Passion One"/>
              </a:defRPr>
            </a:lvl5pPr>
            <a:lvl6pPr lvl="5" algn="ctr">
              <a:spcBef>
                <a:spcPts val="0"/>
              </a:spcBef>
              <a:spcAft>
                <a:spcPts val="0"/>
              </a:spcAft>
              <a:buSzPts val="2800"/>
              <a:buFont typeface="Passion One"/>
              <a:buNone/>
              <a:defRPr>
                <a:latin typeface="Passion One"/>
                <a:ea typeface="Passion One"/>
                <a:cs typeface="Passion One"/>
                <a:sym typeface="Passion One"/>
              </a:defRPr>
            </a:lvl6pPr>
            <a:lvl7pPr lvl="6" algn="ctr">
              <a:spcBef>
                <a:spcPts val="0"/>
              </a:spcBef>
              <a:spcAft>
                <a:spcPts val="0"/>
              </a:spcAft>
              <a:buSzPts val="2800"/>
              <a:buFont typeface="Passion One"/>
              <a:buNone/>
              <a:defRPr>
                <a:latin typeface="Passion One"/>
                <a:ea typeface="Passion One"/>
                <a:cs typeface="Passion One"/>
                <a:sym typeface="Passion One"/>
              </a:defRPr>
            </a:lvl7pPr>
            <a:lvl8pPr lvl="7" algn="ctr">
              <a:spcBef>
                <a:spcPts val="0"/>
              </a:spcBef>
              <a:spcAft>
                <a:spcPts val="0"/>
              </a:spcAft>
              <a:buSzPts val="2800"/>
              <a:buFont typeface="Passion One"/>
              <a:buNone/>
              <a:defRPr>
                <a:latin typeface="Passion One"/>
                <a:ea typeface="Passion One"/>
                <a:cs typeface="Passion One"/>
                <a:sym typeface="Passion One"/>
              </a:defRPr>
            </a:lvl8pPr>
            <a:lvl9pPr lvl="8"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487" name="Google Shape;487;p13"/>
          <p:cNvSpPr txBox="1"/>
          <p:nvPr>
            <p:ph hasCustomPrompt="1" idx="2" type="title"/>
          </p:nvPr>
        </p:nvSpPr>
        <p:spPr>
          <a:xfrm flipH="1">
            <a:off x="1101866" y="1670000"/>
            <a:ext cx="674100" cy="6885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88" name="Google Shape;488;p13"/>
          <p:cNvSpPr txBox="1"/>
          <p:nvPr>
            <p:ph idx="1" type="subTitle"/>
          </p:nvPr>
        </p:nvSpPr>
        <p:spPr>
          <a:xfrm>
            <a:off x="2066925" y="197295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89" name="Google Shape;489;p13"/>
          <p:cNvSpPr txBox="1"/>
          <p:nvPr>
            <p:ph idx="3" type="subTitle"/>
          </p:nvPr>
        </p:nvSpPr>
        <p:spPr>
          <a:xfrm>
            <a:off x="2066925" y="16265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90" name="Google Shape;490;p13"/>
          <p:cNvSpPr txBox="1"/>
          <p:nvPr>
            <p:ph hasCustomPrompt="1" idx="4" type="title"/>
          </p:nvPr>
        </p:nvSpPr>
        <p:spPr>
          <a:xfrm flipH="1">
            <a:off x="1101866" y="2707275"/>
            <a:ext cx="6741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91" name="Google Shape;491;p13"/>
          <p:cNvSpPr txBox="1"/>
          <p:nvPr>
            <p:ph idx="5" type="subTitle"/>
          </p:nvPr>
        </p:nvSpPr>
        <p:spPr>
          <a:xfrm>
            <a:off x="2066925" y="3010225"/>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92" name="Google Shape;492;p13"/>
          <p:cNvSpPr txBox="1"/>
          <p:nvPr>
            <p:ph idx="6" type="subTitle"/>
          </p:nvPr>
        </p:nvSpPr>
        <p:spPr>
          <a:xfrm>
            <a:off x="2066925" y="2663825"/>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93" name="Google Shape;493;p13"/>
          <p:cNvSpPr txBox="1"/>
          <p:nvPr>
            <p:ph hasCustomPrompt="1" idx="7" type="title"/>
          </p:nvPr>
        </p:nvSpPr>
        <p:spPr>
          <a:xfrm flipH="1">
            <a:off x="1101866" y="3744550"/>
            <a:ext cx="674100" cy="6885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94" name="Google Shape;494;p13"/>
          <p:cNvSpPr txBox="1"/>
          <p:nvPr>
            <p:ph idx="8" type="subTitle"/>
          </p:nvPr>
        </p:nvSpPr>
        <p:spPr>
          <a:xfrm>
            <a:off x="2066925" y="404750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95" name="Google Shape;495;p13"/>
          <p:cNvSpPr txBox="1"/>
          <p:nvPr>
            <p:ph idx="9" type="subTitle"/>
          </p:nvPr>
        </p:nvSpPr>
        <p:spPr>
          <a:xfrm>
            <a:off x="2066925" y="370110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96" name="Google Shape;496;p13"/>
          <p:cNvSpPr txBox="1"/>
          <p:nvPr>
            <p:ph hasCustomPrompt="1" idx="13" type="title"/>
          </p:nvPr>
        </p:nvSpPr>
        <p:spPr>
          <a:xfrm flipH="1">
            <a:off x="4926441" y="1670000"/>
            <a:ext cx="6741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97" name="Google Shape;497;p13"/>
          <p:cNvSpPr txBox="1"/>
          <p:nvPr>
            <p:ph idx="14" type="subTitle"/>
          </p:nvPr>
        </p:nvSpPr>
        <p:spPr>
          <a:xfrm>
            <a:off x="5891500" y="197295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98" name="Google Shape;498;p13"/>
          <p:cNvSpPr txBox="1"/>
          <p:nvPr>
            <p:ph idx="15" type="subTitle"/>
          </p:nvPr>
        </p:nvSpPr>
        <p:spPr>
          <a:xfrm>
            <a:off x="5891500" y="16265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99" name="Google Shape;499;p13"/>
          <p:cNvSpPr txBox="1"/>
          <p:nvPr>
            <p:ph hasCustomPrompt="1" idx="16" type="title"/>
          </p:nvPr>
        </p:nvSpPr>
        <p:spPr>
          <a:xfrm flipH="1">
            <a:off x="4926441" y="2707275"/>
            <a:ext cx="674100" cy="6885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500" name="Google Shape;500;p13"/>
          <p:cNvSpPr txBox="1"/>
          <p:nvPr>
            <p:ph idx="17" type="subTitle"/>
          </p:nvPr>
        </p:nvSpPr>
        <p:spPr>
          <a:xfrm>
            <a:off x="5891500" y="3010225"/>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01" name="Google Shape;501;p13"/>
          <p:cNvSpPr txBox="1"/>
          <p:nvPr>
            <p:ph idx="18" type="subTitle"/>
          </p:nvPr>
        </p:nvSpPr>
        <p:spPr>
          <a:xfrm>
            <a:off x="5891500" y="2663825"/>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02" name="Google Shape;502;p13"/>
          <p:cNvSpPr txBox="1"/>
          <p:nvPr>
            <p:ph hasCustomPrompt="1" idx="19" type="title"/>
          </p:nvPr>
        </p:nvSpPr>
        <p:spPr>
          <a:xfrm flipH="1">
            <a:off x="4926441" y="3744550"/>
            <a:ext cx="6741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b="1" sz="3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503" name="Google Shape;503;p13"/>
          <p:cNvSpPr txBox="1"/>
          <p:nvPr>
            <p:ph idx="20" type="subTitle"/>
          </p:nvPr>
        </p:nvSpPr>
        <p:spPr>
          <a:xfrm>
            <a:off x="5891500" y="404750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04" name="Google Shape;504;p13"/>
          <p:cNvSpPr txBox="1"/>
          <p:nvPr>
            <p:ph idx="21" type="subTitle"/>
          </p:nvPr>
        </p:nvSpPr>
        <p:spPr>
          <a:xfrm>
            <a:off x="5891500" y="370110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505" name="Google Shape;505;p13"/>
          <p:cNvGrpSpPr/>
          <p:nvPr/>
        </p:nvGrpSpPr>
        <p:grpSpPr>
          <a:xfrm>
            <a:off x="311700" y="245650"/>
            <a:ext cx="691800" cy="168900"/>
            <a:chOff x="311700" y="245650"/>
            <a:chExt cx="691800" cy="168900"/>
          </a:xfrm>
        </p:grpSpPr>
        <p:sp>
          <p:nvSpPr>
            <p:cNvPr id="506" name="Google Shape;506;p13"/>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p:nvPr/>
        </p:nvSpPr>
        <p:spPr>
          <a:xfrm>
            <a:off x="8401950" y="14011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6816225" y="370975"/>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264125" y="2057225"/>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601350" y="2852531"/>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662025" y="1480950"/>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14" name="Shape 514"/>
        <p:cNvGrpSpPr/>
        <p:nvPr/>
      </p:nvGrpSpPr>
      <p:grpSpPr>
        <a:xfrm>
          <a:off x="0" y="0"/>
          <a:ext cx="0" cy="0"/>
          <a:chOff x="0" y="0"/>
          <a:chExt cx="0" cy="0"/>
        </a:xfrm>
      </p:grpSpPr>
      <p:grpSp>
        <p:nvGrpSpPr>
          <p:cNvPr id="515" name="Google Shape;515;p14"/>
          <p:cNvGrpSpPr/>
          <p:nvPr/>
        </p:nvGrpSpPr>
        <p:grpSpPr>
          <a:xfrm>
            <a:off x="-68125" y="-68125"/>
            <a:ext cx="9289800" cy="5270700"/>
            <a:chOff x="-68125" y="-68125"/>
            <a:chExt cx="9289800" cy="5270700"/>
          </a:xfrm>
        </p:grpSpPr>
        <p:grpSp>
          <p:nvGrpSpPr>
            <p:cNvPr id="516" name="Google Shape;516;p14"/>
            <p:cNvGrpSpPr/>
            <p:nvPr/>
          </p:nvGrpSpPr>
          <p:grpSpPr>
            <a:xfrm>
              <a:off x="60800" y="580575"/>
              <a:ext cx="9033300" cy="4510075"/>
              <a:chOff x="60800" y="580575"/>
              <a:chExt cx="9033300" cy="4510075"/>
            </a:xfrm>
          </p:grpSpPr>
          <p:cxnSp>
            <p:nvCxnSpPr>
              <p:cNvPr id="517" name="Google Shape;517;p14"/>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18" name="Google Shape;518;p14"/>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19" name="Google Shape;519;p14"/>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0" name="Google Shape;520;p14"/>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1" name="Google Shape;521;p14"/>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2" name="Google Shape;522;p14"/>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3" name="Google Shape;523;p14"/>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4" name="Google Shape;524;p14"/>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5" name="Google Shape;525;p14"/>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6" name="Google Shape;526;p14"/>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7" name="Google Shape;527;p14"/>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8" name="Google Shape;528;p14"/>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29" name="Google Shape;529;p14"/>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30" name="Google Shape;530;p14"/>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31" name="Google Shape;531;p14"/>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32" name="Google Shape;532;p14"/>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33" name="Google Shape;533;p14"/>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4" name="Google Shape;534;p14"/>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5" name="Google Shape;535;p14"/>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6" name="Google Shape;536;p14"/>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7" name="Google Shape;537;p14"/>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8" name="Google Shape;538;p14"/>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39" name="Google Shape;539;p14"/>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40" name="Google Shape;540;p14"/>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541" name="Google Shape;541;p14"/>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542" name="Google Shape;542;p14"/>
            <p:cNvGrpSpPr/>
            <p:nvPr/>
          </p:nvGrpSpPr>
          <p:grpSpPr>
            <a:xfrm>
              <a:off x="-68125" y="-68125"/>
              <a:ext cx="9289800" cy="5270700"/>
              <a:chOff x="-68125" y="-68125"/>
              <a:chExt cx="9289800" cy="5270700"/>
            </a:xfrm>
          </p:grpSpPr>
          <p:sp>
            <p:nvSpPr>
              <p:cNvPr id="543" name="Google Shape;543;p14"/>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4" name="Google Shape;544;p14"/>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45" name="Google Shape;545;p14"/>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46" name="Google Shape;546;p14"/>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47" name="Google Shape;547;p14"/>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548" name="Google Shape;548;p14"/>
          <p:cNvSpPr txBox="1"/>
          <p:nvPr>
            <p:ph type="title"/>
          </p:nvPr>
        </p:nvSpPr>
        <p:spPr>
          <a:xfrm>
            <a:off x="1953300" y="3021998"/>
            <a:ext cx="5237400" cy="373500"/>
          </a:xfrm>
          <a:prstGeom prst="rect">
            <a:avLst/>
          </a:prstGeom>
        </p:spPr>
        <p:txBody>
          <a:bodyPr anchorCtr="0" anchor="ctr" bIns="0" lIns="0" spcFirstLastPara="1" rIns="0" wrap="square" tIns="0">
            <a:noAutofit/>
          </a:bodyPr>
          <a:lstStyle>
            <a:lvl1pPr lvl="0" rtl="0" algn="r">
              <a:spcBef>
                <a:spcPts val="0"/>
              </a:spcBef>
              <a:spcAft>
                <a:spcPts val="0"/>
              </a:spcAft>
              <a:buClr>
                <a:schemeClr val="dk2"/>
              </a:buClr>
              <a:buSzPts val="4200"/>
              <a:buNone/>
              <a:defRPr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9" name="Google Shape;549;p14"/>
          <p:cNvSpPr txBox="1"/>
          <p:nvPr>
            <p:ph idx="1" type="subTitle"/>
          </p:nvPr>
        </p:nvSpPr>
        <p:spPr>
          <a:xfrm>
            <a:off x="1953300" y="1713853"/>
            <a:ext cx="5237400" cy="1212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0" name="Google Shape;550;p14"/>
          <p:cNvSpPr/>
          <p:nvPr/>
        </p:nvSpPr>
        <p:spPr>
          <a:xfrm>
            <a:off x="280925" y="4246311"/>
            <a:ext cx="307117" cy="432566"/>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517600" y="3717881"/>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1094400" y="42907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8613625" y="775600"/>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8181825" y="663106"/>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8306500" y="1281286"/>
            <a:ext cx="307117" cy="432566"/>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3405925" y="534194"/>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3039675" y="738763"/>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14"/>
          <p:cNvGrpSpPr/>
          <p:nvPr/>
        </p:nvGrpSpPr>
        <p:grpSpPr>
          <a:xfrm>
            <a:off x="311700" y="245650"/>
            <a:ext cx="691800" cy="168900"/>
            <a:chOff x="311700" y="245650"/>
            <a:chExt cx="691800" cy="168900"/>
          </a:xfrm>
        </p:grpSpPr>
        <p:sp>
          <p:nvSpPr>
            <p:cNvPr id="559" name="Google Shape;559;p14"/>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562" name="Shape 562"/>
        <p:cNvGrpSpPr/>
        <p:nvPr/>
      </p:nvGrpSpPr>
      <p:grpSpPr>
        <a:xfrm>
          <a:off x="0" y="0"/>
          <a:ext cx="0" cy="0"/>
          <a:chOff x="0" y="0"/>
          <a:chExt cx="0" cy="0"/>
        </a:xfrm>
      </p:grpSpPr>
      <p:grpSp>
        <p:nvGrpSpPr>
          <p:cNvPr id="563" name="Google Shape;563;p15"/>
          <p:cNvGrpSpPr/>
          <p:nvPr/>
        </p:nvGrpSpPr>
        <p:grpSpPr>
          <a:xfrm>
            <a:off x="-68125" y="-68125"/>
            <a:ext cx="9289800" cy="5270700"/>
            <a:chOff x="-68125" y="-68125"/>
            <a:chExt cx="9289800" cy="5270700"/>
          </a:xfrm>
        </p:grpSpPr>
        <p:grpSp>
          <p:nvGrpSpPr>
            <p:cNvPr id="564" name="Google Shape;564;p15"/>
            <p:cNvGrpSpPr/>
            <p:nvPr/>
          </p:nvGrpSpPr>
          <p:grpSpPr>
            <a:xfrm>
              <a:off x="60800" y="580575"/>
              <a:ext cx="9033300" cy="4510075"/>
              <a:chOff x="60800" y="580575"/>
              <a:chExt cx="9033300" cy="4510075"/>
            </a:xfrm>
          </p:grpSpPr>
          <p:cxnSp>
            <p:nvCxnSpPr>
              <p:cNvPr id="565" name="Google Shape;565;p15"/>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66" name="Google Shape;566;p15"/>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67" name="Google Shape;567;p15"/>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68" name="Google Shape;568;p15"/>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69" name="Google Shape;569;p15"/>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0" name="Google Shape;570;p15"/>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1" name="Google Shape;571;p15"/>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2" name="Google Shape;572;p15"/>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3" name="Google Shape;573;p15"/>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4" name="Google Shape;574;p15"/>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5" name="Google Shape;575;p15"/>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6" name="Google Shape;576;p15"/>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7" name="Google Shape;577;p15"/>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8" name="Google Shape;578;p15"/>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79" name="Google Shape;579;p15"/>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80" name="Google Shape;580;p15"/>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581" name="Google Shape;581;p15"/>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2" name="Google Shape;582;p15"/>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3" name="Google Shape;583;p15"/>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4" name="Google Shape;584;p15"/>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5" name="Google Shape;585;p15"/>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6" name="Google Shape;586;p15"/>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7" name="Google Shape;587;p15"/>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588" name="Google Shape;588;p15"/>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589" name="Google Shape;589;p15"/>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590" name="Google Shape;590;p15"/>
            <p:cNvGrpSpPr/>
            <p:nvPr/>
          </p:nvGrpSpPr>
          <p:grpSpPr>
            <a:xfrm>
              <a:off x="-68125" y="-68125"/>
              <a:ext cx="9289800" cy="5270700"/>
              <a:chOff x="-68125" y="-68125"/>
              <a:chExt cx="9289800" cy="5270700"/>
            </a:xfrm>
          </p:grpSpPr>
          <p:sp>
            <p:nvSpPr>
              <p:cNvPr id="591" name="Google Shape;591;p15"/>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2" name="Google Shape;592;p15"/>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93" name="Google Shape;593;p15"/>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94" name="Google Shape;594;p15"/>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595" name="Google Shape;595;p15"/>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596" name="Google Shape;596;p15"/>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597" name="Google Shape;597;p15"/>
          <p:cNvSpPr/>
          <p:nvPr/>
        </p:nvSpPr>
        <p:spPr>
          <a:xfrm rot="10800000">
            <a:off x="8401950" y="47975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338100" y="3827294"/>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15"/>
          <p:cNvGrpSpPr/>
          <p:nvPr/>
        </p:nvGrpSpPr>
        <p:grpSpPr>
          <a:xfrm>
            <a:off x="311700" y="245650"/>
            <a:ext cx="691800" cy="168900"/>
            <a:chOff x="311700" y="245650"/>
            <a:chExt cx="691800" cy="168900"/>
          </a:xfrm>
        </p:grpSpPr>
        <p:sp>
          <p:nvSpPr>
            <p:cNvPr id="600" name="Google Shape;600;p15"/>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603" name="Shape 603"/>
        <p:cNvGrpSpPr/>
        <p:nvPr/>
      </p:nvGrpSpPr>
      <p:grpSpPr>
        <a:xfrm>
          <a:off x="0" y="0"/>
          <a:ext cx="0" cy="0"/>
          <a:chOff x="0" y="0"/>
          <a:chExt cx="0" cy="0"/>
        </a:xfrm>
      </p:grpSpPr>
      <p:grpSp>
        <p:nvGrpSpPr>
          <p:cNvPr id="604" name="Google Shape;604;p16"/>
          <p:cNvGrpSpPr/>
          <p:nvPr/>
        </p:nvGrpSpPr>
        <p:grpSpPr>
          <a:xfrm>
            <a:off x="-68125" y="-68125"/>
            <a:ext cx="9289800" cy="5270700"/>
            <a:chOff x="-68125" y="-68125"/>
            <a:chExt cx="9289800" cy="5270700"/>
          </a:xfrm>
        </p:grpSpPr>
        <p:grpSp>
          <p:nvGrpSpPr>
            <p:cNvPr id="605" name="Google Shape;605;p16"/>
            <p:cNvGrpSpPr/>
            <p:nvPr/>
          </p:nvGrpSpPr>
          <p:grpSpPr>
            <a:xfrm>
              <a:off x="60800" y="580575"/>
              <a:ext cx="9033300" cy="4510075"/>
              <a:chOff x="60800" y="580575"/>
              <a:chExt cx="9033300" cy="4510075"/>
            </a:xfrm>
          </p:grpSpPr>
          <p:cxnSp>
            <p:nvCxnSpPr>
              <p:cNvPr id="606" name="Google Shape;606;p16"/>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07" name="Google Shape;607;p16"/>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08" name="Google Shape;608;p16"/>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09" name="Google Shape;609;p16"/>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0" name="Google Shape;610;p16"/>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1" name="Google Shape;611;p16"/>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2" name="Google Shape;612;p16"/>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3" name="Google Shape;613;p16"/>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4" name="Google Shape;614;p16"/>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5" name="Google Shape;615;p16"/>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6" name="Google Shape;616;p16"/>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7" name="Google Shape;617;p16"/>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8" name="Google Shape;618;p16"/>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19" name="Google Shape;619;p16"/>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20" name="Google Shape;620;p16"/>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21" name="Google Shape;621;p16"/>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22" name="Google Shape;622;p16"/>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3" name="Google Shape;623;p16"/>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4" name="Google Shape;624;p16"/>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5" name="Google Shape;625;p16"/>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6" name="Google Shape;626;p16"/>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7" name="Google Shape;627;p16"/>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8" name="Google Shape;628;p16"/>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29" name="Google Shape;629;p16"/>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630" name="Google Shape;630;p16"/>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631" name="Google Shape;631;p16"/>
            <p:cNvGrpSpPr/>
            <p:nvPr/>
          </p:nvGrpSpPr>
          <p:grpSpPr>
            <a:xfrm>
              <a:off x="-68125" y="-68125"/>
              <a:ext cx="9289800" cy="5270700"/>
              <a:chOff x="-68125" y="-68125"/>
              <a:chExt cx="9289800" cy="5270700"/>
            </a:xfrm>
          </p:grpSpPr>
          <p:sp>
            <p:nvSpPr>
              <p:cNvPr id="632" name="Google Shape;632;p16"/>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3" name="Google Shape;633;p16"/>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6"/>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35" name="Google Shape;635;p16"/>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36" name="Google Shape;636;p16"/>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637" name="Google Shape;637;p16"/>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grpSp>
        <p:nvGrpSpPr>
          <p:cNvPr id="638" name="Google Shape;638;p16"/>
          <p:cNvGrpSpPr/>
          <p:nvPr/>
        </p:nvGrpSpPr>
        <p:grpSpPr>
          <a:xfrm>
            <a:off x="6356380" y="14725"/>
            <a:ext cx="911204" cy="577022"/>
            <a:chOff x="7941900" y="17075"/>
            <a:chExt cx="689575" cy="436675"/>
          </a:xfrm>
        </p:grpSpPr>
        <p:sp>
          <p:nvSpPr>
            <p:cNvPr id="639" name="Google Shape;639;p16"/>
            <p:cNvSpPr/>
            <p:nvPr/>
          </p:nvSpPr>
          <p:spPr>
            <a:xfrm>
              <a:off x="7941900" y="17075"/>
              <a:ext cx="689575" cy="436675"/>
            </a:xfrm>
            <a:custGeom>
              <a:rect b="b" l="l" r="r" t="t"/>
              <a:pathLst>
                <a:path extrusionOk="0" h="17467" w="27583">
                  <a:moveTo>
                    <a:pt x="3726" y="1"/>
                  </a:moveTo>
                  <a:cubicBezTo>
                    <a:pt x="2640" y="1"/>
                    <a:pt x="1660" y="776"/>
                    <a:pt x="1460" y="1903"/>
                  </a:cubicBezTo>
                  <a:lnTo>
                    <a:pt x="206" y="8984"/>
                  </a:lnTo>
                  <a:cubicBezTo>
                    <a:pt x="1" y="10145"/>
                    <a:pt x="706" y="11274"/>
                    <a:pt x="1839" y="11599"/>
                  </a:cubicBezTo>
                  <a:lnTo>
                    <a:pt x="4131" y="12257"/>
                  </a:lnTo>
                  <a:cubicBezTo>
                    <a:pt x="4549" y="12260"/>
                    <a:pt x="4959" y="12377"/>
                    <a:pt x="5316" y="12596"/>
                  </a:cubicBezTo>
                  <a:lnTo>
                    <a:pt x="7596" y="13251"/>
                  </a:lnTo>
                  <a:cubicBezTo>
                    <a:pt x="7803" y="13310"/>
                    <a:pt x="8015" y="13339"/>
                    <a:pt x="8227" y="13339"/>
                  </a:cubicBezTo>
                  <a:cubicBezTo>
                    <a:pt x="8597" y="13339"/>
                    <a:pt x="8965" y="13249"/>
                    <a:pt x="9298" y="13072"/>
                  </a:cubicBezTo>
                  <a:cubicBezTo>
                    <a:pt x="9833" y="13674"/>
                    <a:pt x="10620" y="14238"/>
                    <a:pt x="11814" y="14581"/>
                  </a:cubicBezTo>
                  <a:cubicBezTo>
                    <a:pt x="12407" y="14752"/>
                    <a:pt x="12944" y="14822"/>
                    <a:pt x="13430" y="14822"/>
                  </a:cubicBezTo>
                  <a:cubicBezTo>
                    <a:pt x="13959" y="14822"/>
                    <a:pt x="14427" y="14738"/>
                    <a:pt x="14836" y="14608"/>
                  </a:cubicBezTo>
                  <a:cubicBezTo>
                    <a:pt x="15122" y="15133"/>
                    <a:pt x="15603" y="15549"/>
                    <a:pt x="16218" y="15726"/>
                  </a:cubicBezTo>
                  <a:lnTo>
                    <a:pt x="18509" y="16383"/>
                  </a:lnTo>
                  <a:cubicBezTo>
                    <a:pt x="18928" y="16386"/>
                    <a:pt x="19337" y="16503"/>
                    <a:pt x="19694" y="16723"/>
                  </a:cubicBezTo>
                  <a:lnTo>
                    <a:pt x="21975" y="17377"/>
                  </a:lnTo>
                  <a:cubicBezTo>
                    <a:pt x="22187" y="17438"/>
                    <a:pt x="22401" y="17467"/>
                    <a:pt x="22611" y="17467"/>
                  </a:cubicBezTo>
                  <a:cubicBezTo>
                    <a:pt x="23540" y="17467"/>
                    <a:pt x="24406" y="16902"/>
                    <a:pt x="24758" y="15996"/>
                  </a:cubicBezTo>
                  <a:lnTo>
                    <a:pt x="27350" y="9300"/>
                  </a:lnTo>
                  <a:cubicBezTo>
                    <a:pt x="27582" y="8696"/>
                    <a:pt x="27551" y="8021"/>
                    <a:pt x="27261" y="7443"/>
                  </a:cubicBezTo>
                  <a:cubicBezTo>
                    <a:pt x="26974" y="6863"/>
                    <a:pt x="26455" y="6431"/>
                    <a:pt x="25834" y="6253"/>
                  </a:cubicBezTo>
                  <a:lnTo>
                    <a:pt x="24086" y="5752"/>
                  </a:lnTo>
                  <a:cubicBezTo>
                    <a:pt x="23800" y="5723"/>
                    <a:pt x="23522" y="5644"/>
                    <a:pt x="23266" y="5516"/>
                  </a:cubicBezTo>
                  <a:lnTo>
                    <a:pt x="21419" y="4985"/>
                  </a:lnTo>
                  <a:cubicBezTo>
                    <a:pt x="21117" y="4960"/>
                    <a:pt x="20824" y="4876"/>
                    <a:pt x="20554" y="4739"/>
                  </a:cubicBezTo>
                  <a:lnTo>
                    <a:pt x="18740" y="4217"/>
                  </a:lnTo>
                  <a:cubicBezTo>
                    <a:pt x="18534" y="4159"/>
                    <a:pt x="18323" y="4130"/>
                    <a:pt x="18113" y="4130"/>
                  </a:cubicBezTo>
                  <a:cubicBezTo>
                    <a:pt x="17862" y="4130"/>
                    <a:pt x="17611" y="4171"/>
                    <a:pt x="17371" y="4253"/>
                  </a:cubicBezTo>
                  <a:cubicBezTo>
                    <a:pt x="16848" y="3781"/>
                    <a:pt x="16135" y="3349"/>
                    <a:pt x="15141" y="3065"/>
                  </a:cubicBezTo>
                  <a:cubicBezTo>
                    <a:pt x="14528" y="2888"/>
                    <a:pt x="13975" y="2816"/>
                    <a:pt x="13478" y="2816"/>
                  </a:cubicBezTo>
                  <a:cubicBezTo>
                    <a:pt x="13167" y="2816"/>
                    <a:pt x="12878" y="2844"/>
                    <a:pt x="12609" y="2893"/>
                  </a:cubicBezTo>
                  <a:cubicBezTo>
                    <a:pt x="12312" y="2524"/>
                    <a:pt x="11909" y="2257"/>
                    <a:pt x="11457" y="2126"/>
                  </a:cubicBezTo>
                  <a:lnTo>
                    <a:pt x="9708" y="1625"/>
                  </a:lnTo>
                  <a:cubicBezTo>
                    <a:pt x="9423" y="1597"/>
                    <a:pt x="9145" y="1518"/>
                    <a:pt x="8889" y="1390"/>
                  </a:cubicBezTo>
                  <a:lnTo>
                    <a:pt x="7040" y="859"/>
                  </a:lnTo>
                  <a:cubicBezTo>
                    <a:pt x="6740" y="833"/>
                    <a:pt x="6446" y="750"/>
                    <a:pt x="6177" y="612"/>
                  </a:cubicBezTo>
                  <a:lnTo>
                    <a:pt x="4361" y="91"/>
                  </a:lnTo>
                  <a:cubicBezTo>
                    <a:pt x="4149" y="30"/>
                    <a:pt x="3935" y="1"/>
                    <a:pt x="3726"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8003700" y="74675"/>
              <a:ext cx="208750" cy="218325"/>
            </a:xfrm>
            <a:custGeom>
              <a:rect b="b" l="l" r="r" t="t"/>
              <a:pathLst>
                <a:path extrusionOk="0" h="8733" w="8350">
                  <a:moveTo>
                    <a:pt x="1254" y="1"/>
                  </a:moveTo>
                  <a:lnTo>
                    <a:pt x="1" y="7081"/>
                  </a:lnTo>
                  <a:lnTo>
                    <a:pt x="2292" y="7738"/>
                  </a:lnTo>
                  <a:lnTo>
                    <a:pt x="3666" y="4837"/>
                  </a:lnTo>
                  <a:lnTo>
                    <a:pt x="3753" y="4862"/>
                  </a:lnTo>
                  <a:lnTo>
                    <a:pt x="3476" y="8078"/>
                  </a:lnTo>
                  <a:lnTo>
                    <a:pt x="5757" y="8733"/>
                  </a:lnTo>
                  <a:lnTo>
                    <a:pt x="8350" y="2036"/>
                  </a:lnTo>
                  <a:lnTo>
                    <a:pt x="6600" y="1535"/>
                  </a:lnTo>
                  <a:lnTo>
                    <a:pt x="5355" y="5120"/>
                  </a:lnTo>
                  <a:lnTo>
                    <a:pt x="5244" y="5088"/>
                  </a:lnTo>
                  <a:lnTo>
                    <a:pt x="5780" y="1300"/>
                  </a:lnTo>
                  <a:lnTo>
                    <a:pt x="3933" y="770"/>
                  </a:lnTo>
                  <a:lnTo>
                    <a:pt x="2422" y="4277"/>
                  </a:lnTo>
                  <a:lnTo>
                    <a:pt x="2311" y="4246"/>
                  </a:lnTo>
                  <a:lnTo>
                    <a:pt x="3068" y="522"/>
                  </a:lnTo>
                  <a:lnTo>
                    <a:pt x="1254"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8201250" y="144925"/>
              <a:ext cx="155825" cy="185150"/>
            </a:xfrm>
            <a:custGeom>
              <a:rect b="b" l="l" r="r" t="t"/>
              <a:pathLst>
                <a:path extrusionOk="0" h="7406" w="6233">
                  <a:moveTo>
                    <a:pt x="3335" y="1865"/>
                  </a:moveTo>
                  <a:cubicBezTo>
                    <a:pt x="3420" y="1865"/>
                    <a:pt x="3513" y="1879"/>
                    <a:pt x="3614" y="1908"/>
                  </a:cubicBezTo>
                  <a:cubicBezTo>
                    <a:pt x="3942" y="2002"/>
                    <a:pt x="4126" y="2185"/>
                    <a:pt x="4164" y="2455"/>
                  </a:cubicBezTo>
                  <a:cubicBezTo>
                    <a:pt x="4201" y="2725"/>
                    <a:pt x="4122" y="3201"/>
                    <a:pt x="3928" y="3879"/>
                  </a:cubicBezTo>
                  <a:lnTo>
                    <a:pt x="3827" y="4235"/>
                  </a:lnTo>
                  <a:cubicBezTo>
                    <a:pt x="3634" y="4905"/>
                    <a:pt x="3460" y="5335"/>
                    <a:pt x="3302" y="5521"/>
                  </a:cubicBezTo>
                  <a:cubicBezTo>
                    <a:pt x="3197" y="5645"/>
                    <a:pt x="3056" y="5707"/>
                    <a:pt x="2877" y="5707"/>
                  </a:cubicBezTo>
                  <a:cubicBezTo>
                    <a:pt x="2785" y="5707"/>
                    <a:pt x="2684" y="5691"/>
                    <a:pt x="2574" y="5659"/>
                  </a:cubicBezTo>
                  <a:cubicBezTo>
                    <a:pt x="2245" y="5565"/>
                    <a:pt x="2060" y="5390"/>
                    <a:pt x="2017" y="5134"/>
                  </a:cubicBezTo>
                  <a:cubicBezTo>
                    <a:pt x="1975" y="4878"/>
                    <a:pt x="2057" y="4393"/>
                    <a:pt x="2262" y="3677"/>
                  </a:cubicBezTo>
                  <a:lnTo>
                    <a:pt x="2338" y="3411"/>
                  </a:lnTo>
                  <a:cubicBezTo>
                    <a:pt x="2531" y="2740"/>
                    <a:pt x="2710" y="2297"/>
                    <a:pt x="2874" y="2085"/>
                  </a:cubicBezTo>
                  <a:cubicBezTo>
                    <a:pt x="2989" y="1939"/>
                    <a:pt x="3143" y="1865"/>
                    <a:pt x="3335" y="1865"/>
                  </a:cubicBezTo>
                  <a:close/>
                  <a:moveTo>
                    <a:pt x="3085" y="1"/>
                  </a:moveTo>
                  <a:cubicBezTo>
                    <a:pt x="2588" y="1"/>
                    <a:pt x="2162" y="132"/>
                    <a:pt x="1807" y="396"/>
                  </a:cubicBezTo>
                  <a:cubicBezTo>
                    <a:pt x="1224" y="827"/>
                    <a:pt x="756" y="1657"/>
                    <a:pt x="404" y="2885"/>
                  </a:cubicBezTo>
                  <a:cubicBezTo>
                    <a:pt x="51" y="4113"/>
                    <a:pt x="1" y="5080"/>
                    <a:pt x="255" y="5783"/>
                  </a:cubicBezTo>
                  <a:cubicBezTo>
                    <a:pt x="508" y="6487"/>
                    <a:pt x="1113" y="6977"/>
                    <a:pt x="2073" y="7252"/>
                  </a:cubicBezTo>
                  <a:cubicBezTo>
                    <a:pt x="2429" y="7354"/>
                    <a:pt x="2760" y="7406"/>
                    <a:pt x="3066" y="7406"/>
                  </a:cubicBezTo>
                  <a:cubicBezTo>
                    <a:pt x="3585" y="7406"/>
                    <a:pt x="4033" y="7258"/>
                    <a:pt x="4408" y="6964"/>
                  </a:cubicBezTo>
                  <a:cubicBezTo>
                    <a:pt x="5006" y="6496"/>
                    <a:pt x="5480" y="5649"/>
                    <a:pt x="5834" y="4420"/>
                  </a:cubicBezTo>
                  <a:cubicBezTo>
                    <a:pt x="6186" y="3192"/>
                    <a:pt x="6232" y="2245"/>
                    <a:pt x="5972" y="1580"/>
                  </a:cubicBezTo>
                  <a:cubicBezTo>
                    <a:pt x="5712" y="913"/>
                    <a:pt x="5098" y="442"/>
                    <a:pt x="4132" y="163"/>
                  </a:cubicBezTo>
                  <a:cubicBezTo>
                    <a:pt x="3753" y="55"/>
                    <a:pt x="3404" y="1"/>
                    <a:pt x="3085"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8363175" y="177800"/>
              <a:ext cx="208700" cy="218350"/>
            </a:xfrm>
            <a:custGeom>
              <a:rect b="b" l="l" r="r" t="t"/>
              <a:pathLst>
                <a:path extrusionOk="0" h="8734" w="8348">
                  <a:moveTo>
                    <a:pt x="1252" y="1"/>
                  </a:moveTo>
                  <a:lnTo>
                    <a:pt x="0" y="7081"/>
                  </a:lnTo>
                  <a:lnTo>
                    <a:pt x="2292" y="7738"/>
                  </a:lnTo>
                  <a:lnTo>
                    <a:pt x="3664" y="4838"/>
                  </a:lnTo>
                  <a:lnTo>
                    <a:pt x="3752" y="4864"/>
                  </a:lnTo>
                  <a:lnTo>
                    <a:pt x="3476" y="8078"/>
                  </a:lnTo>
                  <a:lnTo>
                    <a:pt x="5756" y="8734"/>
                  </a:lnTo>
                  <a:lnTo>
                    <a:pt x="8348" y="2038"/>
                  </a:lnTo>
                  <a:lnTo>
                    <a:pt x="6598" y="1535"/>
                  </a:lnTo>
                  <a:lnTo>
                    <a:pt x="5355" y="5120"/>
                  </a:lnTo>
                  <a:lnTo>
                    <a:pt x="5244" y="5088"/>
                  </a:lnTo>
                  <a:lnTo>
                    <a:pt x="5780" y="1300"/>
                  </a:lnTo>
                  <a:lnTo>
                    <a:pt x="3931" y="770"/>
                  </a:lnTo>
                  <a:lnTo>
                    <a:pt x="2421" y="4277"/>
                  </a:lnTo>
                  <a:lnTo>
                    <a:pt x="2311" y="4246"/>
                  </a:lnTo>
                  <a:lnTo>
                    <a:pt x="3068" y="522"/>
                  </a:lnTo>
                  <a:lnTo>
                    <a:pt x="1252"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16"/>
          <p:cNvSpPr/>
          <p:nvPr/>
        </p:nvSpPr>
        <p:spPr>
          <a:xfrm>
            <a:off x="5405575" y="479244"/>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rot="10800000">
            <a:off x="8571457" y="381782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16"/>
          <p:cNvGrpSpPr/>
          <p:nvPr/>
        </p:nvGrpSpPr>
        <p:grpSpPr>
          <a:xfrm>
            <a:off x="311700" y="245650"/>
            <a:ext cx="691800" cy="168900"/>
            <a:chOff x="311700" y="245650"/>
            <a:chExt cx="691800" cy="168900"/>
          </a:xfrm>
        </p:grpSpPr>
        <p:sp>
          <p:nvSpPr>
            <p:cNvPr id="646" name="Google Shape;646;p16"/>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
    <p:spTree>
      <p:nvGrpSpPr>
        <p:cNvPr id="649" name="Shape 649"/>
        <p:cNvGrpSpPr/>
        <p:nvPr/>
      </p:nvGrpSpPr>
      <p:grpSpPr>
        <a:xfrm>
          <a:off x="0" y="0"/>
          <a:ext cx="0" cy="0"/>
          <a:chOff x="0" y="0"/>
          <a:chExt cx="0" cy="0"/>
        </a:xfrm>
      </p:grpSpPr>
      <p:grpSp>
        <p:nvGrpSpPr>
          <p:cNvPr id="650" name="Google Shape;650;p17"/>
          <p:cNvGrpSpPr/>
          <p:nvPr/>
        </p:nvGrpSpPr>
        <p:grpSpPr>
          <a:xfrm>
            <a:off x="-68125" y="-68125"/>
            <a:ext cx="9289800" cy="5270700"/>
            <a:chOff x="-68125" y="-68125"/>
            <a:chExt cx="9289800" cy="5270700"/>
          </a:xfrm>
        </p:grpSpPr>
        <p:grpSp>
          <p:nvGrpSpPr>
            <p:cNvPr id="651" name="Google Shape;651;p17"/>
            <p:cNvGrpSpPr/>
            <p:nvPr/>
          </p:nvGrpSpPr>
          <p:grpSpPr>
            <a:xfrm>
              <a:off x="60800" y="580575"/>
              <a:ext cx="9033300" cy="4510075"/>
              <a:chOff x="60800" y="580575"/>
              <a:chExt cx="9033300" cy="4510075"/>
            </a:xfrm>
          </p:grpSpPr>
          <p:cxnSp>
            <p:nvCxnSpPr>
              <p:cNvPr id="652" name="Google Shape;652;p17"/>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3" name="Google Shape;653;p17"/>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4" name="Google Shape;654;p17"/>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5" name="Google Shape;655;p17"/>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6" name="Google Shape;656;p17"/>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7" name="Google Shape;657;p17"/>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8" name="Google Shape;658;p17"/>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59" name="Google Shape;659;p17"/>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0" name="Google Shape;660;p17"/>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1" name="Google Shape;661;p17"/>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2" name="Google Shape;662;p17"/>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3" name="Google Shape;663;p17"/>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4" name="Google Shape;664;p17"/>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5" name="Google Shape;665;p17"/>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6" name="Google Shape;666;p17"/>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7" name="Google Shape;667;p17"/>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668" name="Google Shape;668;p17"/>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69" name="Google Shape;669;p17"/>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0" name="Google Shape;670;p17"/>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1" name="Google Shape;671;p17"/>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2" name="Google Shape;672;p17"/>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3" name="Google Shape;673;p17"/>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4" name="Google Shape;674;p17"/>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675" name="Google Shape;675;p17"/>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676" name="Google Shape;676;p17"/>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677" name="Google Shape;677;p17"/>
            <p:cNvGrpSpPr/>
            <p:nvPr/>
          </p:nvGrpSpPr>
          <p:grpSpPr>
            <a:xfrm>
              <a:off x="-68125" y="-68125"/>
              <a:ext cx="9289800" cy="5270700"/>
              <a:chOff x="-68125" y="-68125"/>
              <a:chExt cx="9289800" cy="5270700"/>
            </a:xfrm>
          </p:grpSpPr>
          <p:sp>
            <p:nvSpPr>
              <p:cNvPr id="678" name="Google Shape;678;p17"/>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17"/>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80" name="Google Shape;680;p17"/>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81" name="Google Shape;681;p17"/>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682" name="Google Shape;682;p17"/>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683" name="Google Shape;683;p17"/>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684" name="Google Shape;684;p17"/>
          <p:cNvSpPr/>
          <p:nvPr/>
        </p:nvSpPr>
        <p:spPr>
          <a:xfrm rot="10800000">
            <a:off x="5686669" y="440844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4572000" y="469238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6840825" y="30205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17"/>
          <p:cNvGrpSpPr/>
          <p:nvPr/>
        </p:nvGrpSpPr>
        <p:grpSpPr>
          <a:xfrm>
            <a:off x="311700" y="245650"/>
            <a:ext cx="691800" cy="168900"/>
            <a:chOff x="311700" y="245650"/>
            <a:chExt cx="691800" cy="168900"/>
          </a:xfrm>
        </p:grpSpPr>
        <p:sp>
          <p:nvSpPr>
            <p:cNvPr id="688" name="Google Shape;688;p17"/>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691" name="Shape 691"/>
        <p:cNvGrpSpPr/>
        <p:nvPr/>
      </p:nvGrpSpPr>
      <p:grpSpPr>
        <a:xfrm>
          <a:off x="0" y="0"/>
          <a:ext cx="0" cy="0"/>
          <a:chOff x="0" y="0"/>
          <a:chExt cx="0" cy="0"/>
        </a:xfrm>
      </p:grpSpPr>
      <p:grpSp>
        <p:nvGrpSpPr>
          <p:cNvPr id="692" name="Google Shape;692;p18"/>
          <p:cNvGrpSpPr/>
          <p:nvPr/>
        </p:nvGrpSpPr>
        <p:grpSpPr>
          <a:xfrm>
            <a:off x="-68125" y="-68125"/>
            <a:ext cx="9289800" cy="5270700"/>
            <a:chOff x="-68125" y="-68125"/>
            <a:chExt cx="9289800" cy="5270700"/>
          </a:xfrm>
        </p:grpSpPr>
        <p:grpSp>
          <p:nvGrpSpPr>
            <p:cNvPr id="693" name="Google Shape;693;p18"/>
            <p:cNvGrpSpPr/>
            <p:nvPr/>
          </p:nvGrpSpPr>
          <p:grpSpPr>
            <a:xfrm>
              <a:off x="0" y="613935"/>
              <a:ext cx="9143997" cy="4392066"/>
              <a:chOff x="0" y="613935"/>
              <a:chExt cx="9143997" cy="4392066"/>
            </a:xfrm>
          </p:grpSpPr>
          <p:sp>
            <p:nvSpPr>
              <p:cNvPr id="694" name="Google Shape;694;p18"/>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18"/>
            <p:cNvGrpSpPr/>
            <p:nvPr/>
          </p:nvGrpSpPr>
          <p:grpSpPr>
            <a:xfrm>
              <a:off x="-68125" y="-68125"/>
              <a:ext cx="9289800" cy="5270700"/>
              <a:chOff x="-68125" y="-68125"/>
              <a:chExt cx="9289800" cy="5270700"/>
            </a:xfrm>
          </p:grpSpPr>
          <p:cxnSp>
            <p:nvCxnSpPr>
              <p:cNvPr id="714" name="Google Shape;714;p18"/>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715" name="Google Shape;715;p18"/>
              <p:cNvGrpSpPr/>
              <p:nvPr/>
            </p:nvGrpSpPr>
            <p:grpSpPr>
              <a:xfrm>
                <a:off x="-68125" y="-68125"/>
                <a:ext cx="9289800" cy="5270700"/>
                <a:chOff x="-68125" y="-68125"/>
                <a:chExt cx="9289800" cy="5270700"/>
              </a:xfrm>
            </p:grpSpPr>
            <p:sp>
              <p:nvSpPr>
                <p:cNvPr id="716" name="Google Shape;716;p18"/>
                <p:cNvSpPr/>
                <p:nvPr/>
              </p:nvSpPr>
              <p:spPr>
                <a:xfrm>
                  <a:off x="-68125" y="-68125"/>
                  <a:ext cx="9289800" cy="5270700"/>
                </a:xfrm>
                <a:prstGeom prst="frame">
                  <a:avLst>
                    <a:gd fmla="val 2585" name="adj1"/>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8"/>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18" name="Google Shape;718;p18"/>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19" name="Google Shape;719;p18"/>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20" name="Google Shape;720;p18"/>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721" name="Google Shape;721;p18"/>
          <p:cNvSpPr txBox="1"/>
          <p:nvPr>
            <p:ph type="title"/>
          </p:nvPr>
        </p:nvSpPr>
        <p:spPr>
          <a:xfrm flipH="1">
            <a:off x="2181175" y="1994875"/>
            <a:ext cx="2430900" cy="478500"/>
          </a:xfrm>
          <a:prstGeom prst="rect">
            <a:avLst/>
          </a:prstGeom>
        </p:spPr>
        <p:txBody>
          <a:bodyPr anchorCtr="0" anchor="t" bIns="0" lIns="0" spcFirstLastPara="1" rIns="0" wrap="square" tIns="0">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2" name="Google Shape;722;p18"/>
          <p:cNvSpPr txBox="1"/>
          <p:nvPr>
            <p:ph idx="1" type="subTitle"/>
          </p:nvPr>
        </p:nvSpPr>
        <p:spPr>
          <a:xfrm flipH="1">
            <a:off x="2181195" y="2532707"/>
            <a:ext cx="2430900" cy="5427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723" name="Google Shape;723;p18"/>
          <p:cNvSpPr txBox="1"/>
          <p:nvPr>
            <p:ph hasCustomPrompt="1" idx="2" type="title"/>
          </p:nvPr>
        </p:nvSpPr>
        <p:spPr>
          <a:xfrm>
            <a:off x="5253675" y="1405099"/>
            <a:ext cx="2408700" cy="2102100"/>
          </a:xfrm>
          <a:prstGeom prst="rect">
            <a:avLst/>
          </a:prstGeom>
          <a:effectLst>
            <a:outerShdw rotWithShape="0" algn="bl" dir="4380000" dist="66675">
              <a:schemeClr val="accent4"/>
            </a:outerShdw>
          </a:effectLst>
        </p:spPr>
        <p:txBody>
          <a:bodyPr anchorCtr="0" anchor="ctr" bIns="0" lIns="0" spcFirstLastPara="1" rIns="0" wrap="square" tIns="0">
            <a:noAutofit/>
          </a:bodyPr>
          <a:lstStyle>
            <a:lvl1pPr lvl="0" rtl="0" algn="ctr">
              <a:spcBef>
                <a:spcPts val="0"/>
              </a:spcBef>
              <a:spcAft>
                <a:spcPts val="0"/>
              </a:spcAft>
              <a:buSzPts val="2500"/>
              <a:buNone/>
              <a:defRPr sz="18000">
                <a:solidFill>
                  <a:schemeClr val="l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grpSp>
        <p:nvGrpSpPr>
          <p:cNvPr id="724" name="Google Shape;724;p18"/>
          <p:cNvGrpSpPr/>
          <p:nvPr/>
        </p:nvGrpSpPr>
        <p:grpSpPr>
          <a:xfrm>
            <a:off x="7224227" y="245638"/>
            <a:ext cx="1005180" cy="932317"/>
            <a:chOff x="7260250" y="245650"/>
            <a:chExt cx="987989" cy="916372"/>
          </a:xfrm>
        </p:grpSpPr>
        <p:sp>
          <p:nvSpPr>
            <p:cNvPr id="725" name="Google Shape;725;p18"/>
            <p:cNvSpPr/>
            <p:nvPr/>
          </p:nvSpPr>
          <p:spPr>
            <a:xfrm>
              <a:off x="7277508" y="247889"/>
              <a:ext cx="911653" cy="911653"/>
            </a:xfrm>
            <a:custGeom>
              <a:rect b="b" l="l" r="r" t="t"/>
              <a:pathLst>
                <a:path extrusionOk="0" h="26465" w="26465">
                  <a:moveTo>
                    <a:pt x="13232" y="1"/>
                  </a:moveTo>
                  <a:cubicBezTo>
                    <a:pt x="9724" y="1"/>
                    <a:pt x="6357" y="1395"/>
                    <a:pt x="3876" y="3876"/>
                  </a:cubicBezTo>
                  <a:cubicBezTo>
                    <a:pt x="1395" y="6357"/>
                    <a:pt x="1" y="9724"/>
                    <a:pt x="1" y="13234"/>
                  </a:cubicBezTo>
                  <a:cubicBezTo>
                    <a:pt x="1" y="16742"/>
                    <a:pt x="1395" y="20109"/>
                    <a:pt x="3876" y="22590"/>
                  </a:cubicBezTo>
                  <a:cubicBezTo>
                    <a:pt x="6357" y="25071"/>
                    <a:pt x="9724" y="26465"/>
                    <a:pt x="13232" y="26465"/>
                  </a:cubicBezTo>
                  <a:cubicBezTo>
                    <a:pt x="16742" y="26465"/>
                    <a:pt x="20107" y="25071"/>
                    <a:pt x="22588" y="22590"/>
                  </a:cubicBezTo>
                  <a:cubicBezTo>
                    <a:pt x="25071" y="20109"/>
                    <a:pt x="26465" y="16742"/>
                    <a:pt x="26465" y="13234"/>
                  </a:cubicBezTo>
                  <a:cubicBezTo>
                    <a:pt x="26465" y="9724"/>
                    <a:pt x="25071" y="6357"/>
                    <a:pt x="22588" y="3876"/>
                  </a:cubicBezTo>
                  <a:cubicBezTo>
                    <a:pt x="20107" y="1395"/>
                    <a:pt x="16742" y="1"/>
                    <a:pt x="132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a:off x="7260250" y="245650"/>
              <a:ext cx="987989" cy="916372"/>
            </a:xfrm>
            <a:custGeom>
              <a:rect b="b" l="l" r="r" t="t"/>
              <a:pathLst>
                <a:path extrusionOk="0" h="26602" w="28681">
                  <a:moveTo>
                    <a:pt x="13746" y="123"/>
                  </a:moveTo>
                  <a:cubicBezTo>
                    <a:pt x="15739" y="123"/>
                    <a:pt x="17722" y="583"/>
                    <a:pt x="19563" y="1490"/>
                  </a:cubicBezTo>
                  <a:cubicBezTo>
                    <a:pt x="22716" y="3048"/>
                    <a:pt x="25076" y="5740"/>
                    <a:pt x="26204" y="9071"/>
                  </a:cubicBezTo>
                  <a:cubicBezTo>
                    <a:pt x="28535" y="15948"/>
                    <a:pt x="24837" y="23437"/>
                    <a:pt x="17961" y="25768"/>
                  </a:cubicBezTo>
                  <a:cubicBezTo>
                    <a:pt x="16574" y="26239"/>
                    <a:pt x="15144" y="26473"/>
                    <a:pt x="13721" y="26473"/>
                  </a:cubicBezTo>
                  <a:cubicBezTo>
                    <a:pt x="11727" y="26473"/>
                    <a:pt x="9745" y="26014"/>
                    <a:pt x="7905" y="25106"/>
                  </a:cubicBezTo>
                  <a:cubicBezTo>
                    <a:pt x="4750" y="23549"/>
                    <a:pt x="2392" y="20856"/>
                    <a:pt x="1264" y="17526"/>
                  </a:cubicBezTo>
                  <a:cubicBezTo>
                    <a:pt x="134" y="14195"/>
                    <a:pt x="369" y="10623"/>
                    <a:pt x="1926" y="7469"/>
                  </a:cubicBezTo>
                  <a:cubicBezTo>
                    <a:pt x="3483" y="4316"/>
                    <a:pt x="6176" y="1956"/>
                    <a:pt x="9506" y="828"/>
                  </a:cubicBezTo>
                  <a:cubicBezTo>
                    <a:pt x="10871" y="362"/>
                    <a:pt x="12303" y="124"/>
                    <a:pt x="13746" y="123"/>
                  </a:cubicBezTo>
                  <a:close/>
                  <a:moveTo>
                    <a:pt x="13724" y="1"/>
                  </a:moveTo>
                  <a:cubicBezTo>
                    <a:pt x="12311" y="1"/>
                    <a:pt x="10875" y="228"/>
                    <a:pt x="9464" y="706"/>
                  </a:cubicBezTo>
                  <a:cubicBezTo>
                    <a:pt x="6101" y="1846"/>
                    <a:pt x="3383" y="4229"/>
                    <a:pt x="1811" y="7413"/>
                  </a:cubicBezTo>
                  <a:cubicBezTo>
                    <a:pt x="240" y="10596"/>
                    <a:pt x="1" y="14203"/>
                    <a:pt x="1142" y="17567"/>
                  </a:cubicBezTo>
                  <a:cubicBezTo>
                    <a:pt x="2281" y="20931"/>
                    <a:pt x="4663" y="23649"/>
                    <a:pt x="7848" y="25220"/>
                  </a:cubicBezTo>
                  <a:cubicBezTo>
                    <a:pt x="9706" y="26138"/>
                    <a:pt x="11709" y="26601"/>
                    <a:pt x="13722" y="26601"/>
                  </a:cubicBezTo>
                  <a:cubicBezTo>
                    <a:pt x="15178" y="26599"/>
                    <a:pt x="16624" y="26359"/>
                    <a:pt x="18002" y="25890"/>
                  </a:cubicBezTo>
                  <a:cubicBezTo>
                    <a:pt x="24946" y="23537"/>
                    <a:pt x="28681" y="15973"/>
                    <a:pt x="26326" y="9030"/>
                  </a:cubicBezTo>
                  <a:cubicBezTo>
                    <a:pt x="24451" y="3496"/>
                    <a:pt x="19266" y="1"/>
                    <a:pt x="137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7486188" y="474031"/>
              <a:ext cx="228042" cy="352949"/>
            </a:xfrm>
            <a:custGeom>
              <a:rect b="b" l="l" r="r" t="t"/>
              <a:pathLst>
                <a:path extrusionOk="0" h="10246" w="6620">
                  <a:moveTo>
                    <a:pt x="1988" y="1"/>
                  </a:moveTo>
                  <a:cubicBezTo>
                    <a:pt x="1853" y="1"/>
                    <a:pt x="1722" y="22"/>
                    <a:pt x="1595" y="64"/>
                  </a:cubicBezTo>
                  <a:cubicBezTo>
                    <a:pt x="290" y="507"/>
                    <a:pt x="1" y="3130"/>
                    <a:pt x="947" y="5924"/>
                  </a:cubicBezTo>
                  <a:cubicBezTo>
                    <a:pt x="1802" y="8447"/>
                    <a:pt x="3373" y="10246"/>
                    <a:pt x="4631" y="10246"/>
                  </a:cubicBezTo>
                  <a:cubicBezTo>
                    <a:pt x="4766" y="10246"/>
                    <a:pt x="4898" y="10225"/>
                    <a:pt x="5025" y="10182"/>
                  </a:cubicBezTo>
                  <a:cubicBezTo>
                    <a:pt x="6329" y="9739"/>
                    <a:pt x="6619" y="7116"/>
                    <a:pt x="5673" y="4323"/>
                  </a:cubicBezTo>
                  <a:cubicBezTo>
                    <a:pt x="4816" y="1800"/>
                    <a:pt x="3244" y="1"/>
                    <a:pt x="19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7529212" y="607719"/>
              <a:ext cx="143474" cy="191528"/>
            </a:xfrm>
            <a:custGeom>
              <a:rect b="b" l="l" r="r" t="t"/>
              <a:pathLst>
                <a:path extrusionOk="0" h="5560" w="4165">
                  <a:moveTo>
                    <a:pt x="916" y="0"/>
                  </a:moveTo>
                  <a:cubicBezTo>
                    <a:pt x="826" y="0"/>
                    <a:pt x="739" y="14"/>
                    <a:pt x="654" y="43"/>
                  </a:cubicBezTo>
                  <a:cubicBezTo>
                    <a:pt x="357" y="142"/>
                    <a:pt x="139" y="414"/>
                    <a:pt x="0" y="807"/>
                  </a:cubicBezTo>
                  <a:cubicBezTo>
                    <a:pt x="78" y="1144"/>
                    <a:pt x="176" y="1490"/>
                    <a:pt x="294" y="1841"/>
                  </a:cubicBezTo>
                  <a:cubicBezTo>
                    <a:pt x="1025" y="3999"/>
                    <a:pt x="2290" y="5560"/>
                    <a:pt x="3248" y="5560"/>
                  </a:cubicBezTo>
                  <a:cubicBezTo>
                    <a:pt x="3338" y="5560"/>
                    <a:pt x="3426" y="5546"/>
                    <a:pt x="3510" y="5517"/>
                  </a:cubicBezTo>
                  <a:cubicBezTo>
                    <a:pt x="3806" y="5418"/>
                    <a:pt x="4024" y="5146"/>
                    <a:pt x="4165" y="4752"/>
                  </a:cubicBezTo>
                  <a:cubicBezTo>
                    <a:pt x="4087" y="4416"/>
                    <a:pt x="3989" y="4068"/>
                    <a:pt x="3871" y="3719"/>
                  </a:cubicBezTo>
                  <a:cubicBezTo>
                    <a:pt x="3138" y="1561"/>
                    <a:pt x="1873" y="0"/>
                    <a:pt x="9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8"/>
            <p:cNvSpPr/>
            <p:nvPr/>
          </p:nvSpPr>
          <p:spPr>
            <a:xfrm>
              <a:off x="7509336" y="499591"/>
              <a:ext cx="173547" cy="301829"/>
            </a:xfrm>
            <a:custGeom>
              <a:rect b="b" l="l" r="r" t="t"/>
              <a:pathLst>
                <a:path extrusionOk="0" h="8762" w="5038">
                  <a:moveTo>
                    <a:pt x="1453" y="128"/>
                  </a:moveTo>
                  <a:cubicBezTo>
                    <a:pt x="1854" y="128"/>
                    <a:pt x="2328" y="421"/>
                    <a:pt x="2815" y="977"/>
                  </a:cubicBezTo>
                  <a:cubicBezTo>
                    <a:pt x="3417" y="1666"/>
                    <a:pt x="3961" y="2670"/>
                    <a:pt x="4345" y="3804"/>
                  </a:cubicBezTo>
                  <a:cubicBezTo>
                    <a:pt x="4731" y="4937"/>
                    <a:pt x="4909" y="6064"/>
                    <a:pt x="4849" y="6978"/>
                  </a:cubicBezTo>
                  <a:cubicBezTo>
                    <a:pt x="4791" y="7871"/>
                    <a:pt x="4514" y="8446"/>
                    <a:pt x="4068" y="8598"/>
                  </a:cubicBezTo>
                  <a:cubicBezTo>
                    <a:pt x="3989" y="8624"/>
                    <a:pt x="3907" y="8638"/>
                    <a:pt x="3822" y="8638"/>
                  </a:cubicBezTo>
                  <a:cubicBezTo>
                    <a:pt x="2895" y="8638"/>
                    <a:pt x="1655" y="7089"/>
                    <a:pt x="933" y="4961"/>
                  </a:cubicBezTo>
                  <a:cubicBezTo>
                    <a:pt x="144" y="2638"/>
                    <a:pt x="269" y="487"/>
                    <a:pt x="1209" y="168"/>
                  </a:cubicBezTo>
                  <a:cubicBezTo>
                    <a:pt x="1287" y="141"/>
                    <a:pt x="1371" y="128"/>
                    <a:pt x="1453" y="128"/>
                  </a:cubicBezTo>
                  <a:close/>
                  <a:moveTo>
                    <a:pt x="1452" y="0"/>
                  </a:moveTo>
                  <a:cubicBezTo>
                    <a:pt x="1354" y="0"/>
                    <a:pt x="1259" y="15"/>
                    <a:pt x="1168" y="46"/>
                  </a:cubicBezTo>
                  <a:cubicBezTo>
                    <a:pt x="162" y="387"/>
                    <a:pt x="0" y="2611"/>
                    <a:pt x="811" y="5001"/>
                  </a:cubicBezTo>
                  <a:cubicBezTo>
                    <a:pt x="1549" y="7182"/>
                    <a:pt x="2845" y="8762"/>
                    <a:pt x="3833" y="8762"/>
                  </a:cubicBezTo>
                  <a:cubicBezTo>
                    <a:pt x="3926" y="8762"/>
                    <a:pt x="4019" y="8746"/>
                    <a:pt x="4108" y="8716"/>
                  </a:cubicBezTo>
                  <a:cubicBezTo>
                    <a:pt x="4606" y="8549"/>
                    <a:pt x="4915" y="7932"/>
                    <a:pt x="4977" y="6984"/>
                  </a:cubicBezTo>
                  <a:cubicBezTo>
                    <a:pt x="5037" y="6056"/>
                    <a:pt x="4855" y="4912"/>
                    <a:pt x="4467" y="3762"/>
                  </a:cubicBezTo>
                  <a:cubicBezTo>
                    <a:pt x="4076" y="2611"/>
                    <a:pt x="3523" y="1593"/>
                    <a:pt x="2911" y="893"/>
                  </a:cubicBezTo>
                  <a:cubicBezTo>
                    <a:pt x="2400" y="308"/>
                    <a:pt x="1892" y="0"/>
                    <a:pt x="14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7694248" y="403519"/>
              <a:ext cx="228042" cy="352949"/>
            </a:xfrm>
            <a:custGeom>
              <a:rect b="b" l="l" r="r" t="t"/>
              <a:pathLst>
                <a:path extrusionOk="0" h="10246" w="6620">
                  <a:moveTo>
                    <a:pt x="1989" y="1"/>
                  </a:moveTo>
                  <a:cubicBezTo>
                    <a:pt x="1854" y="1"/>
                    <a:pt x="1722" y="22"/>
                    <a:pt x="1596" y="65"/>
                  </a:cubicBezTo>
                  <a:cubicBezTo>
                    <a:pt x="290" y="507"/>
                    <a:pt x="1" y="3131"/>
                    <a:pt x="948" y="5923"/>
                  </a:cubicBezTo>
                  <a:cubicBezTo>
                    <a:pt x="1803" y="8447"/>
                    <a:pt x="3376" y="10246"/>
                    <a:pt x="4633" y="10246"/>
                  </a:cubicBezTo>
                  <a:cubicBezTo>
                    <a:pt x="4768" y="10246"/>
                    <a:pt x="4899" y="10225"/>
                    <a:pt x="5025" y="10182"/>
                  </a:cubicBezTo>
                  <a:cubicBezTo>
                    <a:pt x="6329" y="9740"/>
                    <a:pt x="6620" y="7116"/>
                    <a:pt x="5673" y="4322"/>
                  </a:cubicBezTo>
                  <a:cubicBezTo>
                    <a:pt x="4817" y="1799"/>
                    <a:pt x="3246"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7737203" y="537172"/>
              <a:ext cx="143543" cy="191563"/>
            </a:xfrm>
            <a:custGeom>
              <a:rect b="b" l="l" r="r" t="t"/>
              <a:pathLst>
                <a:path extrusionOk="0" h="5561" w="4167">
                  <a:moveTo>
                    <a:pt x="917" y="0"/>
                  </a:moveTo>
                  <a:cubicBezTo>
                    <a:pt x="827" y="0"/>
                    <a:pt x="739" y="14"/>
                    <a:pt x="655" y="42"/>
                  </a:cubicBezTo>
                  <a:cubicBezTo>
                    <a:pt x="360" y="142"/>
                    <a:pt x="142" y="414"/>
                    <a:pt x="1" y="807"/>
                  </a:cubicBezTo>
                  <a:cubicBezTo>
                    <a:pt x="83" y="1157"/>
                    <a:pt x="181" y="1503"/>
                    <a:pt x="296" y="1842"/>
                  </a:cubicBezTo>
                  <a:cubicBezTo>
                    <a:pt x="1027" y="4001"/>
                    <a:pt x="2294" y="5561"/>
                    <a:pt x="3252" y="5561"/>
                  </a:cubicBezTo>
                  <a:cubicBezTo>
                    <a:pt x="3342" y="5561"/>
                    <a:pt x="3429" y="5547"/>
                    <a:pt x="3513" y="5518"/>
                  </a:cubicBezTo>
                  <a:cubicBezTo>
                    <a:pt x="3810" y="5419"/>
                    <a:pt x="4026" y="5147"/>
                    <a:pt x="4167" y="4754"/>
                  </a:cubicBezTo>
                  <a:cubicBezTo>
                    <a:pt x="4086" y="4404"/>
                    <a:pt x="3988" y="4058"/>
                    <a:pt x="3873" y="3720"/>
                  </a:cubicBezTo>
                  <a:cubicBezTo>
                    <a:pt x="3141" y="1560"/>
                    <a:pt x="1875" y="0"/>
                    <a:pt x="9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7725629" y="429078"/>
              <a:ext cx="173581" cy="301795"/>
            </a:xfrm>
            <a:custGeom>
              <a:rect b="b" l="l" r="r" t="t"/>
              <a:pathLst>
                <a:path extrusionOk="0" h="8761" w="5039">
                  <a:moveTo>
                    <a:pt x="1217" y="127"/>
                  </a:moveTo>
                  <a:cubicBezTo>
                    <a:pt x="2143" y="127"/>
                    <a:pt x="3384" y="1674"/>
                    <a:pt x="4105" y="3803"/>
                  </a:cubicBezTo>
                  <a:cubicBezTo>
                    <a:pt x="4893" y="6126"/>
                    <a:pt x="4772" y="8279"/>
                    <a:pt x="3828" y="8596"/>
                  </a:cubicBezTo>
                  <a:cubicBezTo>
                    <a:pt x="3749" y="8623"/>
                    <a:pt x="3667" y="8636"/>
                    <a:pt x="3583" y="8636"/>
                  </a:cubicBezTo>
                  <a:cubicBezTo>
                    <a:pt x="2654" y="8636"/>
                    <a:pt x="1414" y="7090"/>
                    <a:pt x="693" y="4960"/>
                  </a:cubicBezTo>
                  <a:cubicBezTo>
                    <a:pt x="307" y="3825"/>
                    <a:pt x="130" y="2698"/>
                    <a:pt x="188" y="1786"/>
                  </a:cubicBezTo>
                  <a:cubicBezTo>
                    <a:pt x="247" y="892"/>
                    <a:pt x="525" y="317"/>
                    <a:pt x="971" y="167"/>
                  </a:cubicBezTo>
                  <a:cubicBezTo>
                    <a:pt x="1050" y="140"/>
                    <a:pt x="1133" y="127"/>
                    <a:pt x="1217" y="127"/>
                  </a:cubicBezTo>
                  <a:close/>
                  <a:moveTo>
                    <a:pt x="1205" y="0"/>
                  </a:moveTo>
                  <a:cubicBezTo>
                    <a:pt x="1111" y="0"/>
                    <a:pt x="1019" y="15"/>
                    <a:pt x="931" y="45"/>
                  </a:cubicBezTo>
                  <a:cubicBezTo>
                    <a:pt x="432" y="214"/>
                    <a:pt x="124" y="829"/>
                    <a:pt x="62" y="1777"/>
                  </a:cubicBezTo>
                  <a:cubicBezTo>
                    <a:pt x="0" y="2706"/>
                    <a:pt x="182" y="3850"/>
                    <a:pt x="571" y="5001"/>
                  </a:cubicBezTo>
                  <a:cubicBezTo>
                    <a:pt x="1310" y="7182"/>
                    <a:pt x="2606" y="8761"/>
                    <a:pt x="3594" y="8761"/>
                  </a:cubicBezTo>
                  <a:cubicBezTo>
                    <a:pt x="3687" y="8761"/>
                    <a:pt x="3781" y="8747"/>
                    <a:pt x="3871" y="8717"/>
                  </a:cubicBezTo>
                  <a:cubicBezTo>
                    <a:pt x="4877" y="8375"/>
                    <a:pt x="5039" y="6152"/>
                    <a:pt x="4228" y="3762"/>
                  </a:cubicBezTo>
                  <a:cubicBezTo>
                    <a:pt x="3488" y="1580"/>
                    <a:pt x="2191" y="0"/>
                    <a:pt x="1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a:off x="7449192" y="570172"/>
              <a:ext cx="602246" cy="436519"/>
            </a:xfrm>
            <a:custGeom>
              <a:rect b="b" l="l" r="r" t="t"/>
              <a:pathLst>
                <a:path extrusionOk="0" h="12672" w="17483">
                  <a:moveTo>
                    <a:pt x="15627" y="1"/>
                  </a:moveTo>
                  <a:cubicBezTo>
                    <a:pt x="15620" y="1"/>
                    <a:pt x="15613" y="2"/>
                    <a:pt x="15607" y="4"/>
                  </a:cubicBezTo>
                  <a:cubicBezTo>
                    <a:pt x="15573" y="15"/>
                    <a:pt x="15556" y="52"/>
                    <a:pt x="15567" y="86"/>
                  </a:cubicBezTo>
                  <a:cubicBezTo>
                    <a:pt x="17339" y="5314"/>
                    <a:pt x="15321" y="10743"/>
                    <a:pt x="11068" y="12184"/>
                  </a:cubicBezTo>
                  <a:cubicBezTo>
                    <a:pt x="10361" y="12424"/>
                    <a:pt x="9629" y="12542"/>
                    <a:pt x="8889" y="12542"/>
                  </a:cubicBezTo>
                  <a:cubicBezTo>
                    <a:pt x="7475" y="12542"/>
                    <a:pt x="6032" y="12109"/>
                    <a:pt x="4678" y="11258"/>
                  </a:cubicBezTo>
                  <a:cubicBezTo>
                    <a:pt x="2611" y="9962"/>
                    <a:pt x="999" y="7851"/>
                    <a:pt x="139" y="5316"/>
                  </a:cubicBezTo>
                  <a:cubicBezTo>
                    <a:pt x="129" y="5285"/>
                    <a:pt x="105" y="5271"/>
                    <a:pt x="80" y="5271"/>
                  </a:cubicBezTo>
                  <a:cubicBezTo>
                    <a:pt x="41" y="5271"/>
                    <a:pt x="1" y="5306"/>
                    <a:pt x="17" y="5357"/>
                  </a:cubicBezTo>
                  <a:cubicBezTo>
                    <a:pt x="887" y="7920"/>
                    <a:pt x="2518" y="10054"/>
                    <a:pt x="4610" y="11367"/>
                  </a:cubicBezTo>
                  <a:cubicBezTo>
                    <a:pt x="5985" y="12230"/>
                    <a:pt x="7452" y="12671"/>
                    <a:pt x="8890" y="12671"/>
                  </a:cubicBezTo>
                  <a:cubicBezTo>
                    <a:pt x="9644" y="12671"/>
                    <a:pt x="10394" y="12548"/>
                    <a:pt x="11109" y="12304"/>
                  </a:cubicBezTo>
                  <a:cubicBezTo>
                    <a:pt x="15428" y="10841"/>
                    <a:pt x="17483" y="5340"/>
                    <a:pt x="15687" y="44"/>
                  </a:cubicBezTo>
                  <a:cubicBezTo>
                    <a:pt x="15678" y="17"/>
                    <a:pt x="15654" y="1"/>
                    <a:pt x="15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7966414" y="568277"/>
              <a:ext cx="42715" cy="13056"/>
            </a:xfrm>
            <a:custGeom>
              <a:rect b="b" l="l" r="r" t="t"/>
              <a:pathLst>
                <a:path extrusionOk="0" h="379" w="1240">
                  <a:moveTo>
                    <a:pt x="947" y="0"/>
                  </a:moveTo>
                  <a:cubicBezTo>
                    <a:pt x="633" y="0"/>
                    <a:pt x="323" y="89"/>
                    <a:pt x="56" y="260"/>
                  </a:cubicBezTo>
                  <a:cubicBezTo>
                    <a:pt x="0" y="293"/>
                    <a:pt x="26" y="378"/>
                    <a:pt x="91" y="378"/>
                  </a:cubicBezTo>
                  <a:cubicBezTo>
                    <a:pt x="102" y="377"/>
                    <a:pt x="114" y="374"/>
                    <a:pt x="124" y="367"/>
                  </a:cubicBezTo>
                  <a:cubicBezTo>
                    <a:pt x="373" y="210"/>
                    <a:pt x="659" y="128"/>
                    <a:pt x="951" y="128"/>
                  </a:cubicBezTo>
                  <a:cubicBezTo>
                    <a:pt x="1014" y="128"/>
                    <a:pt x="1078" y="132"/>
                    <a:pt x="1142" y="140"/>
                  </a:cubicBezTo>
                  <a:cubicBezTo>
                    <a:pt x="1145" y="140"/>
                    <a:pt x="1148" y="140"/>
                    <a:pt x="1152" y="140"/>
                  </a:cubicBezTo>
                  <a:cubicBezTo>
                    <a:pt x="1227" y="140"/>
                    <a:pt x="1239" y="24"/>
                    <a:pt x="1157" y="13"/>
                  </a:cubicBezTo>
                  <a:cubicBezTo>
                    <a:pt x="1087" y="4"/>
                    <a:pt x="1017"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7691286" y="374618"/>
              <a:ext cx="123529" cy="63659"/>
            </a:xfrm>
            <a:custGeom>
              <a:rect b="b" l="l" r="r" t="t"/>
              <a:pathLst>
                <a:path extrusionOk="0" h="1848" w="3586">
                  <a:moveTo>
                    <a:pt x="1972" y="0"/>
                  </a:moveTo>
                  <a:cubicBezTo>
                    <a:pt x="1777" y="0"/>
                    <a:pt x="1588" y="31"/>
                    <a:pt x="1407" y="93"/>
                  </a:cubicBezTo>
                  <a:cubicBezTo>
                    <a:pt x="770" y="308"/>
                    <a:pt x="288" y="885"/>
                    <a:pt x="11" y="1763"/>
                  </a:cubicBezTo>
                  <a:cubicBezTo>
                    <a:pt x="0" y="1797"/>
                    <a:pt x="19" y="1833"/>
                    <a:pt x="52" y="1844"/>
                  </a:cubicBezTo>
                  <a:cubicBezTo>
                    <a:pt x="59" y="1846"/>
                    <a:pt x="65" y="1847"/>
                    <a:pt x="73" y="1847"/>
                  </a:cubicBezTo>
                  <a:cubicBezTo>
                    <a:pt x="100" y="1846"/>
                    <a:pt x="125" y="1828"/>
                    <a:pt x="133" y="1801"/>
                  </a:cubicBezTo>
                  <a:cubicBezTo>
                    <a:pt x="397" y="964"/>
                    <a:pt x="852" y="415"/>
                    <a:pt x="1446" y="213"/>
                  </a:cubicBezTo>
                  <a:cubicBezTo>
                    <a:pt x="1613" y="157"/>
                    <a:pt x="1788" y="129"/>
                    <a:pt x="1969" y="129"/>
                  </a:cubicBezTo>
                  <a:cubicBezTo>
                    <a:pt x="2434" y="129"/>
                    <a:pt x="2939" y="313"/>
                    <a:pt x="3455" y="674"/>
                  </a:cubicBezTo>
                  <a:cubicBezTo>
                    <a:pt x="3468" y="683"/>
                    <a:pt x="3481" y="687"/>
                    <a:pt x="3493" y="687"/>
                  </a:cubicBezTo>
                  <a:cubicBezTo>
                    <a:pt x="3548" y="687"/>
                    <a:pt x="3586" y="610"/>
                    <a:pt x="3529" y="570"/>
                  </a:cubicBezTo>
                  <a:cubicBezTo>
                    <a:pt x="2990" y="193"/>
                    <a:pt x="2462"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7483191" y="445199"/>
              <a:ext cx="123563" cy="63625"/>
            </a:xfrm>
            <a:custGeom>
              <a:rect b="b" l="l" r="r" t="t"/>
              <a:pathLst>
                <a:path extrusionOk="0" h="1847" w="3587">
                  <a:moveTo>
                    <a:pt x="1973" y="0"/>
                  </a:moveTo>
                  <a:cubicBezTo>
                    <a:pt x="1777" y="0"/>
                    <a:pt x="1588" y="31"/>
                    <a:pt x="1407" y="92"/>
                  </a:cubicBezTo>
                  <a:cubicBezTo>
                    <a:pt x="772" y="307"/>
                    <a:pt x="288" y="885"/>
                    <a:pt x="12" y="1763"/>
                  </a:cubicBezTo>
                  <a:cubicBezTo>
                    <a:pt x="1" y="1796"/>
                    <a:pt x="20" y="1832"/>
                    <a:pt x="53" y="1843"/>
                  </a:cubicBezTo>
                  <a:cubicBezTo>
                    <a:pt x="59" y="1845"/>
                    <a:pt x="67" y="1846"/>
                    <a:pt x="73" y="1846"/>
                  </a:cubicBezTo>
                  <a:cubicBezTo>
                    <a:pt x="100" y="1845"/>
                    <a:pt x="126" y="1827"/>
                    <a:pt x="133" y="1800"/>
                  </a:cubicBezTo>
                  <a:cubicBezTo>
                    <a:pt x="399" y="964"/>
                    <a:pt x="853" y="414"/>
                    <a:pt x="1448" y="214"/>
                  </a:cubicBezTo>
                  <a:cubicBezTo>
                    <a:pt x="1616" y="157"/>
                    <a:pt x="1791" y="129"/>
                    <a:pt x="1973" y="129"/>
                  </a:cubicBezTo>
                  <a:cubicBezTo>
                    <a:pt x="2436" y="129"/>
                    <a:pt x="2940" y="313"/>
                    <a:pt x="3457" y="674"/>
                  </a:cubicBezTo>
                  <a:cubicBezTo>
                    <a:pt x="3470" y="683"/>
                    <a:pt x="3483" y="686"/>
                    <a:pt x="3495" y="686"/>
                  </a:cubicBezTo>
                  <a:cubicBezTo>
                    <a:pt x="3548" y="686"/>
                    <a:pt x="3587" y="609"/>
                    <a:pt x="3530" y="569"/>
                  </a:cubicBezTo>
                  <a:cubicBezTo>
                    <a:pt x="2991" y="192"/>
                    <a:pt x="2462" y="0"/>
                    <a:pt x="1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18"/>
          <p:cNvSpPr/>
          <p:nvPr/>
        </p:nvSpPr>
        <p:spPr>
          <a:xfrm flipH="1">
            <a:off x="6792141" y="988756"/>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6320570" y="287375"/>
            <a:ext cx="339737" cy="478511"/>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5965588" y="1101250"/>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flipH="1">
            <a:off x="1363978" y="829706"/>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924533" y="974688"/>
            <a:ext cx="339737" cy="478511"/>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18"/>
          <p:cNvGrpSpPr/>
          <p:nvPr/>
        </p:nvGrpSpPr>
        <p:grpSpPr>
          <a:xfrm rot="-2940313">
            <a:off x="672672" y="3341414"/>
            <a:ext cx="1495128" cy="1495005"/>
            <a:chOff x="7262968" y="372761"/>
            <a:chExt cx="1601812" cy="1601680"/>
          </a:xfrm>
        </p:grpSpPr>
        <p:sp>
          <p:nvSpPr>
            <p:cNvPr id="743" name="Google Shape;743;p18"/>
            <p:cNvSpPr/>
            <p:nvPr/>
          </p:nvSpPr>
          <p:spPr>
            <a:xfrm rot="2735800">
              <a:off x="7499774" y="605034"/>
              <a:ext cx="1128200" cy="1137134"/>
            </a:xfrm>
            <a:custGeom>
              <a:rect b="b" l="l" r="r" t="t"/>
              <a:pathLst>
                <a:path extrusionOk="0" h="30039" w="29803">
                  <a:moveTo>
                    <a:pt x="8172" y="1"/>
                  </a:moveTo>
                  <a:lnTo>
                    <a:pt x="7982" y="19631"/>
                  </a:lnTo>
                  <a:lnTo>
                    <a:pt x="1" y="10281"/>
                  </a:lnTo>
                  <a:lnTo>
                    <a:pt x="921" y="30038"/>
                  </a:lnTo>
                  <a:lnTo>
                    <a:pt x="29803" y="22105"/>
                  </a:lnTo>
                  <a:lnTo>
                    <a:pt x="19875" y="6029"/>
                  </a:lnTo>
                  <a:lnTo>
                    <a:pt x="18748" y="17757"/>
                  </a:lnTo>
                  <a:lnTo>
                    <a:pt x="8172"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18"/>
            <p:cNvGrpSpPr/>
            <p:nvPr/>
          </p:nvGrpSpPr>
          <p:grpSpPr>
            <a:xfrm>
              <a:off x="7431901" y="447049"/>
              <a:ext cx="1160992" cy="1165576"/>
              <a:chOff x="7453911" y="518775"/>
              <a:chExt cx="1077487" cy="1081741"/>
            </a:xfrm>
          </p:grpSpPr>
          <p:sp>
            <p:nvSpPr>
              <p:cNvPr id="745" name="Google Shape;745;p18"/>
              <p:cNvSpPr/>
              <p:nvPr/>
            </p:nvSpPr>
            <p:spPr>
              <a:xfrm rot="2735807">
                <a:off x="8104862" y="569808"/>
                <a:ext cx="246456" cy="246456"/>
              </a:xfrm>
              <a:custGeom>
                <a:rect b="b" l="l" r="r" t="t"/>
                <a:pathLst>
                  <a:path extrusionOk="0" h="7015" w="7015">
                    <a:moveTo>
                      <a:pt x="2545" y="1"/>
                    </a:moveTo>
                    <a:lnTo>
                      <a:pt x="2545" y="1"/>
                    </a:lnTo>
                    <a:cubicBezTo>
                      <a:pt x="3076" y="1937"/>
                      <a:pt x="1938" y="3939"/>
                      <a:pt x="0" y="4470"/>
                    </a:cubicBezTo>
                    <a:cubicBezTo>
                      <a:pt x="323" y="4382"/>
                      <a:pt x="647" y="4340"/>
                      <a:pt x="965" y="4340"/>
                    </a:cubicBezTo>
                    <a:cubicBezTo>
                      <a:pt x="2563" y="4340"/>
                      <a:pt x="4027" y="5399"/>
                      <a:pt x="4471" y="7015"/>
                    </a:cubicBezTo>
                    <a:cubicBezTo>
                      <a:pt x="3939" y="5079"/>
                      <a:pt x="5078" y="3076"/>
                      <a:pt x="7014" y="2544"/>
                    </a:cubicBezTo>
                    <a:lnTo>
                      <a:pt x="7014" y="2544"/>
                    </a:lnTo>
                    <a:cubicBezTo>
                      <a:pt x="6692" y="2632"/>
                      <a:pt x="6368" y="2675"/>
                      <a:pt x="6049" y="2675"/>
                    </a:cubicBezTo>
                    <a:cubicBezTo>
                      <a:pt x="4452" y="2675"/>
                      <a:pt x="2988" y="1614"/>
                      <a:pt x="2545"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rot="2735807">
                <a:off x="7688931" y="617217"/>
                <a:ext cx="197657" cy="197657"/>
              </a:xfrm>
              <a:custGeom>
                <a:rect b="b" l="l" r="r" t="t"/>
                <a:pathLst>
                  <a:path extrusionOk="0" h="5626" w="5626">
                    <a:moveTo>
                      <a:pt x="2041" y="1"/>
                    </a:moveTo>
                    <a:lnTo>
                      <a:pt x="2041" y="1"/>
                    </a:lnTo>
                    <a:cubicBezTo>
                      <a:pt x="2466" y="1554"/>
                      <a:pt x="1554" y="3158"/>
                      <a:pt x="1" y="3585"/>
                    </a:cubicBezTo>
                    <a:cubicBezTo>
                      <a:pt x="259" y="3514"/>
                      <a:pt x="519" y="3480"/>
                      <a:pt x="775" y="3480"/>
                    </a:cubicBezTo>
                    <a:cubicBezTo>
                      <a:pt x="2056" y="3480"/>
                      <a:pt x="3230" y="4330"/>
                      <a:pt x="3585" y="5625"/>
                    </a:cubicBezTo>
                    <a:cubicBezTo>
                      <a:pt x="3159" y="4072"/>
                      <a:pt x="4072" y="2468"/>
                      <a:pt x="5626" y="2041"/>
                    </a:cubicBezTo>
                    <a:lnTo>
                      <a:pt x="5626" y="2041"/>
                    </a:lnTo>
                    <a:cubicBezTo>
                      <a:pt x="5367" y="2112"/>
                      <a:pt x="5107" y="2146"/>
                      <a:pt x="4851" y="2146"/>
                    </a:cubicBezTo>
                    <a:cubicBezTo>
                      <a:pt x="3570" y="2146"/>
                      <a:pt x="2396" y="1296"/>
                      <a:pt x="2041"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rot="2735807">
                <a:off x="8292880" y="998916"/>
                <a:ext cx="197622" cy="197551"/>
              </a:xfrm>
              <a:custGeom>
                <a:rect b="b" l="l" r="r" t="t"/>
                <a:pathLst>
                  <a:path extrusionOk="0" h="5623" w="5625">
                    <a:moveTo>
                      <a:pt x="2041" y="0"/>
                    </a:moveTo>
                    <a:lnTo>
                      <a:pt x="2041" y="0"/>
                    </a:lnTo>
                    <a:cubicBezTo>
                      <a:pt x="2467" y="1554"/>
                      <a:pt x="1554" y="3158"/>
                      <a:pt x="0" y="3584"/>
                    </a:cubicBezTo>
                    <a:cubicBezTo>
                      <a:pt x="259" y="3513"/>
                      <a:pt x="519" y="3479"/>
                      <a:pt x="775" y="3479"/>
                    </a:cubicBezTo>
                    <a:cubicBezTo>
                      <a:pt x="2055" y="3479"/>
                      <a:pt x="3229" y="4329"/>
                      <a:pt x="3585" y="5623"/>
                    </a:cubicBezTo>
                    <a:cubicBezTo>
                      <a:pt x="3158" y="4071"/>
                      <a:pt x="4071" y="2465"/>
                      <a:pt x="5625" y="2040"/>
                    </a:cubicBezTo>
                    <a:lnTo>
                      <a:pt x="5625" y="2040"/>
                    </a:lnTo>
                    <a:cubicBezTo>
                      <a:pt x="5367" y="2111"/>
                      <a:pt x="5107" y="2145"/>
                      <a:pt x="4852" y="2145"/>
                    </a:cubicBezTo>
                    <a:cubicBezTo>
                      <a:pt x="3571" y="2145"/>
                      <a:pt x="2397" y="1295"/>
                      <a:pt x="2041"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rot="2735807">
                <a:off x="7793386" y="1091363"/>
                <a:ext cx="212904" cy="329545"/>
              </a:xfrm>
              <a:custGeom>
                <a:rect b="b" l="l" r="r" t="t"/>
                <a:pathLst>
                  <a:path extrusionOk="0" h="9380" w="6060">
                    <a:moveTo>
                      <a:pt x="2084" y="0"/>
                    </a:moveTo>
                    <a:cubicBezTo>
                      <a:pt x="1972" y="0"/>
                      <a:pt x="1861" y="15"/>
                      <a:pt x="1753" y="45"/>
                    </a:cubicBezTo>
                    <a:cubicBezTo>
                      <a:pt x="470" y="397"/>
                      <a:pt x="0" y="2763"/>
                      <a:pt x="704" y="5329"/>
                    </a:cubicBezTo>
                    <a:cubicBezTo>
                      <a:pt x="1349" y="7678"/>
                      <a:pt x="2756" y="9380"/>
                      <a:pt x="3974" y="9380"/>
                    </a:cubicBezTo>
                    <a:cubicBezTo>
                      <a:pt x="4086" y="9380"/>
                      <a:pt x="4197" y="9365"/>
                      <a:pt x="4305" y="9336"/>
                    </a:cubicBezTo>
                    <a:cubicBezTo>
                      <a:pt x="5590" y="8983"/>
                      <a:pt x="6060" y="6617"/>
                      <a:pt x="5355" y="4051"/>
                    </a:cubicBezTo>
                    <a:cubicBezTo>
                      <a:pt x="4711" y="1702"/>
                      <a:pt x="3304" y="0"/>
                      <a:pt x="2084"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rot="2735807">
                <a:off x="7513954" y="1017932"/>
                <a:ext cx="149174" cy="230787"/>
              </a:xfrm>
              <a:custGeom>
                <a:rect b="b" l="l" r="r" t="t"/>
                <a:pathLst>
                  <a:path extrusionOk="0" h="6569" w="4246">
                    <a:moveTo>
                      <a:pt x="1463" y="0"/>
                    </a:moveTo>
                    <a:cubicBezTo>
                      <a:pt x="1384" y="0"/>
                      <a:pt x="1306" y="10"/>
                      <a:pt x="1230" y="31"/>
                    </a:cubicBezTo>
                    <a:cubicBezTo>
                      <a:pt x="331" y="278"/>
                      <a:pt x="0" y="1936"/>
                      <a:pt x="495" y="3733"/>
                    </a:cubicBezTo>
                    <a:cubicBezTo>
                      <a:pt x="947" y="5377"/>
                      <a:pt x="1931" y="6569"/>
                      <a:pt x="2785" y="6569"/>
                    </a:cubicBezTo>
                    <a:cubicBezTo>
                      <a:pt x="2864" y="6569"/>
                      <a:pt x="2941" y="6559"/>
                      <a:pt x="3017" y="6538"/>
                    </a:cubicBezTo>
                    <a:cubicBezTo>
                      <a:pt x="3917" y="6290"/>
                      <a:pt x="4245" y="4634"/>
                      <a:pt x="3752" y="2837"/>
                    </a:cubicBezTo>
                    <a:cubicBezTo>
                      <a:pt x="3300" y="1192"/>
                      <a:pt x="2316" y="0"/>
                      <a:pt x="1463"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rot="2735807">
                <a:off x="8085615" y="1351076"/>
                <a:ext cx="149138" cy="230822"/>
              </a:xfrm>
              <a:custGeom>
                <a:rect b="b" l="l" r="r" t="t"/>
                <a:pathLst>
                  <a:path extrusionOk="0" h="6570" w="4245">
                    <a:moveTo>
                      <a:pt x="1462" y="1"/>
                    </a:moveTo>
                    <a:cubicBezTo>
                      <a:pt x="1383" y="1"/>
                      <a:pt x="1305" y="11"/>
                      <a:pt x="1229" y="32"/>
                    </a:cubicBezTo>
                    <a:cubicBezTo>
                      <a:pt x="330" y="280"/>
                      <a:pt x="1" y="1937"/>
                      <a:pt x="494" y="3733"/>
                    </a:cubicBezTo>
                    <a:cubicBezTo>
                      <a:pt x="945" y="5379"/>
                      <a:pt x="1931" y="6570"/>
                      <a:pt x="2784" y="6570"/>
                    </a:cubicBezTo>
                    <a:cubicBezTo>
                      <a:pt x="2863" y="6570"/>
                      <a:pt x="2940" y="6559"/>
                      <a:pt x="3016" y="6539"/>
                    </a:cubicBezTo>
                    <a:cubicBezTo>
                      <a:pt x="3916" y="6291"/>
                      <a:pt x="4244" y="4634"/>
                      <a:pt x="3751" y="2837"/>
                    </a:cubicBezTo>
                    <a:cubicBezTo>
                      <a:pt x="3300" y="1193"/>
                      <a:pt x="2315" y="1"/>
                      <a:pt x="1462"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1" name="Google Shape;751;p18"/>
          <p:cNvSpPr/>
          <p:nvPr/>
        </p:nvSpPr>
        <p:spPr>
          <a:xfrm>
            <a:off x="2403263" y="42907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flipH="1">
            <a:off x="2918791" y="4032669"/>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a:off x="7524895" y="3734350"/>
            <a:ext cx="339737" cy="478511"/>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a:off x="6904638" y="43662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311700" y="245650"/>
            <a:ext cx="691800" cy="168900"/>
            <a:chOff x="311700" y="245650"/>
            <a:chExt cx="691800" cy="168900"/>
          </a:xfrm>
        </p:grpSpPr>
        <p:sp>
          <p:nvSpPr>
            <p:cNvPr id="756" name="Google Shape;756;p18"/>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a:off x="83460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759" name="Shape 759"/>
        <p:cNvGrpSpPr/>
        <p:nvPr/>
      </p:nvGrpSpPr>
      <p:grpSpPr>
        <a:xfrm>
          <a:off x="0" y="0"/>
          <a:ext cx="0" cy="0"/>
          <a:chOff x="0" y="0"/>
          <a:chExt cx="0" cy="0"/>
        </a:xfrm>
      </p:grpSpPr>
      <p:grpSp>
        <p:nvGrpSpPr>
          <p:cNvPr id="760" name="Google Shape;760;p19"/>
          <p:cNvGrpSpPr/>
          <p:nvPr/>
        </p:nvGrpSpPr>
        <p:grpSpPr>
          <a:xfrm>
            <a:off x="-68125" y="-68125"/>
            <a:ext cx="9289800" cy="5270700"/>
            <a:chOff x="-68125" y="-68125"/>
            <a:chExt cx="9289800" cy="5270700"/>
          </a:xfrm>
        </p:grpSpPr>
        <p:grpSp>
          <p:nvGrpSpPr>
            <p:cNvPr id="761" name="Google Shape;761;p19"/>
            <p:cNvGrpSpPr/>
            <p:nvPr/>
          </p:nvGrpSpPr>
          <p:grpSpPr>
            <a:xfrm>
              <a:off x="0" y="613935"/>
              <a:ext cx="9143997" cy="4392066"/>
              <a:chOff x="0" y="613935"/>
              <a:chExt cx="9143997" cy="4392066"/>
            </a:xfrm>
          </p:grpSpPr>
          <p:sp>
            <p:nvSpPr>
              <p:cNvPr id="762" name="Google Shape;762;p19"/>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19"/>
            <p:cNvGrpSpPr/>
            <p:nvPr/>
          </p:nvGrpSpPr>
          <p:grpSpPr>
            <a:xfrm>
              <a:off x="-68125" y="-68125"/>
              <a:ext cx="9289800" cy="5270700"/>
              <a:chOff x="-68125" y="-68125"/>
              <a:chExt cx="9289800" cy="5270700"/>
            </a:xfrm>
          </p:grpSpPr>
          <p:cxnSp>
            <p:nvCxnSpPr>
              <p:cNvPr id="782" name="Google Shape;782;p19"/>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783" name="Google Shape;783;p19"/>
              <p:cNvGrpSpPr/>
              <p:nvPr/>
            </p:nvGrpSpPr>
            <p:grpSpPr>
              <a:xfrm>
                <a:off x="-68125" y="-68125"/>
                <a:ext cx="9289800" cy="5270700"/>
                <a:chOff x="-68125" y="-68125"/>
                <a:chExt cx="9289800" cy="5270700"/>
              </a:xfrm>
            </p:grpSpPr>
            <p:sp>
              <p:nvSpPr>
                <p:cNvPr id="784" name="Google Shape;784;p19"/>
                <p:cNvSpPr/>
                <p:nvPr/>
              </p:nvSpPr>
              <p:spPr>
                <a:xfrm>
                  <a:off x="-68125" y="-68125"/>
                  <a:ext cx="9289800" cy="5270700"/>
                </a:xfrm>
                <a:prstGeom prst="frame">
                  <a:avLst>
                    <a:gd fmla="val 2585" name="adj1"/>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5" name="Google Shape;785;p19"/>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86" name="Google Shape;786;p19"/>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19"/>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19"/>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789" name="Google Shape;789;p19"/>
          <p:cNvSpPr txBox="1"/>
          <p:nvPr>
            <p:ph type="title"/>
          </p:nvPr>
        </p:nvSpPr>
        <p:spPr>
          <a:xfrm>
            <a:off x="4161318" y="2611225"/>
            <a:ext cx="22098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19"/>
          <p:cNvSpPr txBox="1"/>
          <p:nvPr>
            <p:ph idx="1" type="subTitle"/>
          </p:nvPr>
        </p:nvSpPr>
        <p:spPr>
          <a:xfrm>
            <a:off x="4161307" y="3149054"/>
            <a:ext cx="2209800" cy="542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791" name="Google Shape;791;p19"/>
          <p:cNvSpPr txBox="1"/>
          <p:nvPr>
            <p:ph hasCustomPrompt="1" idx="2" type="title"/>
          </p:nvPr>
        </p:nvSpPr>
        <p:spPr>
          <a:xfrm flipH="1">
            <a:off x="876711" y="2366068"/>
            <a:ext cx="2408700" cy="1512000"/>
          </a:xfrm>
          <a:prstGeom prst="rect">
            <a:avLst/>
          </a:prstGeom>
          <a:effectLst>
            <a:outerShdw rotWithShape="0" algn="bl" dir="4380000" dist="66675">
              <a:srgbClr val="000000"/>
            </a:outerShdw>
          </a:effectLst>
        </p:spPr>
        <p:txBody>
          <a:bodyPr anchorCtr="0" anchor="ctr" bIns="0" lIns="0" spcFirstLastPara="1" rIns="0" wrap="square" tIns="0">
            <a:noAutofit/>
          </a:bodyPr>
          <a:lstStyle>
            <a:lvl1pPr lvl="0" rtl="0" algn="ctr">
              <a:spcBef>
                <a:spcPts val="0"/>
              </a:spcBef>
              <a:spcAft>
                <a:spcPts val="0"/>
              </a:spcAft>
              <a:buSzPts val="2500"/>
              <a:buNone/>
              <a:defRPr sz="18000">
                <a:solidFill>
                  <a:schemeClr val="l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grpSp>
        <p:nvGrpSpPr>
          <p:cNvPr id="792" name="Google Shape;792;p19"/>
          <p:cNvGrpSpPr/>
          <p:nvPr/>
        </p:nvGrpSpPr>
        <p:grpSpPr>
          <a:xfrm rot="1251852">
            <a:off x="6749271" y="530064"/>
            <a:ext cx="1383767" cy="1383793"/>
            <a:chOff x="6824925" y="1696784"/>
            <a:chExt cx="1651590" cy="1651620"/>
          </a:xfrm>
        </p:grpSpPr>
        <p:sp>
          <p:nvSpPr>
            <p:cNvPr id="793" name="Google Shape;793;p19"/>
            <p:cNvSpPr/>
            <p:nvPr/>
          </p:nvSpPr>
          <p:spPr>
            <a:xfrm flipH="1">
              <a:off x="6824925" y="1696784"/>
              <a:ext cx="1651590" cy="1651620"/>
            </a:xfrm>
            <a:custGeom>
              <a:rect b="b" l="l" r="r" t="t"/>
              <a:pathLst>
                <a:path extrusionOk="0" h="32434" w="32435">
                  <a:moveTo>
                    <a:pt x="15385" y="0"/>
                  </a:moveTo>
                  <a:lnTo>
                    <a:pt x="14914" y="4149"/>
                  </a:lnTo>
                  <a:lnTo>
                    <a:pt x="13573" y="195"/>
                  </a:lnTo>
                  <a:lnTo>
                    <a:pt x="13573" y="4370"/>
                  </a:lnTo>
                  <a:lnTo>
                    <a:pt x="11795" y="593"/>
                  </a:lnTo>
                  <a:lnTo>
                    <a:pt x="12265" y="4742"/>
                  </a:lnTo>
                  <a:lnTo>
                    <a:pt x="10074" y="1187"/>
                  </a:lnTo>
                  <a:lnTo>
                    <a:pt x="11005" y="5257"/>
                  </a:lnTo>
                  <a:lnTo>
                    <a:pt x="8431" y="1971"/>
                  </a:lnTo>
                  <a:lnTo>
                    <a:pt x="9810" y="5911"/>
                  </a:lnTo>
                  <a:lnTo>
                    <a:pt x="6887" y="2932"/>
                  </a:lnTo>
                  <a:lnTo>
                    <a:pt x="8696" y="6693"/>
                  </a:lnTo>
                  <a:lnTo>
                    <a:pt x="5458" y="4059"/>
                  </a:lnTo>
                  <a:lnTo>
                    <a:pt x="7675" y="7596"/>
                  </a:lnTo>
                  <a:lnTo>
                    <a:pt x="4164" y="5339"/>
                  </a:lnTo>
                  <a:lnTo>
                    <a:pt x="6762" y="8606"/>
                  </a:lnTo>
                  <a:lnTo>
                    <a:pt x="6762" y="8606"/>
                  </a:lnTo>
                  <a:lnTo>
                    <a:pt x="3019" y="6757"/>
                  </a:lnTo>
                  <a:lnTo>
                    <a:pt x="5968" y="9710"/>
                  </a:lnTo>
                  <a:lnTo>
                    <a:pt x="2043" y="8294"/>
                  </a:lnTo>
                  <a:lnTo>
                    <a:pt x="5306" y="10897"/>
                  </a:lnTo>
                  <a:lnTo>
                    <a:pt x="1245" y="9933"/>
                  </a:lnTo>
                  <a:lnTo>
                    <a:pt x="4782" y="12151"/>
                  </a:lnTo>
                  <a:lnTo>
                    <a:pt x="636" y="11651"/>
                  </a:lnTo>
                  <a:lnTo>
                    <a:pt x="4399" y="13459"/>
                  </a:lnTo>
                  <a:lnTo>
                    <a:pt x="225" y="13421"/>
                  </a:lnTo>
                  <a:lnTo>
                    <a:pt x="4164" y="14803"/>
                  </a:lnTo>
                  <a:lnTo>
                    <a:pt x="12" y="15228"/>
                  </a:lnTo>
                  <a:lnTo>
                    <a:pt x="4080" y="16162"/>
                  </a:lnTo>
                  <a:lnTo>
                    <a:pt x="1" y="17050"/>
                  </a:lnTo>
                  <a:lnTo>
                    <a:pt x="4148" y="17521"/>
                  </a:lnTo>
                  <a:lnTo>
                    <a:pt x="195" y="18861"/>
                  </a:lnTo>
                  <a:lnTo>
                    <a:pt x="4369" y="18861"/>
                  </a:lnTo>
                  <a:lnTo>
                    <a:pt x="593" y="20639"/>
                  </a:lnTo>
                  <a:lnTo>
                    <a:pt x="4740" y="20170"/>
                  </a:lnTo>
                  <a:lnTo>
                    <a:pt x="4740" y="20170"/>
                  </a:lnTo>
                  <a:lnTo>
                    <a:pt x="1188" y="22360"/>
                  </a:lnTo>
                  <a:lnTo>
                    <a:pt x="1188" y="22360"/>
                  </a:lnTo>
                  <a:lnTo>
                    <a:pt x="5257" y="21429"/>
                  </a:lnTo>
                  <a:lnTo>
                    <a:pt x="1972" y="24004"/>
                  </a:lnTo>
                  <a:lnTo>
                    <a:pt x="5910" y="22624"/>
                  </a:lnTo>
                  <a:lnTo>
                    <a:pt x="2932" y="25548"/>
                  </a:lnTo>
                  <a:lnTo>
                    <a:pt x="6694" y="23738"/>
                  </a:lnTo>
                  <a:lnTo>
                    <a:pt x="4059" y="26976"/>
                  </a:lnTo>
                  <a:lnTo>
                    <a:pt x="4059" y="26976"/>
                  </a:lnTo>
                  <a:lnTo>
                    <a:pt x="7596" y="24759"/>
                  </a:lnTo>
                  <a:lnTo>
                    <a:pt x="5339" y="28271"/>
                  </a:lnTo>
                  <a:lnTo>
                    <a:pt x="5339" y="28271"/>
                  </a:lnTo>
                  <a:lnTo>
                    <a:pt x="8606" y="25671"/>
                  </a:lnTo>
                  <a:lnTo>
                    <a:pt x="6757" y="29415"/>
                  </a:lnTo>
                  <a:lnTo>
                    <a:pt x="9711" y="26464"/>
                  </a:lnTo>
                  <a:lnTo>
                    <a:pt x="9711" y="26464"/>
                  </a:lnTo>
                  <a:lnTo>
                    <a:pt x="8295" y="30392"/>
                  </a:lnTo>
                  <a:lnTo>
                    <a:pt x="10896" y="27128"/>
                  </a:lnTo>
                  <a:lnTo>
                    <a:pt x="9934" y="31190"/>
                  </a:lnTo>
                  <a:lnTo>
                    <a:pt x="12151" y="27653"/>
                  </a:lnTo>
                  <a:lnTo>
                    <a:pt x="11650" y="31798"/>
                  </a:lnTo>
                  <a:lnTo>
                    <a:pt x="13458" y="28035"/>
                  </a:lnTo>
                  <a:lnTo>
                    <a:pt x="13422" y="32209"/>
                  </a:lnTo>
                  <a:lnTo>
                    <a:pt x="14803" y="28269"/>
                  </a:lnTo>
                  <a:lnTo>
                    <a:pt x="15228" y="32423"/>
                  </a:lnTo>
                  <a:lnTo>
                    <a:pt x="16162" y="28355"/>
                  </a:lnTo>
                  <a:lnTo>
                    <a:pt x="17049" y="32434"/>
                  </a:lnTo>
                  <a:lnTo>
                    <a:pt x="17520" y="28287"/>
                  </a:lnTo>
                  <a:lnTo>
                    <a:pt x="18861" y="32239"/>
                  </a:lnTo>
                  <a:lnTo>
                    <a:pt x="18861" y="28065"/>
                  </a:lnTo>
                  <a:lnTo>
                    <a:pt x="20639" y="31841"/>
                  </a:lnTo>
                  <a:lnTo>
                    <a:pt x="20170" y="27694"/>
                  </a:lnTo>
                  <a:lnTo>
                    <a:pt x="22360" y="31247"/>
                  </a:lnTo>
                  <a:lnTo>
                    <a:pt x="21428" y="27177"/>
                  </a:lnTo>
                  <a:lnTo>
                    <a:pt x="24003" y="30463"/>
                  </a:lnTo>
                  <a:lnTo>
                    <a:pt x="22623" y="26524"/>
                  </a:lnTo>
                  <a:lnTo>
                    <a:pt x="25548" y="29502"/>
                  </a:lnTo>
                  <a:lnTo>
                    <a:pt x="23739" y="25741"/>
                  </a:lnTo>
                  <a:lnTo>
                    <a:pt x="26977" y="28375"/>
                  </a:lnTo>
                  <a:lnTo>
                    <a:pt x="26977" y="28375"/>
                  </a:lnTo>
                  <a:lnTo>
                    <a:pt x="24760" y="24838"/>
                  </a:lnTo>
                  <a:lnTo>
                    <a:pt x="24760" y="24838"/>
                  </a:lnTo>
                  <a:lnTo>
                    <a:pt x="28271" y="27095"/>
                  </a:lnTo>
                  <a:lnTo>
                    <a:pt x="25671" y="23828"/>
                  </a:lnTo>
                  <a:lnTo>
                    <a:pt x="29414" y="25677"/>
                  </a:lnTo>
                  <a:lnTo>
                    <a:pt x="26465" y="22724"/>
                  </a:lnTo>
                  <a:lnTo>
                    <a:pt x="30392" y="24140"/>
                  </a:lnTo>
                  <a:lnTo>
                    <a:pt x="27129" y="21537"/>
                  </a:lnTo>
                  <a:lnTo>
                    <a:pt x="31189" y="22501"/>
                  </a:lnTo>
                  <a:lnTo>
                    <a:pt x="27653" y="20283"/>
                  </a:lnTo>
                  <a:lnTo>
                    <a:pt x="31797" y="20784"/>
                  </a:lnTo>
                  <a:lnTo>
                    <a:pt x="28036" y="18975"/>
                  </a:lnTo>
                  <a:lnTo>
                    <a:pt x="28036" y="18975"/>
                  </a:lnTo>
                  <a:lnTo>
                    <a:pt x="32210" y="19013"/>
                  </a:lnTo>
                  <a:lnTo>
                    <a:pt x="28270" y="17632"/>
                  </a:lnTo>
                  <a:lnTo>
                    <a:pt x="32423" y="17206"/>
                  </a:lnTo>
                  <a:lnTo>
                    <a:pt x="28355" y="16272"/>
                  </a:lnTo>
                  <a:lnTo>
                    <a:pt x="32434" y="15386"/>
                  </a:lnTo>
                  <a:lnTo>
                    <a:pt x="28285" y="14915"/>
                  </a:lnTo>
                  <a:lnTo>
                    <a:pt x="32238" y="13573"/>
                  </a:lnTo>
                  <a:lnTo>
                    <a:pt x="28064" y="13573"/>
                  </a:lnTo>
                  <a:lnTo>
                    <a:pt x="31841" y="11795"/>
                  </a:lnTo>
                  <a:lnTo>
                    <a:pt x="31841" y="11795"/>
                  </a:lnTo>
                  <a:lnTo>
                    <a:pt x="27693" y="12264"/>
                  </a:lnTo>
                  <a:lnTo>
                    <a:pt x="31246" y="10074"/>
                  </a:lnTo>
                  <a:lnTo>
                    <a:pt x="27178" y="11005"/>
                  </a:lnTo>
                  <a:lnTo>
                    <a:pt x="27178" y="11005"/>
                  </a:lnTo>
                  <a:lnTo>
                    <a:pt x="30463" y="8430"/>
                  </a:lnTo>
                  <a:lnTo>
                    <a:pt x="26523" y="9810"/>
                  </a:lnTo>
                  <a:lnTo>
                    <a:pt x="29502" y="6886"/>
                  </a:lnTo>
                  <a:lnTo>
                    <a:pt x="25741" y="8696"/>
                  </a:lnTo>
                  <a:lnTo>
                    <a:pt x="28376" y="5458"/>
                  </a:lnTo>
                  <a:lnTo>
                    <a:pt x="24839" y="7675"/>
                  </a:lnTo>
                  <a:lnTo>
                    <a:pt x="27095" y="4163"/>
                  </a:lnTo>
                  <a:lnTo>
                    <a:pt x="23829" y="6763"/>
                  </a:lnTo>
                  <a:lnTo>
                    <a:pt x="25678" y="3021"/>
                  </a:lnTo>
                  <a:lnTo>
                    <a:pt x="22724" y="5970"/>
                  </a:lnTo>
                  <a:lnTo>
                    <a:pt x="24140" y="2042"/>
                  </a:lnTo>
                  <a:lnTo>
                    <a:pt x="21537" y="5306"/>
                  </a:lnTo>
                  <a:lnTo>
                    <a:pt x="21537" y="5306"/>
                  </a:lnTo>
                  <a:lnTo>
                    <a:pt x="22501" y="1244"/>
                  </a:lnTo>
                  <a:lnTo>
                    <a:pt x="20282" y="4781"/>
                  </a:lnTo>
                  <a:lnTo>
                    <a:pt x="20783" y="637"/>
                  </a:lnTo>
                  <a:lnTo>
                    <a:pt x="18975" y="4399"/>
                  </a:lnTo>
                  <a:lnTo>
                    <a:pt x="19012" y="225"/>
                  </a:lnTo>
                  <a:lnTo>
                    <a:pt x="17630" y="4165"/>
                  </a:lnTo>
                  <a:lnTo>
                    <a:pt x="17207" y="12"/>
                  </a:lnTo>
                  <a:lnTo>
                    <a:pt x="16271" y="4079"/>
                  </a:lnTo>
                  <a:lnTo>
                    <a:pt x="15385"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flipH="1">
              <a:off x="7071017" y="1942887"/>
              <a:ext cx="1159397" cy="1159403"/>
            </a:xfrm>
            <a:custGeom>
              <a:rect b="b" l="l" r="r" t="t"/>
              <a:pathLst>
                <a:path extrusionOk="0" h="22768" w="22769">
                  <a:moveTo>
                    <a:pt x="11384" y="0"/>
                  </a:moveTo>
                  <a:cubicBezTo>
                    <a:pt x="8364" y="0"/>
                    <a:pt x="5469" y="1200"/>
                    <a:pt x="3334" y="3335"/>
                  </a:cubicBezTo>
                  <a:cubicBezTo>
                    <a:pt x="1199" y="5470"/>
                    <a:pt x="1" y="8365"/>
                    <a:pt x="1" y="11384"/>
                  </a:cubicBezTo>
                  <a:cubicBezTo>
                    <a:pt x="1" y="14404"/>
                    <a:pt x="1199" y="17300"/>
                    <a:pt x="3334" y="19435"/>
                  </a:cubicBezTo>
                  <a:cubicBezTo>
                    <a:pt x="5469" y="21568"/>
                    <a:pt x="8364" y="22768"/>
                    <a:pt x="11384" y="22768"/>
                  </a:cubicBezTo>
                  <a:cubicBezTo>
                    <a:pt x="14403" y="22768"/>
                    <a:pt x="17298" y="21568"/>
                    <a:pt x="19433" y="19435"/>
                  </a:cubicBezTo>
                  <a:cubicBezTo>
                    <a:pt x="21569" y="17300"/>
                    <a:pt x="22768" y="14404"/>
                    <a:pt x="22768" y="11384"/>
                  </a:cubicBezTo>
                  <a:cubicBezTo>
                    <a:pt x="22768" y="8365"/>
                    <a:pt x="21569" y="5470"/>
                    <a:pt x="19433" y="3335"/>
                  </a:cubicBezTo>
                  <a:cubicBezTo>
                    <a:pt x="17298" y="1200"/>
                    <a:pt x="14403" y="0"/>
                    <a:pt x="113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flipH="1">
              <a:off x="7049733" y="1939475"/>
              <a:ext cx="1202068" cy="1166227"/>
            </a:xfrm>
            <a:custGeom>
              <a:rect b="b" l="l" r="r" t="t"/>
              <a:pathLst>
                <a:path extrusionOk="0" h="22902" w="23607">
                  <a:moveTo>
                    <a:pt x="11779" y="129"/>
                  </a:moveTo>
                  <a:cubicBezTo>
                    <a:pt x="12441" y="129"/>
                    <a:pt x="13102" y="186"/>
                    <a:pt x="13753" y="300"/>
                  </a:cubicBezTo>
                  <a:cubicBezTo>
                    <a:pt x="16732" y="821"/>
                    <a:pt x="19329" y="2471"/>
                    <a:pt x="21067" y="4944"/>
                  </a:cubicBezTo>
                  <a:cubicBezTo>
                    <a:pt x="22806" y="7418"/>
                    <a:pt x="23476" y="10421"/>
                    <a:pt x="22954" y="13400"/>
                  </a:cubicBezTo>
                  <a:cubicBezTo>
                    <a:pt x="21994" y="18891"/>
                    <a:pt x="17201" y="22771"/>
                    <a:pt x="11809" y="22771"/>
                  </a:cubicBezTo>
                  <a:cubicBezTo>
                    <a:pt x="11165" y="22771"/>
                    <a:pt x="10512" y="22716"/>
                    <a:pt x="9856" y="22601"/>
                  </a:cubicBezTo>
                  <a:cubicBezTo>
                    <a:pt x="6877" y="22081"/>
                    <a:pt x="4278" y="20431"/>
                    <a:pt x="2542" y="17958"/>
                  </a:cubicBezTo>
                  <a:cubicBezTo>
                    <a:pt x="803" y="15484"/>
                    <a:pt x="133" y="12480"/>
                    <a:pt x="653" y="9502"/>
                  </a:cubicBezTo>
                  <a:cubicBezTo>
                    <a:pt x="1173" y="6523"/>
                    <a:pt x="2823" y="3927"/>
                    <a:pt x="5298" y="2188"/>
                  </a:cubicBezTo>
                  <a:cubicBezTo>
                    <a:pt x="7224" y="834"/>
                    <a:pt x="9472" y="129"/>
                    <a:pt x="11779" y="129"/>
                  </a:cubicBezTo>
                  <a:close/>
                  <a:moveTo>
                    <a:pt x="11777" y="0"/>
                  </a:moveTo>
                  <a:cubicBezTo>
                    <a:pt x="9444" y="0"/>
                    <a:pt x="7171" y="714"/>
                    <a:pt x="5224" y="2084"/>
                  </a:cubicBezTo>
                  <a:cubicBezTo>
                    <a:pt x="2722" y="3841"/>
                    <a:pt x="1053" y="6468"/>
                    <a:pt x="527" y="9480"/>
                  </a:cubicBezTo>
                  <a:cubicBezTo>
                    <a:pt x="0" y="12493"/>
                    <a:pt x="678" y="15530"/>
                    <a:pt x="2436" y="18032"/>
                  </a:cubicBezTo>
                  <a:cubicBezTo>
                    <a:pt x="4193" y="20534"/>
                    <a:pt x="6821" y="22201"/>
                    <a:pt x="9832" y="22729"/>
                  </a:cubicBezTo>
                  <a:cubicBezTo>
                    <a:pt x="10485" y="22843"/>
                    <a:pt x="11147" y="22900"/>
                    <a:pt x="11809" y="22901"/>
                  </a:cubicBezTo>
                  <a:cubicBezTo>
                    <a:pt x="17265" y="22901"/>
                    <a:pt x="22110" y="18977"/>
                    <a:pt x="23081" y="13422"/>
                  </a:cubicBezTo>
                  <a:cubicBezTo>
                    <a:pt x="23607" y="10410"/>
                    <a:pt x="22929" y="7374"/>
                    <a:pt x="21172" y="4870"/>
                  </a:cubicBezTo>
                  <a:cubicBezTo>
                    <a:pt x="19414" y="2368"/>
                    <a:pt x="16787" y="701"/>
                    <a:pt x="13775" y="175"/>
                  </a:cubicBezTo>
                  <a:cubicBezTo>
                    <a:pt x="13108" y="58"/>
                    <a:pt x="12440" y="0"/>
                    <a:pt x="117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flipH="1">
              <a:off x="7636986" y="2150696"/>
              <a:ext cx="259845" cy="462682"/>
            </a:xfrm>
            <a:custGeom>
              <a:rect b="b" l="l" r="r" t="t"/>
              <a:pathLst>
                <a:path extrusionOk="0" h="9086" w="5103">
                  <a:moveTo>
                    <a:pt x="3166" y="1"/>
                  </a:moveTo>
                  <a:cubicBezTo>
                    <a:pt x="2048" y="1"/>
                    <a:pt x="853" y="1799"/>
                    <a:pt x="438" y="4174"/>
                  </a:cubicBezTo>
                  <a:cubicBezTo>
                    <a:pt x="1" y="6674"/>
                    <a:pt x="593" y="8866"/>
                    <a:pt x="1761" y="9070"/>
                  </a:cubicBezTo>
                  <a:cubicBezTo>
                    <a:pt x="1820" y="9080"/>
                    <a:pt x="1879" y="9085"/>
                    <a:pt x="1938" y="9085"/>
                  </a:cubicBezTo>
                  <a:cubicBezTo>
                    <a:pt x="3056" y="9085"/>
                    <a:pt x="4250" y="7287"/>
                    <a:pt x="4666" y="4913"/>
                  </a:cubicBezTo>
                  <a:cubicBezTo>
                    <a:pt x="5102" y="2413"/>
                    <a:pt x="4509" y="221"/>
                    <a:pt x="3343" y="16"/>
                  </a:cubicBezTo>
                  <a:cubicBezTo>
                    <a:pt x="3285" y="6"/>
                    <a:pt x="3226"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flipH="1">
              <a:off x="7680521" y="2320111"/>
              <a:ext cx="153931" cy="257260"/>
            </a:xfrm>
            <a:custGeom>
              <a:rect b="b" l="l" r="r" t="t"/>
              <a:pathLst>
                <a:path extrusionOk="0" h="5052" w="3023">
                  <a:moveTo>
                    <a:pt x="2247" y="1"/>
                  </a:moveTo>
                  <a:cubicBezTo>
                    <a:pt x="1404" y="1"/>
                    <a:pt x="469" y="1540"/>
                    <a:pt x="114" y="3559"/>
                  </a:cubicBezTo>
                  <a:cubicBezTo>
                    <a:pt x="62" y="3864"/>
                    <a:pt x="24" y="4169"/>
                    <a:pt x="0" y="4477"/>
                  </a:cubicBezTo>
                  <a:cubicBezTo>
                    <a:pt x="171" y="4793"/>
                    <a:pt x="394" y="4995"/>
                    <a:pt x="658" y="5041"/>
                  </a:cubicBezTo>
                  <a:cubicBezTo>
                    <a:pt x="697" y="5048"/>
                    <a:pt x="736" y="5051"/>
                    <a:pt x="776" y="5051"/>
                  </a:cubicBezTo>
                  <a:cubicBezTo>
                    <a:pt x="1621" y="5051"/>
                    <a:pt x="2555" y="3512"/>
                    <a:pt x="2908" y="1493"/>
                  </a:cubicBezTo>
                  <a:cubicBezTo>
                    <a:pt x="2960" y="1188"/>
                    <a:pt x="2998" y="882"/>
                    <a:pt x="3022" y="575"/>
                  </a:cubicBezTo>
                  <a:cubicBezTo>
                    <a:pt x="2851" y="257"/>
                    <a:pt x="2630" y="57"/>
                    <a:pt x="2365" y="11"/>
                  </a:cubicBezTo>
                  <a:cubicBezTo>
                    <a:pt x="2326" y="4"/>
                    <a:pt x="2286" y="1"/>
                    <a:pt x="22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flipH="1">
              <a:off x="7673801" y="2183439"/>
              <a:ext cx="196246" cy="397297"/>
            </a:xfrm>
            <a:custGeom>
              <a:rect b="b" l="l" r="r" t="t"/>
              <a:pathLst>
                <a:path extrusionOk="0" h="7802" w="3854">
                  <a:moveTo>
                    <a:pt x="2575" y="128"/>
                  </a:moveTo>
                  <a:lnTo>
                    <a:pt x="2575" y="130"/>
                  </a:lnTo>
                  <a:cubicBezTo>
                    <a:pt x="2582" y="130"/>
                    <a:pt x="2588" y="129"/>
                    <a:pt x="2594" y="129"/>
                  </a:cubicBezTo>
                  <a:cubicBezTo>
                    <a:pt x="2624" y="129"/>
                    <a:pt x="2654" y="132"/>
                    <a:pt x="2683" y="138"/>
                  </a:cubicBezTo>
                  <a:cubicBezTo>
                    <a:pt x="3078" y="207"/>
                    <a:pt x="3388" y="658"/>
                    <a:pt x="3554" y="1405"/>
                  </a:cubicBezTo>
                  <a:cubicBezTo>
                    <a:pt x="3724" y="2172"/>
                    <a:pt x="3721" y="3152"/>
                    <a:pt x="3544" y="4166"/>
                  </a:cubicBezTo>
                  <a:cubicBezTo>
                    <a:pt x="3198" y="6149"/>
                    <a:pt x="2289" y="7672"/>
                    <a:pt x="1478" y="7672"/>
                  </a:cubicBezTo>
                  <a:cubicBezTo>
                    <a:pt x="1441" y="7672"/>
                    <a:pt x="1404" y="7668"/>
                    <a:pt x="1368" y="7662"/>
                  </a:cubicBezTo>
                  <a:cubicBezTo>
                    <a:pt x="530" y="7517"/>
                    <a:pt x="145" y="5709"/>
                    <a:pt x="508" y="3635"/>
                  </a:cubicBezTo>
                  <a:cubicBezTo>
                    <a:pt x="684" y="2621"/>
                    <a:pt x="1014" y="1698"/>
                    <a:pt x="1434" y="1034"/>
                  </a:cubicBezTo>
                  <a:cubicBezTo>
                    <a:pt x="1807" y="444"/>
                    <a:pt x="2209" y="128"/>
                    <a:pt x="2575" y="128"/>
                  </a:cubicBezTo>
                  <a:close/>
                  <a:moveTo>
                    <a:pt x="2576" y="0"/>
                  </a:moveTo>
                  <a:cubicBezTo>
                    <a:pt x="2162" y="0"/>
                    <a:pt x="1724" y="338"/>
                    <a:pt x="1327" y="966"/>
                  </a:cubicBezTo>
                  <a:cubicBezTo>
                    <a:pt x="897" y="1642"/>
                    <a:pt x="562" y="2583"/>
                    <a:pt x="382" y="3613"/>
                  </a:cubicBezTo>
                  <a:cubicBezTo>
                    <a:pt x="1" y="5794"/>
                    <a:pt x="423" y="7627"/>
                    <a:pt x="1346" y="7788"/>
                  </a:cubicBezTo>
                  <a:cubicBezTo>
                    <a:pt x="1388" y="7796"/>
                    <a:pt x="1433" y="7800"/>
                    <a:pt x="1477" y="7801"/>
                  </a:cubicBezTo>
                  <a:cubicBezTo>
                    <a:pt x="2362" y="7801"/>
                    <a:pt x="3307" y="6267"/>
                    <a:pt x="3671" y="4187"/>
                  </a:cubicBezTo>
                  <a:cubicBezTo>
                    <a:pt x="3851" y="3158"/>
                    <a:pt x="3854" y="2159"/>
                    <a:pt x="3678" y="1377"/>
                  </a:cubicBezTo>
                  <a:cubicBezTo>
                    <a:pt x="3501" y="575"/>
                    <a:pt x="3157" y="90"/>
                    <a:pt x="2705" y="11"/>
                  </a:cubicBezTo>
                  <a:cubicBezTo>
                    <a:pt x="2662" y="4"/>
                    <a:pt x="2619" y="0"/>
                    <a:pt x="2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9"/>
            <p:cNvSpPr/>
            <p:nvPr/>
          </p:nvSpPr>
          <p:spPr>
            <a:xfrm flipH="1">
              <a:off x="7361758" y="2198817"/>
              <a:ext cx="259845" cy="462682"/>
            </a:xfrm>
            <a:custGeom>
              <a:rect b="b" l="l" r="r" t="t"/>
              <a:pathLst>
                <a:path extrusionOk="0" h="9086" w="5103">
                  <a:moveTo>
                    <a:pt x="3165" y="1"/>
                  </a:moveTo>
                  <a:cubicBezTo>
                    <a:pt x="2047" y="1"/>
                    <a:pt x="851" y="1799"/>
                    <a:pt x="437" y="4174"/>
                  </a:cubicBezTo>
                  <a:cubicBezTo>
                    <a:pt x="1" y="6674"/>
                    <a:pt x="593" y="8866"/>
                    <a:pt x="1761" y="9070"/>
                  </a:cubicBezTo>
                  <a:cubicBezTo>
                    <a:pt x="1820" y="9080"/>
                    <a:pt x="1879" y="9085"/>
                    <a:pt x="1938" y="9085"/>
                  </a:cubicBezTo>
                  <a:cubicBezTo>
                    <a:pt x="3056" y="9085"/>
                    <a:pt x="4250" y="7287"/>
                    <a:pt x="4666" y="4912"/>
                  </a:cubicBezTo>
                  <a:cubicBezTo>
                    <a:pt x="5102" y="2412"/>
                    <a:pt x="4509" y="220"/>
                    <a:pt x="3342" y="16"/>
                  </a:cubicBezTo>
                  <a:cubicBezTo>
                    <a:pt x="3283" y="6"/>
                    <a:pt x="3224" y="1"/>
                    <a:pt x="3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9"/>
            <p:cNvSpPr/>
            <p:nvPr/>
          </p:nvSpPr>
          <p:spPr>
            <a:xfrm flipH="1">
              <a:off x="7405293" y="2368181"/>
              <a:ext cx="153931" cy="257311"/>
            </a:xfrm>
            <a:custGeom>
              <a:rect b="b" l="l" r="r" t="t"/>
              <a:pathLst>
                <a:path extrusionOk="0" h="5053" w="3023">
                  <a:moveTo>
                    <a:pt x="2248" y="0"/>
                  </a:moveTo>
                  <a:cubicBezTo>
                    <a:pt x="1403" y="0"/>
                    <a:pt x="468" y="1540"/>
                    <a:pt x="114" y="3560"/>
                  </a:cubicBezTo>
                  <a:cubicBezTo>
                    <a:pt x="62" y="3863"/>
                    <a:pt x="24" y="4170"/>
                    <a:pt x="0" y="4478"/>
                  </a:cubicBezTo>
                  <a:cubicBezTo>
                    <a:pt x="171" y="4794"/>
                    <a:pt x="394" y="4996"/>
                    <a:pt x="658" y="5042"/>
                  </a:cubicBezTo>
                  <a:cubicBezTo>
                    <a:pt x="697" y="5049"/>
                    <a:pt x="736" y="5053"/>
                    <a:pt x="776" y="5053"/>
                  </a:cubicBezTo>
                  <a:cubicBezTo>
                    <a:pt x="1621" y="5053"/>
                    <a:pt x="2555" y="3513"/>
                    <a:pt x="2908" y="1493"/>
                  </a:cubicBezTo>
                  <a:cubicBezTo>
                    <a:pt x="2960" y="1189"/>
                    <a:pt x="2998" y="883"/>
                    <a:pt x="3022" y="575"/>
                  </a:cubicBezTo>
                  <a:cubicBezTo>
                    <a:pt x="2851" y="258"/>
                    <a:pt x="2630" y="58"/>
                    <a:pt x="2365" y="10"/>
                  </a:cubicBezTo>
                  <a:cubicBezTo>
                    <a:pt x="2326" y="4"/>
                    <a:pt x="2287" y="0"/>
                    <a:pt x="2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flipH="1">
              <a:off x="7388490" y="2231559"/>
              <a:ext cx="196246" cy="397196"/>
            </a:xfrm>
            <a:custGeom>
              <a:rect b="b" l="l" r="r" t="t"/>
              <a:pathLst>
                <a:path extrusionOk="0" h="7800" w="3854">
                  <a:moveTo>
                    <a:pt x="2377" y="128"/>
                  </a:moveTo>
                  <a:cubicBezTo>
                    <a:pt x="2414" y="128"/>
                    <a:pt x="2450" y="131"/>
                    <a:pt x="2485" y="138"/>
                  </a:cubicBezTo>
                  <a:cubicBezTo>
                    <a:pt x="3322" y="283"/>
                    <a:pt x="3708" y="2091"/>
                    <a:pt x="3346" y="4166"/>
                  </a:cubicBezTo>
                  <a:cubicBezTo>
                    <a:pt x="3169" y="5179"/>
                    <a:pt x="2839" y="6102"/>
                    <a:pt x="2418" y="6766"/>
                  </a:cubicBezTo>
                  <a:cubicBezTo>
                    <a:pt x="2046" y="7355"/>
                    <a:pt x="1642" y="7672"/>
                    <a:pt x="1277" y="7672"/>
                  </a:cubicBezTo>
                  <a:cubicBezTo>
                    <a:pt x="1241" y="7672"/>
                    <a:pt x="1205" y="7668"/>
                    <a:pt x="1170" y="7662"/>
                  </a:cubicBezTo>
                  <a:cubicBezTo>
                    <a:pt x="775" y="7594"/>
                    <a:pt x="465" y="7144"/>
                    <a:pt x="299" y="6396"/>
                  </a:cubicBezTo>
                  <a:cubicBezTo>
                    <a:pt x="128" y="5630"/>
                    <a:pt x="132" y="4648"/>
                    <a:pt x="309" y="3635"/>
                  </a:cubicBezTo>
                  <a:cubicBezTo>
                    <a:pt x="658" y="1649"/>
                    <a:pt x="1565" y="128"/>
                    <a:pt x="2376" y="128"/>
                  </a:cubicBezTo>
                  <a:close/>
                  <a:moveTo>
                    <a:pt x="2377" y="0"/>
                  </a:moveTo>
                  <a:cubicBezTo>
                    <a:pt x="1489" y="0"/>
                    <a:pt x="547" y="1534"/>
                    <a:pt x="184" y="3613"/>
                  </a:cubicBezTo>
                  <a:cubicBezTo>
                    <a:pt x="4" y="4642"/>
                    <a:pt x="0" y="5641"/>
                    <a:pt x="174" y="6423"/>
                  </a:cubicBezTo>
                  <a:cubicBezTo>
                    <a:pt x="353" y="7226"/>
                    <a:pt x="699" y="7710"/>
                    <a:pt x="1148" y="7789"/>
                  </a:cubicBezTo>
                  <a:cubicBezTo>
                    <a:pt x="1190" y="7796"/>
                    <a:pt x="1233" y="7800"/>
                    <a:pt x="1277" y="7800"/>
                  </a:cubicBezTo>
                  <a:cubicBezTo>
                    <a:pt x="1690" y="7800"/>
                    <a:pt x="2129" y="7463"/>
                    <a:pt x="2527" y="6834"/>
                  </a:cubicBezTo>
                  <a:cubicBezTo>
                    <a:pt x="2956" y="6158"/>
                    <a:pt x="3292" y="5217"/>
                    <a:pt x="3473" y="4187"/>
                  </a:cubicBezTo>
                  <a:cubicBezTo>
                    <a:pt x="3853" y="2006"/>
                    <a:pt x="3433" y="171"/>
                    <a:pt x="2507" y="11"/>
                  </a:cubicBezTo>
                  <a:cubicBezTo>
                    <a:pt x="2464" y="4"/>
                    <a:pt x="2421"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flipH="1">
              <a:off x="7283349" y="2403826"/>
              <a:ext cx="735794" cy="507901"/>
            </a:xfrm>
            <a:custGeom>
              <a:rect b="b" l="l" r="r" t="t"/>
              <a:pathLst>
                <a:path extrusionOk="0" h="9974" w="14450">
                  <a:moveTo>
                    <a:pt x="463" y="1"/>
                  </a:moveTo>
                  <a:cubicBezTo>
                    <a:pt x="435" y="1"/>
                    <a:pt x="408" y="17"/>
                    <a:pt x="402" y="55"/>
                  </a:cubicBezTo>
                  <a:cubicBezTo>
                    <a:pt x="0" y="2349"/>
                    <a:pt x="351" y="4636"/>
                    <a:pt x="1391" y="6492"/>
                  </a:cubicBezTo>
                  <a:cubicBezTo>
                    <a:pt x="2433" y="8352"/>
                    <a:pt x="4040" y="9558"/>
                    <a:pt x="5917" y="9885"/>
                  </a:cubicBezTo>
                  <a:cubicBezTo>
                    <a:pt x="6254" y="9943"/>
                    <a:pt x="6597" y="9973"/>
                    <a:pt x="6940" y="9973"/>
                  </a:cubicBezTo>
                  <a:cubicBezTo>
                    <a:pt x="8481" y="9973"/>
                    <a:pt x="10007" y="9373"/>
                    <a:pt x="11327" y="8229"/>
                  </a:cubicBezTo>
                  <a:cubicBezTo>
                    <a:pt x="12934" y="6836"/>
                    <a:pt x="14041" y="4804"/>
                    <a:pt x="14441" y="2507"/>
                  </a:cubicBezTo>
                  <a:cubicBezTo>
                    <a:pt x="14449" y="2460"/>
                    <a:pt x="14413" y="2433"/>
                    <a:pt x="14377" y="2433"/>
                  </a:cubicBezTo>
                  <a:cubicBezTo>
                    <a:pt x="14349" y="2433"/>
                    <a:pt x="14322" y="2449"/>
                    <a:pt x="14316" y="2485"/>
                  </a:cubicBezTo>
                  <a:cubicBezTo>
                    <a:pt x="13919" y="4753"/>
                    <a:pt x="12829" y="6757"/>
                    <a:pt x="11243" y="8132"/>
                  </a:cubicBezTo>
                  <a:cubicBezTo>
                    <a:pt x="9948" y="9254"/>
                    <a:pt x="8450" y="9846"/>
                    <a:pt x="6940" y="9846"/>
                  </a:cubicBezTo>
                  <a:cubicBezTo>
                    <a:pt x="6607" y="9846"/>
                    <a:pt x="6272" y="9817"/>
                    <a:pt x="5939" y="9758"/>
                  </a:cubicBezTo>
                  <a:cubicBezTo>
                    <a:pt x="4100" y="9438"/>
                    <a:pt x="2524" y="8255"/>
                    <a:pt x="1502" y="6430"/>
                  </a:cubicBezTo>
                  <a:cubicBezTo>
                    <a:pt x="478" y="4600"/>
                    <a:pt x="131" y="2343"/>
                    <a:pt x="528" y="77"/>
                  </a:cubicBezTo>
                  <a:cubicBezTo>
                    <a:pt x="536" y="29"/>
                    <a:pt x="499" y="1"/>
                    <a:pt x="4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flipH="1">
              <a:off x="7260930" y="2524000"/>
              <a:ext cx="53568" cy="19860"/>
            </a:xfrm>
            <a:custGeom>
              <a:rect b="b" l="l" r="r" t="t"/>
              <a:pathLst>
                <a:path extrusionOk="0" h="390" w="1052">
                  <a:moveTo>
                    <a:pt x="156" y="1"/>
                  </a:moveTo>
                  <a:cubicBezTo>
                    <a:pt x="125" y="1"/>
                    <a:pt x="94" y="2"/>
                    <a:pt x="62" y="4"/>
                  </a:cubicBezTo>
                  <a:cubicBezTo>
                    <a:pt x="26" y="7"/>
                    <a:pt x="0" y="37"/>
                    <a:pt x="2" y="72"/>
                  </a:cubicBezTo>
                  <a:cubicBezTo>
                    <a:pt x="5" y="106"/>
                    <a:pt x="27" y="132"/>
                    <a:pt x="72" y="132"/>
                  </a:cubicBezTo>
                  <a:cubicBezTo>
                    <a:pt x="99" y="130"/>
                    <a:pt x="126" y="129"/>
                    <a:pt x="154" y="129"/>
                  </a:cubicBezTo>
                  <a:cubicBezTo>
                    <a:pt x="429" y="129"/>
                    <a:pt x="699" y="216"/>
                    <a:pt x="927" y="377"/>
                  </a:cubicBezTo>
                  <a:cubicBezTo>
                    <a:pt x="936" y="385"/>
                    <a:pt x="950" y="389"/>
                    <a:pt x="963" y="389"/>
                  </a:cubicBezTo>
                  <a:cubicBezTo>
                    <a:pt x="1025" y="389"/>
                    <a:pt x="1051" y="310"/>
                    <a:pt x="1001" y="274"/>
                  </a:cubicBezTo>
                  <a:cubicBezTo>
                    <a:pt x="755" y="96"/>
                    <a:pt x="459" y="1"/>
                    <a:pt x="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flipH="1">
              <a:off x="7967052" y="2402859"/>
              <a:ext cx="56725" cy="12374"/>
            </a:xfrm>
            <a:custGeom>
              <a:rect b="b" l="l" r="r" t="t"/>
              <a:pathLst>
                <a:path extrusionOk="0" h="243" w="1114">
                  <a:moveTo>
                    <a:pt x="474" y="1"/>
                  </a:moveTo>
                  <a:cubicBezTo>
                    <a:pt x="340" y="1"/>
                    <a:pt x="206" y="19"/>
                    <a:pt x="75" y="56"/>
                  </a:cubicBezTo>
                  <a:cubicBezTo>
                    <a:pt x="0" y="76"/>
                    <a:pt x="23" y="181"/>
                    <a:pt x="90" y="181"/>
                  </a:cubicBezTo>
                  <a:cubicBezTo>
                    <a:pt x="96" y="181"/>
                    <a:pt x="103" y="180"/>
                    <a:pt x="110" y="178"/>
                  </a:cubicBezTo>
                  <a:cubicBezTo>
                    <a:pt x="228" y="145"/>
                    <a:pt x="349" y="129"/>
                    <a:pt x="470" y="129"/>
                  </a:cubicBezTo>
                  <a:cubicBezTo>
                    <a:pt x="651" y="129"/>
                    <a:pt x="831" y="165"/>
                    <a:pt x="998" y="238"/>
                  </a:cubicBezTo>
                  <a:cubicBezTo>
                    <a:pt x="1006" y="241"/>
                    <a:pt x="1016" y="243"/>
                    <a:pt x="1025" y="243"/>
                  </a:cubicBezTo>
                  <a:cubicBezTo>
                    <a:pt x="1095" y="243"/>
                    <a:pt x="1114" y="148"/>
                    <a:pt x="1051" y="120"/>
                  </a:cubicBezTo>
                  <a:cubicBezTo>
                    <a:pt x="867" y="41"/>
                    <a:pt x="671"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flipH="1">
              <a:off x="7371838" y="2161084"/>
              <a:ext cx="164523" cy="69051"/>
            </a:xfrm>
            <a:custGeom>
              <a:rect b="b" l="l" r="r" t="t"/>
              <a:pathLst>
                <a:path extrusionOk="0" h="1356" w="3231">
                  <a:moveTo>
                    <a:pt x="1538" y="1"/>
                  </a:moveTo>
                  <a:cubicBezTo>
                    <a:pt x="1044" y="1"/>
                    <a:pt x="534" y="243"/>
                    <a:pt x="48" y="711"/>
                  </a:cubicBezTo>
                  <a:cubicBezTo>
                    <a:pt x="1" y="757"/>
                    <a:pt x="43" y="822"/>
                    <a:pt x="94" y="822"/>
                  </a:cubicBezTo>
                  <a:cubicBezTo>
                    <a:pt x="108" y="822"/>
                    <a:pt x="123" y="816"/>
                    <a:pt x="136" y="804"/>
                  </a:cubicBezTo>
                  <a:cubicBezTo>
                    <a:pt x="599" y="359"/>
                    <a:pt x="1079" y="129"/>
                    <a:pt x="1540" y="129"/>
                  </a:cubicBezTo>
                  <a:cubicBezTo>
                    <a:pt x="1619" y="129"/>
                    <a:pt x="1697" y="136"/>
                    <a:pt x="1775" y="150"/>
                  </a:cubicBezTo>
                  <a:cubicBezTo>
                    <a:pt x="2306" y="242"/>
                    <a:pt x="2761" y="646"/>
                    <a:pt x="3096" y="1321"/>
                  </a:cubicBezTo>
                  <a:cubicBezTo>
                    <a:pt x="3106" y="1343"/>
                    <a:pt x="3128" y="1356"/>
                    <a:pt x="3153" y="1356"/>
                  </a:cubicBezTo>
                  <a:cubicBezTo>
                    <a:pt x="3201" y="1356"/>
                    <a:pt x="3231" y="1307"/>
                    <a:pt x="3210" y="1264"/>
                  </a:cubicBezTo>
                  <a:cubicBezTo>
                    <a:pt x="2858" y="551"/>
                    <a:pt x="2369" y="123"/>
                    <a:pt x="1797" y="24"/>
                  </a:cubicBezTo>
                  <a:cubicBezTo>
                    <a:pt x="1711" y="8"/>
                    <a:pt x="1625" y="1"/>
                    <a:pt x="1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
            <p:cNvSpPr/>
            <p:nvPr/>
          </p:nvSpPr>
          <p:spPr>
            <a:xfrm flipH="1">
              <a:off x="7647066" y="2113015"/>
              <a:ext cx="164624" cy="69102"/>
            </a:xfrm>
            <a:custGeom>
              <a:rect b="b" l="l" r="r" t="t"/>
              <a:pathLst>
                <a:path extrusionOk="0" h="1357" w="3233">
                  <a:moveTo>
                    <a:pt x="1541" y="0"/>
                  </a:moveTo>
                  <a:cubicBezTo>
                    <a:pt x="1047" y="0"/>
                    <a:pt x="536" y="242"/>
                    <a:pt x="48" y="710"/>
                  </a:cubicBezTo>
                  <a:cubicBezTo>
                    <a:pt x="0" y="756"/>
                    <a:pt x="43" y="822"/>
                    <a:pt x="93" y="822"/>
                  </a:cubicBezTo>
                  <a:cubicBezTo>
                    <a:pt x="107" y="822"/>
                    <a:pt x="123" y="816"/>
                    <a:pt x="137" y="803"/>
                  </a:cubicBezTo>
                  <a:cubicBezTo>
                    <a:pt x="600" y="358"/>
                    <a:pt x="1080" y="128"/>
                    <a:pt x="1541" y="128"/>
                  </a:cubicBezTo>
                  <a:cubicBezTo>
                    <a:pt x="1620" y="128"/>
                    <a:pt x="1699" y="135"/>
                    <a:pt x="1777" y="149"/>
                  </a:cubicBezTo>
                  <a:cubicBezTo>
                    <a:pt x="2306" y="241"/>
                    <a:pt x="2763" y="647"/>
                    <a:pt x="3097" y="1320"/>
                  </a:cubicBezTo>
                  <a:cubicBezTo>
                    <a:pt x="3108" y="1342"/>
                    <a:pt x="3129" y="1356"/>
                    <a:pt x="3154" y="1356"/>
                  </a:cubicBezTo>
                  <a:lnTo>
                    <a:pt x="3154" y="1356"/>
                  </a:lnTo>
                  <a:cubicBezTo>
                    <a:pt x="3201" y="1356"/>
                    <a:pt x="3232" y="1306"/>
                    <a:pt x="3210" y="1263"/>
                  </a:cubicBezTo>
                  <a:cubicBezTo>
                    <a:pt x="2858" y="552"/>
                    <a:pt x="2371" y="120"/>
                    <a:pt x="1799" y="22"/>
                  </a:cubicBezTo>
                  <a:cubicBezTo>
                    <a:pt x="1714" y="8"/>
                    <a:pt x="1628" y="0"/>
                    <a:pt x="1541" y="0"/>
                  </a:cubicBezTo>
                  <a:close/>
                  <a:moveTo>
                    <a:pt x="3154" y="1356"/>
                  </a:moveTo>
                  <a:cubicBezTo>
                    <a:pt x="3154" y="1356"/>
                    <a:pt x="3154" y="1356"/>
                    <a:pt x="3154" y="1356"/>
                  </a:cubicBezTo>
                  <a:lnTo>
                    <a:pt x="3155" y="1356"/>
                  </a:lnTo>
                  <a:cubicBezTo>
                    <a:pt x="3155" y="1356"/>
                    <a:pt x="3155" y="1356"/>
                    <a:pt x="3154" y="13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9"/>
          <p:cNvSpPr/>
          <p:nvPr/>
        </p:nvSpPr>
        <p:spPr>
          <a:xfrm rot="10800000">
            <a:off x="5289275" y="117075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9"/>
          <p:cNvSpPr/>
          <p:nvPr/>
        </p:nvSpPr>
        <p:spPr>
          <a:xfrm rot="10800000">
            <a:off x="5704562" y="1732022"/>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9"/>
          <p:cNvSpPr/>
          <p:nvPr/>
        </p:nvSpPr>
        <p:spPr>
          <a:xfrm>
            <a:off x="6389863" y="1442506"/>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
          <p:cNvSpPr/>
          <p:nvPr/>
        </p:nvSpPr>
        <p:spPr>
          <a:xfrm rot="10800000">
            <a:off x="1289412" y="1390060"/>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2328413" y="1442506"/>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rot="10800000">
            <a:off x="1664475" y="85240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7758225" y="4221181"/>
            <a:ext cx="112500" cy="1125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rot="10800000">
            <a:off x="7653374" y="3554597"/>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9"/>
          <p:cNvSpPr/>
          <p:nvPr/>
        </p:nvSpPr>
        <p:spPr>
          <a:xfrm>
            <a:off x="8289450" y="3721306"/>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9"/>
          <p:cNvSpPr/>
          <p:nvPr/>
        </p:nvSpPr>
        <p:spPr>
          <a:xfrm>
            <a:off x="1140038" y="972131"/>
            <a:ext cx="112500" cy="1125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19"/>
          <p:cNvGrpSpPr/>
          <p:nvPr/>
        </p:nvGrpSpPr>
        <p:grpSpPr>
          <a:xfrm>
            <a:off x="311700" y="245650"/>
            <a:ext cx="691800" cy="168900"/>
            <a:chOff x="311700" y="245650"/>
            <a:chExt cx="691800" cy="168900"/>
          </a:xfrm>
        </p:grpSpPr>
        <p:sp>
          <p:nvSpPr>
            <p:cNvPr id="818" name="Google Shape;818;p19"/>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9"/>
            <p:cNvSpPr/>
            <p:nvPr/>
          </p:nvSpPr>
          <p:spPr>
            <a:xfrm>
              <a:off x="83460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9"/>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821" name="Shape 821"/>
        <p:cNvGrpSpPr/>
        <p:nvPr/>
      </p:nvGrpSpPr>
      <p:grpSpPr>
        <a:xfrm>
          <a:off x="0" y="0"/>
          <a:ext cx="0" cy="0"/>
          <a:chOff x="0" y="0"/>
          <a:chExt cx="0" cy="0"/>
        </a:xfrm>
      </p:grpSpPr>
      <p:grpSp>
        <p:nvGrpSpPr>
          <p:cNvPr id="822" name="Google Shape;822;p20"/>
          <p:cNvGrpSpPr/>
          <p:nvPr/>
        </p:nvGrpSpPr>
        <p:grpSpPr>
          <a:xfrm>
            <a:off x="-68125" y="-68125"/>
            <a:ext cx="9289800" cy="5270700"/>
            <a:chOff x="-68125" y="-68125"/>
            <a:chExt cx="9289800" cy="5270700"/>
          </a:xfrm>
        </p:grpSpPr>
        <p:grpSp>
          <p:nvGrpSpPr>
            <p:cNvPr id="823" name="Google Shape;823;p20"/>
            <p:cNvGrpSpPr/>
            <p:nvPr/>
          </p:nvGrpSpPr>
          <p:grpSpPr>
            <a:xfrm>
              <a:off x="60800" y="580575"/>
              <a:ext cx="9033300" cy="4510075"/>
              <a:chOff x="60800" y="580575"/>
              <a:chExt cx="9033300" cy="4510075"/>
            </a:xfrm>
          </p:grpSpPr>
          <p:cxnSp>
            <p:nvCxnSpPr>
              <p:cNvPr id="824" name="Google Shape;824;p20"/>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25" name="Google Shape;825;p20"/>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26" name="Google Shape;826;p20"/>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27" name="Google Shape;827;p20"/>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28" name="Google Shape;828;p20"/>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29" name="Google Shape;829;p20"/>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0" name="Google Shape;830;p20"/>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1" name="Google Shape;831;p20"/>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2" name="Google Shape;832;p20"/>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3" name="Google Shape;833;p20"/>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4" name="Google Shape;834;p20"/>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5" name="Google Shape;835;p20"/>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6" name="Google Shape;836;p20"/>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7" name="Google Shape;837;p20"/>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8" name="Google Shape;838;p20"/>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39" name="Google Shape;839;p20"/>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40" name="Google Shape;840;p20"/>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1" name="Google Shape;841;p20"/>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2" name="Google Shape;842;p20"/>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3" name="Google Shape;843;p20"/>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4" name="Google Shape;844;p20"/>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5" name="Google Shape;845;p20"/>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6" name="Google Shape;846;p20"/>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47" name="Google Shape;847;p20"/>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848" name="Google Shape;848;p20"/>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849" name="Google Shape;849;p20"/>
            <p:cNvGrpSpPr/>
            <p:nvPr/>
          </p:nvGrpSpPr>
          <p:grpSpPr>
            <a:xfrm>
              <a:off x="-68125" y="-68125"/>
              <a:ext cx="9289800" cy="5270700"/>
              <a:chOff x="-68125" y="-68125"/>
              <a:chExt cx="9289800" cy="5270700"/>
            </a:xfrm>
          </p:grpSpPr>
          <p:sp>
            <p:nvSpPr>
              <p:cNvPr id="850" name="Google Shape;850;p20"/>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1" name="Google Shape;851;p20"/>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852" name="Google Shape;852;p20"/>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853" name="Google Shape;853;p20"/>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854" name="Google Shape;854;p20"/>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855" name="Google Shape;855;p20"/>
          <p:cNvSpPr txBox="1"/>
          <p:nvPr>
            <p:ph idx="1" type="subTitle"/>
          </p:nvPr>
        </p:nvSpPr>
        <p:spPr>
          <a:xfrm>
            <a:off x="1094400" y="3531175"/>
            <a:ext cx="18048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856" name="Google Shape;856;p20"/>
          <p:cNvSpPr txBox="1"/>
          <p:nvPr>
            <p:ph idx="2" type="subTitle"/>
          </p:nvPr>
        </p:nvSpPr>
        <p:spPr>
          <a:xfrm>
            <a:off x="1094400" y="3184775"/>
            <a:ext cx="18048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857" name="Google Shape;857;p20"/>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858" name="Google Shape;858;p20"/>
          <p:cNvSpPr txBox="1"/>
          <p:nvPr>
            <p:ph idx="3" type="subTitle"/>
          </p:nvPr>
        </p:nvSpPr>
        <p:spPr>
          <a:xfrm>
            <a:off x="4444600" y="3531175"/>
            <a:ext cx="18048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859" name="Google Shape;859;p20"/>
          <p:cNvSpPr txBox="1"/>
          <p:nvPr>
            <p:ph idx="4" type="subTitle"/>
          </p:nvPr>
        </p:nvSpPr>
        <p:spPr>
          <a:xfrm>
            <a:off x="4444600" y="3184775"/>
            <a:ext cx="18048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860" name="Google Shape;860;p20"/>
          <p:cNvSpPr/>
          <p:nvPr/>
        </p:nvSpPr>
        <p:spPr>
          <a:xfrm rot="10800000">
            <a:off x="7773139" y="4030207"/>
            <a:ext cx="276473" cy="276533"/>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rot="10800000">
            <a:off x="7335907" y="4355699"/>
            <a:ext cx="160425" cy="160441"/>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0"/>
          <p:cNvSpPr/>
          <p:nvPr/>
        </p:nvSpPr>
        <p:spPr>
          <a:xfrm>
            <a:off x="7378317" y="3942909"/>
            <a:ext cx="87300" cy="873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20"/>
          <p:cNvGrpSpPr/>
          <p:nvPr/>
        </p:nvGrpSpPr>
        <p:grpSpPr>
          <a:xfrm>
            <a:off x="311700" y="245650"/>
            <a:ext cx="691800" cy="168900"/>
            <a:chOff x="311700" y="245650"/>
            <a:chExt cx="691800" cy="168900"/>
          </a:xfrm>
        </p:grpSpPr>
        <p:sp>
          <p:nvSpPr>
            <p:cNvPr id="864" name="Google Shape;864;p20"/>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0"/>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0"/>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3"/>
          <p:cNvGrpSpPr/>
          <p:nvPr/>
        </p:nvGrpSpPr>
        <p:grpSpPr>
          <a:xfrm>
            <a:off x="-68125" y="-68125"/>
            <a:ext cx="9289800" cy="5270700"/>
            <a:chOff x="-68125" y="-68125"/>
            <a:chExt cx="9289800" cy="5270700"/>
          </a:xfrm>
        </p:grpSpPr>
        <p:grpSp>
          <p:nvGrpSpPr>
            <p:cNvPr id="46" name="Google Shape;46;p3"/>
            <p:cNvGrpSpPr/>
            <p:nvPr/>
          </p:nvGrpSpPr>
          <p:grpSpPr>
            <a:xfrm>
              <a:off x="0" y="613935"/>
              <a:ext cx="9143997" cy="4392066"/>
              <a:chOff x="0" y="613935"/>
              <a:chExt cx="9143997" cy="4392066"/>
            </a:xfrm>
          </p:grpSpPr>
          <p:sp>
            <p:nvSpPr>
              <p:cNvPr id="47" name="Google Shape;47;p3"/>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68125" y="-68125"/>
              <a:ext cx="9289800" cy="5270700"/>
              <a:chOff x="-68125" y="-68125"/>
              <a:chExt cx="9289800" cy="5270700"/>
            </a:xfrm>
          </p:grpSpPr>
          <p:cxnSp>
            <p:nvCxnSpPr>
              <p:cNvPr id="67" name="Google Shape;67;p3"/>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68" name="Google Shape;68;p3"/>
              <p:cNvGrpSpPr/>
              <p:nvPr/>
            </p:nvGrpSpPr>
            <p:grpSpPr>
              <a:xfrm>
                <a:off x="-68125" y="-68125"/>
                <a:ext cx="9289800" cy="5270700"/>
                <a:chOff x="-68125" y="-68125"/>
                <a:chExt cx="9289800" cy="5270700"/>
              </a:xfrm>
            </p:grpSpPr>
            <p:sp>
              <p:nvSpPr>
                <p:cNvPr id="69" name="Google Shape;69;p3"/>
                <p:cNvSpPr/>
                <p:nvPr/>
              </p:nvSpPr>
              <p:spPr>
                <a:xfrm>
                  <a:off x="-68125" y="-68125"/>
                  <a:ext cx="9289800" cy="5270700"/>
                </a:xfrm>
                <a:prstGeom prst="frame">
                  <a:avLst>
                    <a:gd fmla="val 2585" name="adj1"/>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3"/>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1" name="Google Shape;71;p3"/>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2" name="Google Shape;72;p3"/>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3"/>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74" name="Google Shape;74;p3"/>
          <p:cNvSpPr txBox="1"/>
          <p:nvPr>
            <p:ph type="title"/>
          </p:nvPr>
        </p:nvSpPr>
        <p:spPr>
          <a:xfrm>
            <a:off x="4502832" y="1994875"/>
            <a:ext cx="24309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 name="Google Shape;75;p3"/>
          <p:cNvSpPr txBox="1"/>
          <p:nvPr>
            <p:ph idx="1" type="subTitle"/>
          </p:nvPr>
        </p:nvSpPr>
        <p:spPr>
          <a:xfrm>
            <a:off x="4502832" y="2532707"/>
            <a:ext cx="2430900" cy="542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8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76" name="Google Shape;76;p3"/>
          <p:cNvSpPr txBox="1"/>
          <p:nvPr>
            <p:ph hasCustomPrompt="1" idx="2" type="title"/>
          </p:nvPr>
        </p:nvSpPr>
        <p:spPr>
          <a:xfrm flipH="1">
            <a:off x="1489011" y="1700190"/>
            <a:ext cx="2408700" cy="1512000"/>
          </a:xfrm>
          <a:prstGeom prst="rect">
            <a:avLst/>
          </a:prstGeom>
          <a:effectLst>
            <a:outerShdw rotWithShape="0" algn="bl" dir="4380000" dist="66675">
              <a:srgbClr val="000000"/>
            </a:outerShdw>
          </a:effectLst>
        </p:spPr>
        <p:txBody>
          <a:bodyPr anchorCtr="0" anchor="ctr" bIns="0" lIns="0" spcFirstLastPara="1" rIns="0" wrap="square" tIns="0">
            <a:noAutofit/>
          </a:bodyPr>
          <a:lstStyle>
            <a:lvl1pPr lvl="0" rtl="0" algn="ctr">
              <a:spcBef>
                <a:spcPts val="0"/>
              </a:spcBef>
              <a:spcAft>
                <a:spcPts val="0"/>
              </a:spcAft>
              <a:buSzPts val="2500"/>
              <a:buNone/>
              <a:defRPr sz="18000">
                <a:solidFill>
                  <a:schemeClr val="l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grpSp>
        <p:nvGrpSpPr>
          <p:cNvPr id="77" name="Google Shape;77;p3"/>
          <p:cNvGrpSpPr/>
          <p:nvPr/>
        </p:nvGrpSpPr>
        <p:grpSpPr>
          <a:xfrm flipH="1" rot="-2508868">
            <a:off x="7625461" y="265252"/>
            <a:ext cx="754130" cy="836365"/>
            <a:chOff x="513684" y="961575"/>
            <a:chExt cx="1365546" cy="1514454"/>
          </a:xfrm>
        </p:grpSpPr>
        <p:sp>
          <p:nvSpPr>
            <p:cNvPr id="78" name="Google Shape;78;p3"/>
            <p:cNvSpPr/>
            <p:nvPr/>
          </p:nvSpPr>
          <p:spPr>
            <a:xfrm>
              <a:off x="519823" y="966623"/>
              <a:ext cx="1354086" cy="1504290"/>
            </a:xfrm>
            <a:custGeom>
              <a:rect b="b" l="l" r="r" t="t"/>
              <a:pathLst>
                <a:path extrusionOk="0" h="22053" w="19851">
                  <a:moveTo>
                    <a:pt x="12590" y="1"/>
                  </a:moveTo>
                  <a:cubicBezTo>
                    <a:pt x="10198" y="1"/>
                    <a:pt x="8557" y="2700"/>
                    <a:pt x="8598" y="5730"/>
                  </a:cubicBezTo>
                  <a:cubicBezTo>
                    <a:pt x="7287" y="4602"/>
                    <a:pt x="5707" y="3964"/>
                    <a:pt x="4307" y="3964"/>
                  </a:cubicBezTo>
                  <a:cubicBezTo>
                    <a:pt x="3149" y="3964"/>
                    <a:pt x="2113" y="4401"/>
                    <a:pt x="1455" y="5360"/>
                  </a:cubicBezTo>
                  <a:cubicBezTo>
                    <a:pt x="1" y="7478"/>
                    <a:pt x="328" y="11431"/>
                    <a:pt x="2193" y="14264"/>
                  </a:cubicBezTo>
                  <a:cubicBezTo>
                    <a:pt x="3339" y="16006"/>
                    <a:pt x="4910" y="17240"/>
                    <a:pt x="6473" y="18201"/>
                  </a:cubicBezTo>
                  <a:cubicBezTo>
                    <a:pt x="9654" y="20161"/>
                    <a:pt x="12949" y="21180"/>
                    <a:pt x="16219" y="22053"/>
                  </a:cubicBezTo>
                  <a:cubicBezTo>
                    <a:pt x="17649" y="18985"/>
                    <a:pt x="18983" y="15805"/>
                    <a:pt x="19524" y="12107"/>
                  </a:cubicBezTo>
                  <a:cubicBezTo>
                    <a:pt x="19791" y="10291"/>
                    <a:pt x="19851" y="8297"/>
                    <a:pt x="19252" y="6299"/>
                  </a:cubicBezTo>
                  <a:cubicBezTo>
                    <a:pt x="18277" y="3050"/>
                    <a:pt x="15459" y="260"/>
                    <a:pt x="12900" y="16"/>
                  </a:cubicBezTo>
                  <a:cubicBezTo>
                    <a:pt x="12795" y="5"/>
                    <a:pt x="12692" y="1"/>
                    <a:pt x="12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13684" y="961575"/>
              <a:ext cx="1365546" cy="1514454"/>
            </a:xfrm>
            <a:custGeom>
              <a:rect b="b" l="l" r="r" t="t"/>
              <a:pathLst>
                <a:path extrusionOk="0" h="22202" w="20019">
                  <a:moveTo>
                    <a:pt x="12685" y="150"/>
                  </a:moveTo>
                  <a:cubicBezTo>
                    <a:pt x="12783" y="150"/>
                    <a:pt x="12883" y="154"/>
                    <a:pt x="12982" y="164"/>
                  </a:cubicBezTo>
                  <a:cubicBezTo>
                    <a:pt x="15492" y="404"/>
                    <a:pt x="18312" y="3200"/>
                    <a:pt x="19271" y="6395"/>
                  </a:cubicBezTo>
                  <a:cubicBezTo>
                    <a:pt x="19783" y="8101"/>
                    <a:pt x="19868" y="9935"/>
                    <a:pt x="19541" y="12170"/>
                  </a:cubicBezTo>
                  <a:cubicBezTo>
                    <a:pt x="18983" y="15981"/>
                    <a:pt x="17562" y="19260"/>
                    <a:pt x="16268" y="22038"/>
                  </a:cubicBezTo>
                  <a:cubicBezTo>
                    <a:pt x="13306" y="21246"/>
                    <a:pt x="9878" y="20230"/>
                    <a:pt x="6601" y="18212"/>
                  </a:cubicBezTo>
                  <a:cubicBezTo>
                    <a:pt x="4676" y="17028"/>
                    <a:pt x="3324" y="15785"/>
                    <a:pt x="2345" y="14297"/>
                  </a:cubicBezTo>
                  <a:cubicBezTo>
                    <a:pt x="511" y="11511"/>
                    <a:pt x="179" y="7554"/>
                    <a:pt x="1605" y="5476"/>
                  </a:cubicBezTo>
                  <a:cubicBezTo>
                    <a:pt x="2117" y="4731"/>
                    <a:pt x="2893" y="4271"/>
                    <a:pt x="3851" y="4146"/>
                  </a:cubicBezTo>
                  <a:cubicBezTo>
                    <a:pt x="4029" y="4124"/>
                    <a:pt x="4208" y="4113"/>
                    <a:pt x="4387" y="4113"/>
                  </a:cubicBezTo>
                  <a:cubicBezTo>
                    <a:pt x="5771" y="4113"/>
                    <a:pt x="7353" y="4755"/>
                    <a:pt x="8639" y="5861"/>
                  </a:cubicBezTo>
                  <a:cubicBezTo>
                    <a:pt x="8654" y="5873"/>
                    <a:pt x="8671" y="5879"/>
                    <a:pt x="8687" y="5879"/>
                  </a:cubicBezTo>
                  <a:cubicBezTo>
                    <a:pt x="8726" y="5879"/>
                    <a:pt x="8763" y="5848"/>
                    <a:pt x="8763" y="5803"/>
                  </a:cubicBezTo>
                  <a:cubicBezTo>
                    <a:pt x="8737" y="3884"/>
                    <a:pt x="9411" y="2056"/>
                    <a:pt x="10522" y="1033"/>
                  </a:cubicBezTo>
                  <a:cubicBezTo>
                    <a:pt x="11154" y="451"/>
                    <a:pt x="11897" y="150"/>
                    <a:pt x="12685" y="150"/>
                  </a:cubicBezTo>
                  <a:close/>
                  <a:moveTo>
                    <a:pt x="12683" y="0"/>
                  </a:moveTo>
                  <a:cubicBezTo>
                    <a:pt x="11858" y="0"/>
                    <a:pt x="11082" y="315"/>
                    <a:pt x="10422" y="922"/>
                  </a:cubicBezTo>
                  <a:cubicBezTo>
                    <a:pt x="9295" y="1961"/>
                    <a:pt x="8625" y="3717"/>
                    <a:pt x="8614" y="5643"/>
                  </a:cubicBezTo>
                  <a:cubicBezTo>
                    <a:pt x="7312" y="4566"/>
                    <a:pt x="5787" y="3961"/>
                    <a:pt x="4408" y="3961"/>
                  </a:cubicBezTo>
                  <a:cubicBezTo>
                    <a:pt x="4213" y="3961"/>
                    <a:pt x="4021" y="3973"/>
                    <a:pt x="3833" y="3998"/>
                  </a:cubicBezTo>
                  <a:cubicBezTo>
                    <a:pt x="2831" y="4127"/>
                    <a:pt x="2019" y="4609"/>
                    <a:pt x="1483" y="5392"/>
                  </a:cubicBezTo>
                  <a:cubicBezTo>
                    <a:pt x="1" y="7551"/>
                    <a:pt x="325" y="11498"/>
                    <a:pt x="2221" y="14380"/>
                  </a:cubicBezTo>
                  <a:cubicBezTo>
                    <a:pt x="3212" y="15886"/>
                    <a:pt x="4579" y="17144"/>
                    <a:pt x="6523" y="18340"/>
                  </a:cubicBezTo>
                  <a:cubicBezTo>
                    <a:pt x="9841" y="20380"/>
                    <a:pt x="13303" y="21401"/>
                    <a:pt x="16289" y="22198"/>
                  </a:cubicBezTo>
                  <a:cubicBezTo>
                    <a:pt x="16295" y="22199"/>
                    <a:pt x="16301" y="22201"/>
                    <a:pt x="16309" y="22201"/>
                  </a:cubicBezTo>
                  <a:cubicBezTo>
                    <a:pt x="16338" y="22201"/>
                    <a:pt x="16364" y="22184"/>
                    <a:pt x="16376" y="22157"/>
                  </a:cubicBezTo>
                  <a:cubicBezTo>
                    <a:pt x="17683" y="19358"/>
                    <a:pt x="19124" y="16047"/>
                    <a:pt x="19688" y="12192"/>
                  </a:cubicBezTo>
                  <a:cubicBezTo>
                    <a:pt x="20018" y="9935"/>
                    <a:pt x="19931" y="8078"/>
                    <a:pt x="19415" y="6351"/>
                  </a:cubicBezTo>
                  <a:cubicBezTo>
                    <a:pt x="18424" y="3048"/>
                    <a:pt x="15606" y="265"/>
                    <a:pt x="12998" y="15"/>
                  </a:cubicBezTo>
                  <a:cubicBezTo>
                    <a:pt x="12892" y="5"/>
                    <a:pt x="12787" y="0"/>
                    <a:pt x="126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25674" y="1600706"/>
              <a:ext cx="334037" cy="315415"/>
            </a:xfrm>
            <a:custGeom>
              <a:rect b="b" l="l" r="r" t="t"/>
              <a:pathLst>
                <a:path extrusionOk="0" h="4624" w="4897">
                  <a:moveTo>
                    <a:pt x="2249" y="0"/>
                  </a:moveTo>
                  <a:cubicBezTo>
                    <a:pt x="1983" y="0"/>
                    <a:pt x="1720" y="55"/>
                    <a:pt x="1472" y="170"/>
                  </a:cubicBezTo>
                  <a:cubicBezTo>
                    <a:pt x="377" y="681"/>
                    <a:pt x="1" y="2187"/>
                    <a:pt x="628" y="3535"/>
                  </a:cubicBezTo>
                  <a:cubicBezTo>
                    <a:pt x="822" y="3954"/>
                    <a:pt x="1104" y="4325"/>
                    <a:pt x="1456" y="4624"/>
                  </a:cubicBezTo>
                  <a:cubicBezTo>
                    <a:pt x="2177" y="4033"/>
                    <a:pt x="3368" y="3257"/>
                    <a:pt x="4897" y="2990"/>
                  </a:cubicBezTo>
                  <a:cubicBezTo>
                    <a:pt x="4890" y="2538"/>
                    <a:pt x="4786" y="2092"/>
                    <a:pt x="4593" y="1684"/>
                  </a:cubicBezTo>
                  <a:cubicBezTo>
                    <a:pt x="4107" y="641"/>
                    <a:pt x="3160" y="0"/>
                    <a:pt x="2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85494" y="1794219"/>
              <a:ext cx="324419" cy="156070"/>
            </a:xfrm>
            <a:custGeom>
              <a:rect b="b" l="l" r="r" t="t"/>
              <a:pathLst>
                <a:path extrusionOk="0" h="2288" w="4756">
                  <a:moveTo>
                    <a:pt x="4655" y="0"/>
                  </a:moveTo>
                  <a:cubicBezTo>
                    <a:pt x="4652" y="0"/>
                    <a:pt x="4648" y="1"/>
                    <a:pt x="4644" y="1"/>
                  </a:cubicBezTo>
                  <a:cubicBezTo>
                    <a:pt x="2332" y="170"/>
                    <a:pt x="661" y="1567"/>
                    <a:pt x="50" y="2160"/>
                  </a:cubicBezTo>
                  <a:cubicBezTo>
                    <a:pt x="1" y="2206"/>
                    <a:pt x="34" y="2288"/>
                    <a:pt x="102" y="2288"/>
                  </a:cubicBezTo>
                  <a:cubicBezTo>
                    <a:pt x="121" y="2288"/>
                    <a:pt x="140" y="2280"/>
                    <a:pt x="154" y="2267"/>
                  </a:cubicBezTo>
                  <a:cubicBezTo>
                    <a:pt x="753" y="1686"/>
                    <a:pt x="2393" y="316"/>
                    <a:pt x="4655" y="150"/>
                  </a:cubicBezTo>
                  <a:cubicBezTo>
                    <a:pt x="4755" y="148"/>
                    <a:pt x="4749" y="0"/>
                    <a:pt x="46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37201" y="1595659"/>
              <a:ext cx="327693" cy="325578"/>
            </a:xfrm>
            <a:custGeom>
              <a:rect b="b" l="l" r="r" t="t"/>
              <a:pathLst>
                <a:path extrusionOk="0" h="4773" w="4804">
                  <a:moveTo>
                    <a:pt x="2070" y="150"/>
                  </a:moveTo>
                  <a:cubicBezTo>
                    <a:pt x="2073" y="150"/>
                    <a:pt x="2077" y="150"/>
                    <a:pt x="2081" y="150"/>
                  </a:cubicBezTo>
                  <a:cubicBezTo>
                    <a:pt x="2962" y="150"/>
                    <a:pt x="3884" y="775"/>
                    <a:pt x="4358" y="1790"/>
                  </a:cubicBezTo>
                  <a:cubicBezTo>
                    <a:pt x="4536" y="2169"/>
                    <a:pt x="4636" y="2582"/>
                    <a:pt x="4652" y="3002"/>
                  </a:cubicBezTo>
                  <a:cubicBezTo>
                    <a:pt x="3176" y="3274"/>
                    <a:pt x="2019" y="4010"/>
                    <a:pt x="1290" y="4600"/>
                  </a:cubicBezTo>
                  <a:cubicBezTo>
                    <a:pt x="968" y="4316"/>
                    <a:pt x="709" y="3966"/>
                    <a:pt x="529" y="3577"/>
                  </a:cubicBezTo>
                  <a:cubicBezTo>
                    <a:pt x="231" y="2941"/>
                    <a:pt x="154" y="2250"/>
                    <a:pt x="309" y="1632"/>
                  </a:cubicBezTo>
                  <a:cubicBezTo>
                    <a:pt x="462" y="1019"/>
                    <a:pt x="827" y="549"/>
                    <a:pt x="1336" y="312"/>
                  </a:cubicBezTo>
                  <a:cubicBezTo>
                    <a:pt x="1565" y="205"/>
                    <a:pt x="1816" y="150"/>
                    <a:pt x="2070" y="150"/>
                  </a:cubicBezTo>
                  <a:close/>
                  <a:moveTo>
                    <a:pt x="2078" y="0"/>
                  </a:moveTo>
                  <a:cubicBezTo>
                    <a:pt x="1802" y="0"/>
                    <a:pt x="1529" y="57"/>
                    <a:pt x="1273" y="176"/>
                  </a:cubicBezTo>
                  <a:cubicBezTo>
                    <a:pt x="723" y="434"/>
                    <a:pt x="329" y="937"/>
                    <a:pt x="163" y="1596"/>
                  </a:cubicBezTo>
                  <a:cubicBezTo>
                    <a:pt x="1" y="2247"/>
                    <a:pt x="81" y="2974"/>
                    <a:pt x="393" y="3641"/>
                  </a:cubicBezTo>
                  <a:cubicBezTo>
                    <a:pt x="592" y="4069"/>
                    <a:pt x="881" y="4448"/>
                    <a:pt x="1241" y="4755"/>
                  </a:cubicBezTo>
                  <a:cubicBezTo>
                    <a:pt x="1254" y="4766"/>
                    <a:pt x="1271" y="4772"/>
                    <a:pt x="1289" y="4772"/>
                  </a:cubicBezTo>
                  <a:cubicBezTo>
                    <a:pt x="1306" y="4772"/>
                    <a:pt x="1323" y="4766"/>
                    <a:pt x="1336" y="4755"/>
                  </a:cubicBezTo>
                  <a:cubicBezTo>
                    <a:pt x="2057" y="4162"/>
                    <a:pt x="3234" y="3400"/>
                    <a:pt x="4742" y="3138"/>
                  </a:cubicBezTo>
                  <a:cubicBezTo>
                    <a:pt x="4777" y="3132"/>
                    <a:pt x="4804" y="3100"/>
                    <a:pt x="4804" y="3064"/>
                  </a:cubicBezTo>
                  <a:cubicBezTo>
                    <a:pt x="4796" y="2601"/>
                    <a:pt x="4690" y="2146"/>
                    <a:pt x="4492" y="1727"/>
                  </a:cubicBezTo>
                  <a:cubicBezTo>
                    <a:pt x="3994" y="658"/>
                    <a:pt x="3017" y="0"/>
                    <a:pt x="20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939311" y="1635698"/>
              <a:ext cx="220395" cy="239358"/>
            </a:xfrm>
            <a:custGeom>
              <a:rect b="b" l="l" r="r" t="t"/>
              <a:pathLst>
                <a:path extrusionOk="0" h="3509" w="3231">
                  <a:moveTo>
                    <a:pt x="2000" y="0"/>
                  </a:moveTo>
                  <a:cubicBezTo>
                    <a:pt x="1816" y="24"/>
                    <a:pt x="1638" y="76"/>
                    <a:pt x="1470" y="155"/>
                  </a:cubicBezTo>
                  <a:cubicBezTo>
                    <a:pt x="380" y="664"/>
                    <a:pt x="0" y="2165"/>
                    <a:pt x="623" y="3509"/>
                  </a:cubicBezTo>
                  <a:cubicBezTo>
                    <a:pt x="1309" y="3074"/>
                    <a:pt x="2191" y="2659"/>
                    <a:pt x="3231" y="2477"/>
                  </a:cubicBezTo>
                  <a:cubicBezTo>
                    <a:pt x="3223" y="2025"/>
                    <a:pt x="3120" y="1579"/>
                    <a:pt x="2927" y="1171"/>
                  </a:cubicBezTo>
                  <a:cubicBezTo>
                    <a:pt x="2717" y="712"/>
                    <a:pt x="2398" y="310"/>
                    <a:pt x="2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10395" y="1532428"/>
              <a:ext cx="214528" cy="112278"/>
            </a:xfrm>
            <a:custGeom>
              <a:rect b="b" l="l" r="r" t="t"/>
              <a:pathLst>
                <a:path extrusionOk="0" h="1646" w="3145">
                  <a:moveTo>
                    <a:pt x="2270" y="1"/>
                  </a:moveTo>
                  <a:cubicBezTo>
                    <a:pt x="1916" y="1"/>
                    <a:pt x="1573" y="75"/>
                    <a:pt x="1255" y="223"/>
                  </a:cubicBezTo>
                  <a:cubicBezTo>
                    <a:pt x="703" y="481"/>
                    <a:pt x="277" y="936"/>
                    <a:pt x="18" y="1540"/>
                  </a:cubicBezTo>
                  <a:cubicBezTo>
                    <a:pt x="0" y="1578"/>
                    <a:pt x="19" y="1623"/>
                    <a:pt x="57" y="1639"/>
                  </a:cubicBezTo>
                  <a:cubicBezTo>
                    <a:pt x="67" y="1642"/>
                    <a:pt x="76" y="1644"/>
                    <a:pt x="87" y="1645"/>
                  </a:cubicBezTo>
                  <a:cubicBezTo>
                    <a:pt x="116" y="1644"/>
                    <a:pt x="144" y="1627"/>
                    <a:pt x="155" y="1598"/>
                  </a:cubicBezTo>
                  <a:cubicBezTo>
                    <a:pt x="398" y="1029"/>
                    <a:pt x="801" y="601"/>
                    <a:pt x="1318" y="359"/>
                  </a:cubicBezTo>
                  <a:cubicBezTo>
                    <a:pt x="1616" y="220"/>
                    <a:pt x="1938" y="149"/>
                    <a:pt x="2271" y="149"/>
                  </a:cubicBezTo>
                  <a:cubicBezTo>
                    <a:pt x="2515" y="149"/>
                    <a:pt x="2765" y="187"/>
                    <a:pt x="3016" y="263"/>
                  </a:cubicBezTo>
                  <a:cubicBezTo>
                    <a:pt x="3024" y="265"/>
                    <a:pt x="3033" y="267"/>
                    <a:pt x="3041" y="267"/>
                  </a:cubicBezTo>
                  <a:cubicBezTo>
                    <a:pt x="3117" y="267"/>
                    <a:pt x="3144" y="146"/>
                    <a:pt x="3058" y="120"/>
                  </a:cubicBezTo>
                  <a:cubicBezTo>
                    <a:pt x="2793" y="40"/>
                    <a:pt x="2528" y="1"/>
                    <a:pt x="2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316782" y="1371383"/>
              <a:ext cx="334105" cy="315483"/>
            </a:xfrm>
            <a:custGeom>
              <a:rect b="b" l="l" r="r" t="t"/>
              <a:pathLst>
                <a:path extrusionOk="0" h="4625" w="4898">
                  <a:moveTo>
                    <a:pt x="2249" y="1"/>
                  </a:moveTo>
                  <a:cubicBezTo>
                    <a:pt x="1983" y="1"/>
                    <a:pt x="1720" y="55"/>
                    <a:pt x="1472" y="171"/>
                  </a:cubicBezTo>
                  <a:cubicBezTo>
                    <a:pt x="377" y="681"/>
                    <a:pt x="1" y="2189"/>
                    <a:pt x="630" y="3536"/>
                  </a:cubicBezTo>
                  <a:cubicBezTo>
                    <a:pt x="823" y="3954"/>
                    <a:pt x="1106" y="4326"/>
                    <a:pt x="1458" y="4624"/>
                  </a:cubicBezTo>
                  <a:cubicBezTo>
                    <a:pt x="2177" y="4032"/>
                    <a:pt x="3369" y="3257"/>
                    <a:pt x="4897" y="2990"/>
                  </a:cubicBezTo>
                  <a:cubicBezTo>
                    <a:pt x="4891" y="2538"/>
                    <a:pt x="4786" y="2093"/>
                    <a:pt x="4594" y="1683"/>
                  </a:cubicBezTo>
                  <a:cubicBezTo>
                    <a:pt x="4107" y="641"/>
                    <a:pt x="3160" y="1"/>
                    <a:pt x="2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377966" y="1564964"/>
              <a:ext cx="322850" cy="156070"/>
            </a:xfrm>
            <a:custGeom>
              <a:rect b="b" l="l" r="r" t="t"/>
              <a:pathLst>
                <a:path extrusionOk="0" h="2288" w="4733">
                  <a:moveTo>
                    <a:pt x="4632" y="0"/>
                  </a:moveTo>
                  <a:cubicBezTo>
                    <a:pt x="4629" y="0"/>
                    <a:pt x="4627" y="0"/>
                    <a:pt x="4624" y="1"/>
                  </a:cubicBezTo>
                  <a:cubicBezTo>
                    <a:pt x="2312" y="170"/>
                    <a:pt x="642" y="1567"/>
                    <a:pt x="30" y="2159"/>
                  </a:cubicBezTo>
                  <a:cubicBezTo>
                    <a:pt x="0" y="2188"/>
                    <a:pt x="0" y="2234"/>
                    <a:pt x="28" y="2264"/>
                  </a:cubicBezTo>
                  <a:cubicBezTo>
                    <a:pt x="43" y="2278"/>
                    <a:pt x="62" y="2287"/>
                    <a:pt x="82" y="2287"/>
                  </a:cubicBezTo>
                  <a:cubicBezTo>
                    <a:pt x="101" y="2287"/>
                    <a:pt x="120" y="2280"/>
                    <a:pt x="134" y="2265"/>
                  </a:cubicBezTo>
                  <a:cubicBezTo>
                    <a:pt x="733" y="1685"/>
                    <a:pt x="2372" y="315"/>
                    <a:pt x="4635" y="149"/>
                  </a:cubicBezTo>
                  <a:cubicBezTo>
                    <a:pt x="4732" y="141"/>
                    <a:pt x="4724" y="0"/>
                    <a:pt x="46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1311121" y="1366199"/>
              <a:ext cx="344882" cy="325715"/>
            </a:xfrm>
            <a:custGeom>
              <a:rect b="b" l="l" r="r" t="t"/>
              <a:pathLst>
                <a:path extrusionOk="0" h="4775" w="5056">
                  <a:moveTo>
                    <a:pt x="2324" y="150"/>
                  </a:moveTo>
                  <a:cubicBezTo>
                    <a:pt x="2327" y="150"/>
                    <a:pt x="2331" y="150"/>
                    <a:pt x="2334" y="150"/>
                  </a:cubicBezTo>
                  <a:cubicBezTo>
                    <a:pt x="2638" y="150"/>
                    <a:pt x="2952" y="225"/>
                    <a:pt x="3259" y="373"/>
                  </a:cubicBezTo>
                  <a:cubicBezTo>
                    <a:pt x="3833" y="653"/>
                    <a:pt x="4313" y="1156"/>
                    <a:pt x="4609" y="1791"/>
                  </a:cubicBezTo>
                  <a:cubicBezTo>
                    <a:pt x="4789" y="2172"/>
                    <a:pt x="4888" y="2584"/>
                    <a:pt x="4904" y="3005"/>
                  </a:cubicBezTo>
                  <a:cubicBezTo>
                    <a:pt x="3428" y="3276"/>
                    <a:pt x="2271" y="4013"/>
                    <a:pt x="1541" y="4602"/>
                  </a:cubicBezTo>
                  <a:cubicBezTo>
                    <a:pt x="1220" y="4318"/>
                    <a:pt x="961" y="3969"/>
                    <a:pt x="781" y="3580"/>
                  </a:cubicBezTo>
                  <a:cubicBezTo>
                    <a:pt x="171" y="2271"/>
                    <a:pt x="533" y="808"/>
                    <a:pt x="1588" y="315"/>
                  </a:cubicBezTo>
                  <a:cubicBezTo>
                    <a:pt x="1819" y="207"/>
                    <a:pt x="2070" y="150"/>
                    <a:pt x="2324" y="150"/>
                  </a:cubicBezTo>
                  <a:close/>
                  <a:moveTo>
                    <a:pt x="2335" y="1"/>
                  </a:moveTo>
                  <a:cubicBezTo>
                    <a:pt x="2054" y="1"/>
                    <a:pt x="1780" y="60"/>
                    <a:pt x="1525" y="179"/>
                  </a:cubicBezTo>
                  <a:cubicBezTo>
                    <a:pt x="395" y="707"/>
                    <a:pt x="0" y="2260"/>
                    <a:pt x="645" y="3643"/>
                  </a:cubicBezTo>
                  <a:cubicBezTo>
                    <a:pt x="844" y="4071"/>
                    <a:pt x="1133" y="4451"/>
                    <a:pt x="1494" y="4757"/>
                  </a:cubicBezTo>
                  <a:cubicBezTo>
                    <a:pt x="1506" y="4768"/>
                    <a:pt x="1524" y="4775"/>
                    <a:pt x="1541" y="4775"/>
                  </a:cubicBezTo>
                  <a:cubicBezTo>
                    <a:pt x="1558" y="4775"/>
                    <a:pt x="1574" y="4768"/>
                    <a:pt x="1588" y="4757"/>
                  </a:cubicBezTo>
                  <a:cubicBezTo>
                    <a:pt x="2309" y="4165"/>
                    <a:pt x="3487" y="3403"/>
                    <a:pt x="4993" y="3141"/>
                  </a:cubicBezTo>
                  <a:cubicBezTo>
                    <a:pt x="5029" y="3134"/>
                    <a:pt x="5056" y="3103"/>
                    <a:pt x="5054" y="3066"/>
                  </a:cubicBezTo>
                  <a:cubicBezTo>
                    <a:pt x="5048" y="2603"/>
                    <a:pt x="4942" y="2146"/>
                    <a:pt x="4745" y="1729"/>
                  </a:cubicBezTo>
                  <a:cubicBezTo>
                    <a:pt x="4433" y="1062"/>
                    <a:pt x="3929" y="533"/>
                    <a:pt x="3324" y="239"/>
                  </a:cubicBezTo>
                  <a:cubicBezTo>
                    <a:pt x="2996" y="80"/>
                    <a:pt x="2661" y="1"/>
                    <a:pt x="23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430419" y="1406375"/>
              <a:ext cx="220463" cy="239426"/>
            </a:xfrm>
            <a:custGeom>
              <a:rect b="b" l="l" r="r" t="t"/>
              <a:pathLst>
                <a:path extrusionOk="0" h="3510" w="3232">
                  <a:moveTo>
                    <a:pt x="1998" y="1"/>
                  </a:moveTo>
                  <a:cubicBezTo>
                    <a:pt x="1815" y="24"/>
                    <a:pt x="1636" y="77"/>
                    <a:pt x="1469" y="154"/>
                  </a:cubicBezTo>
                  <a:cubicBezTo>
                    <a:pt x="378" y="665"/>
                    <a:pt x="1" y="2166"/>
                    <a:pt x="623" y="3509"/>
                  </a:cubicBezTo>
                  <a:cubicBezTo>
                    <a:pt x="1308" y="3075"/>
                    <a:pt x="2191" y="2659"/>
                    <a:pt x="3231" y="2477"/>
                  </a:cubicBezTo>
                  <a:cubicBezTo>
                    <a:pt x="3212" y="1508"/>
                    <a:pt x="2760" y="600"/>
                    <a:pt x="19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301299" y="1303173"/>
              <a:ext cx="215074" cy="112141"/>
            </a:xfrm>
            <a:custGeom>
              <a:rect b="b" l="l" r="r" t="t"/>
              <a:pathLst>
                <a:path extrusionOk="0" h="1644" w="3153">
                  <a:moveTo>
                    <a:pt x="2273" y="0"/>
                  </a:moveTo>
                  <a:cubicBezTo>
                    <a:pt x="1919" y="0"/>
                    <a:pt x="1576" y="75"/>
                    <a:pt x="1258" y="223"/>
                  </a:cubicBezTo>
                  <a:cubicBezTo>
                    <a:pt x="708" y="480"/>
                    <a:pt x="280" y="935"/>
                    <a:pt x="21" y="1539"/>
                  </a:cubicBezTo>
                  <a:cubicBezTo>
                    <a:pt x="0" y="1588"/>
                    <a:pt x="37" y="1643"/>
                    <a:pt x="90" y="1643"/>
                  </a:cubicBezTo>
                  <a:cubicBezTo>
                    <a:pt x="119" y="1643"/>
                    <a:pt x="146" y="1626"/>
                    <a:pt x="158" y="1598"/>
                  </a:cubicBezTo>
                  <a:cubicBezTo>
                    <a:pt x="402" y="1029"/>
                    <a:pt x="805" y="600"/>
                    <a:pt x="1322" y="359"/>
                  </a:cubicBezTo>
                  <a:cubicBezTo>
                    <a:pt x="1620" y="219"/>
                    <a:pt x="1942" y="149"/>
                    <a:pt x="2274" y="149"/>
                  </a:cubicBezTo>
                  <a:cubicBezTo>
                    <a:pt x="2518" y="149"/>
                    <a:pt x="2768" y="187"/>
                    <a:pt x="3019" y="262"/>
                  </a:cubicBezTo>
                  <a:cubicBezTo>
                    <a:pt x="3029" y="266"/>
                    <a:pt x="3038" y="267"/>
                    <a:pt x="3047" y="267"/>
                  </a:cubicBezTo>
                  <a:cubicBezTo>
                    <a:pt x="3125" y="267"/>
                    <a:pt x="3152" y="143"/>
                    <a:pt x="3062" y="120"/>
                  </a:cubicBezTo>
                  <a:cubicBezTo>
                    <a:pt x="2796" y="40"/>
                    <a:pt x="2532" y="0"/>
                    <a:pt x="2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584573" y="1682695"/>
              <a:ext cx="148771" cy="115347"/>
            </a:xfrm>
            <a:custGeom>
              <a:rect b="b" l="l" r="r" t="t"/>
              <a:pathLst>
                <a:path extrusionOk="0" h="1691" w="2181">
                  <a:moveTo>
                    <a:pt x="1241" y="1"/>
                  </a:moveTo>
                  <a:cubicBezTo>
                    <a:pt x="1080" y="1"/>
                    <a:pt x="911" y="37"/>
                    <a:pt x="748" y="113"/>
                  </a:cubicBezTo>
                  <a:cubicBezTo>
                    <a:pt x="250" y="345"/>
                    <a:pt x="1" y="862"/>
                    <a:pt x="190" y="1266"/>
                  </a:cubicBezTo>
                  <a:cubicBezTo>
                    <a:pt x="317" y="1538"/>
                    <a:pt x="609" y="1690"/>
                    <a:pt x="939" y="1690"/>
                  </a:cubicBezTo>
                  <a:cubicBezTo>
                    <a:pt x="1100" y="1690"/>
                    <a:pt x="1269" y="1654"/>
                    <a:pt x="1433" y="1578"/>
                  </a:cubicBezTo>
                  <a:cubicBezTo>
                    <a:pt x="1930" y="1347"/>
                    <a:pt x="2180" y="830"/>
                    <a:pt x="1990" y="426"/>
                  </a:cubicBezTo>
                  <a:cubicBezTo>
                    <a:pt x="1864" y="153"/>
                    <a:pt x="1571" y="1"/>
                    <a:pt x="1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578775" y="1677579"/>
              <a:ext cx="153137" cy="125511"/>
            </a:xfrm>
            <a:custGeom>
              <a:rect b="b" l="l" r="r" t="t"/>
              <a:pathLst>
                <a:path extrusionOk="0" h="1840" w="2245">
                  <a:moveTo>
                    <a:pt x="1326" y="150"/>
                  </a:moveTo>
                  <a:cubicBezTo>
                    <a:pt x="1627" y="150"/>
                    <a:pt x="1894" y="287"/>
                    <a:pt x="2007" y="532"/>
                  </a:cubicBezTo>
                  <a:cubicBezTo>
                    <a:pt x="2090" y="706"/>
                    <a:pt x="2082" y="911"/>
                    <a:pt x="1987" y="1109"/>
                  </a:cubicBezTo>
                  <a:cubicBezTo>
                    <a:pt x="1889" y="1311"/>
                    <a:pt x="1710" y="1480"/>
                    <a:pt x="1486" y="1586"/>
                  </a:cubicBezTo>
                  <a:cubicBezTo>
                    <a:pt x="1333" y="1658"/>
                    <a:pt x="1175" y="1692"/>
                    <a:pt x="1025" y="1692"/>
                  </a:cubicBezTo>
                  <a:cubicBezTo>
                    <a:pt x="723" y="1692"/>
                    <a:pt x="457" y="1555"/>
                    <a:pt x="342" y="1310"/>
                  </a:cubicBezTo>
                  <a:cubicBezTo>
                    <a:pt x="171" y="943"/>
                    <a:pt x="405" y="469"/>
                    <a:pt x="865" y="256"/>
                  </a:cubicBezTo>
                  <a:cubicBezTo>
                    <a:pt x="1009" y="188"/>
                    <a:pt x="1167" y="151"/>
                    <a:pt x="1326" y="150"/>
                  </a:cubicBezTo>
                  <a:close/>
                  <a:moveTo>
                    <a:pt x="1324" y="1"/>
                  </a:moveTo>
                  <a:cubicBezTo>
                    <a:pt x="1153" y="1"/>
                    <a:pt x="974" y="39"/>
                    <a:pt x="802" y="120"/>
                  </a:cubicBezTo>
                  <a:cubicBezTo>
                    <a:pt x="267" y="369"/>
                    <a:pt x="0" y="930"/>
                    <a:pt x="207" y="1373"/>
                  </a:cubicBezTo>
                  <a:cubicBezTo>
                    <a:pt x="346" y="1672"/>
                    <a:pt x="667" y="1839"/>
                    <a:pt x="1026" y="1839"/>
                  </a:cubicBezTo>
                  <a:cubicBezTo>
                    <a:pt x="1206" y="1839"/>
                    <a:pt x="1385" y="1798"/>
                    <a:pt x="1548" y="1721"/>
                  </a:cubicBezTo>
                  <a:cubicBezTo>
                    <a:pt x="1805" y="1602"/>
                    <a:pt x="2007" y="1408"/>
                    <a:pt x="2121" y="1174"/>
                  </a:cubicBezTo>
                  <a:cubicBezTo>
                    <a:pt x="2237" y="935"/>
                    <a:pt x="2245" y="685"/>
                    <a:pt x="2143" y="469"/>
                  </a:cubicBezTo>
                  <a:cubicBezTo>
                    <a:pt x="2003" y="169"/>
                    <a:pt x="1683" y="1"/>
                    <a:pt x="13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970687" y="1969315"/>
              <a:ext cx="148635" cy="115416"/>
            </a:xfrm>
            <a:custGeom>
              <a:rect b="b" l="l" r="r" t="t"/>
              <a:pathLst>
                <a:path extrusionOk="0" h="1692" w="2179">
                  <a:moveTo>
                    <a:pt x="1239" y="1"/>
                  </a:moveTo>
                  <a:cubicBezTo>
                    <a:pt x="1078" y="1"/>
                    <a:pt x="909" y="37"/>
                    <a:pt x="746" y="113"/>
                  </a:cubicBezTo>
                  <a:cubicBezTo>
                    <a:pt x="250" y="345"/>
                    <a:pt x="0" y="862"/>
                    <a:pt x="188" y="1267"/>
                  </a:cubicBezTo>
                  <a:cubicBezTo>
                    <a:pt x="316" y="1539"/>
                    <a:pt x="610" y="1692"/>
                    <a:pt x="939" y="1692"/>
                  </a:cubicBezTo>
                  <a:cubicBezTo>
                    <a:pt x="1099" y="1692"/>
                    <a:pt x="1268" y="1656"/>
                    <a:pt x="1431" y="1580"/>
                  </a:cubicBezTo>
                  <a:cubicBezTo>
                    <a:pt x="1928" y="1347"/>
                    <a:pt x="2178" y="830"/>
                    <a:pt x="1990" y="426"/>
                  </a:cubicBezTo>
                  <a:cubicBezTo>
                    <a:pt x="1862" y="154"/>
                    <a:pt x="1569" y="1"/>
                    <a:pt x="1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972052" y="1964336"/>
              <a:ext cx="153069" cy="125443"/>
            </a:xfrm>
            <a:custGeom>
              <a:rect b="b" l="l" r="r" t="t"/>
              <a:pathLst>
                <a:path extrusionOk="0" h="1839" w="2244">
                  <a:moveTo>
                    <a:pt x="1219" y="150"/>
                  </a:moveTo>
                  <a:cubicBezTo>
                    <a:pt x="1521" y="150"/>
                    <a:pt x="1788" y="285"/>
                    <a:pt x="1902" y="530"/>
                  </a:cubicBezTo>
                  <a:cubicBezTo>
                    <a:pt x="2073" y="897"/>
                    <a:pt x="1839" y="1370"/>
                    <a:pt x="1380" y="1585"/>
                  </a:cubicBezTo>
                  <a:cubicBezTo>
                    <a:pt x="1230" y="1654"/>
                    <a:pt x="1072" y="1690"/>
                    <a:pt x="919" y="1690"/>
                  </a:cubicBezTo>
                  <a:cubicBezTo>
                    <a:pt x="841" y="1690"/>
                    <a:pt x="766" y="1681"/>
                    <a:pt x="693" y="1662"/>
                  </a:cubicBezTo>
                  <a:cubicBezTo>
                    <a:pt x="480" y="1608"/>
                    <a:pt x="318" y="1483"/>
                    <a:pt x="236" y="1308"/>
                  </a:cubicBezTo>
                  <a:cubicBezTo>
                    <a:pt x="154" y="1133"/>
                    <a:pt x="162" y="929"/>
                    <a:pt x="257" y="731"/>
                  </a:cubicBezTo>
                  <a:cubicBezTo>
                    <a:pt x="356" y="529"/>
                    <a:pt x="533" y="358"/>
                    <a:pt x="758" y="254"/>
                  </a:cubicBezTo>
                  <a:cubicBezTo>
                    <a:pt x="903" y="186"/>
                    <a:pt x="1060" y="150"/>
                    <a:pt x="1219" y="150"/>
                  </a:cubicBezTo>
                  <a:close/>
                  <a:moveTo>
                    <a:pt x="1216" y="0"/>
                  </a:moveTo>
                  <a:cubicBezTo>
                    <a:pt x="1046" y="0"/>
                    <a:pt x="867" y="38"/>
                    <a:pt x="695" y="118"/>
                  </a:cubicBezTo>
                  <a:cubicBezTo>
                    <a:pt x="439" y="238"/>
                    <a:pt x="236" y="432"/>
                    <a:pt x="122" y="666"/>
                  </a:cubicBezTo>
                  <a:cubicBezTo>
                    <a:pt x="7" y="905"/>
                    <a:pt x="1" y="1155"/>
                    <a:pt x="100" y="1371"/>
                  </a:cubicBezTo>
                  <a:cubicBezTo>
                    <a:pt x="201" y="1588"/>
                    <a:pt x="399" y="1743"/>
                    <a:pt x="657" y="1807"/>
                  </a:cubicBezTo>
                  <a:cubicBezTo>
                    <a:pt x="742" y="1828"/>
                    <a:pt x="830" y="1839"/>
                    <a:pt x="919" y="1839"/>
                  </a:cubicBezTo>
                  <a:cubicBezTo>
                    <a:pt x="1101" y="1837"/>
                    <a:pt x="1279" y="1796"/>
                    <a:pt x="1444" y="1720"/>
                  </a:cubicBezTo>
                  <a:cubicBezTo>
                    <a:pt x="1976" y="1471"/>
                    <a:pt x="2243" y="908"/>
                    <a:pt x="2036" y="467"/>
                  </a:cubicBezTo>
                  <a:cubicBezTo>
                    <a:pt x="1897" y="168"/>
                    <a:pt x="1575" y="0"/>
                    <a:pt x="12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218493" y="1819320"/>
              <a:ext cx="292086" cy="244269"/>
            </a:xfrm>
            <a:custGeom>
              <a:rect b="b" l="l" r="r" t="t"/>
              <a:pathLst>
                <a:path extrusionOk="0" h="3581" w="4282">
                  <a:moveTo>
                    <a:pt x="3819" y="0"/>
                  </a:moveTo>
                  <a:cubicBezTo>
                    <a:pt x="3771" y="0"/>
                    <a:pt x="3721" y="48"/>
                    <a:pt x="3749" y="107"/>
                  </a:cubicBezTo>
                  <a:cubicBezTo>
                    <a:pt x="4042" y="736"/>
                    <a:pt x="4130" y="1414"/>
                    <a:pt x="3994" y="2018"/>
                  </a:cubicBezTo>
                  <a:cubicBezTo>
                    <a:pt x="3860" y="2614"/>
                    <a:pt x="3525" y="3064"/>
                    <a:pt x="3051" y="3285"/>
                  </a:cubicBezTo>
                  <a:cubicBezTo>
                    <a:pt x="2842" y="3383"/>
                    <a:pt x="2616" y="3432"/>
                    <a:pt x="2383" y="3432"/>
                  </a:cubicBezTo>
                  <a:cubicBezTo>
                    <a:pt x="2085" y="3432"/>
                    <a:pt x="1776" y="3353"/>
                    <a:pt x="1472" y="3195"/>
                  </a:cubicBezTo>
                  <a:cubicBezTo>
                    <a:pt x="922" y="2912"/>
                    <a:pt x="457" y="2410"/>
                    <a:pt x="165" y="1781"/>
                  </a:cubicBezTo>
                  <a:cubicBezTo>
                    <a:pt x="150" y="1750"/>
                    <a:pt x="125" y="1737"/>
                    <a:pt x="99" y="1737"/>
                  </a:cubicBezTo>
                  <a:cubicBezTo>
                    <a:pt x="50" y="1737"/>
                    <a:pt x="1" y="1785"/>
                    <a:pt x="29" y="1844"/>
                  </a:cubicBezTo>
                  <a:cubicBezTo>
                    <a:pt x="336" y="2502"/>
                    <a:pt x="824" y="3029"/>
                    <a:pt x="1402" y="3328"/>
                  </a:cubicBezTo>
                  <a:cubicBezTo>
                    <a:pt x="1730" y="3497"/>
                    <a:pt x="2063" y="3581"/>
                    <a:pt x="2384" y="3581"/>
                  </a:cubicBezTo>
                  <a:cubicBezTo>
                    <a:pt x="2387" y="3581"/>
                    <a:pt x="2391" y="3581"/>
                    <a:pt x="2394" y="3581"/>
                  </a:cubicBezTo>
                  <a:cubicBezTo>
                    <a:pt x="2642" y="3581"/>
                    <a:pt x="2888" y="3526"/>
                    <a:pt x="3114" y="3421"/>
                  </a:cubicBezTo>
                  <a:cubicBezTo>
                    <a:pt x="3632" y="3180"/>
                    <a:pt x="3997" y="2693"/>
                    <a:pt x="4141" y="2050"/>
                  </a:cubicBezTo>
                  <a:cubicBezTo>
                    <a:pt x="4282" y="1414"/>
                    <a:pt x="4192" y="703"/>
                    <a:pt x="3884" y="44"/>
                  </a:cubicBezTo>
                  <a:cubicBezTo>
                    <a:pt x="3870" y="13"/>
                    <a:pt x="3844" y="0"/>
                    <a:pt x="3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440310" y="1798107"/>
              <a:ext cx="67871" cy="32196"/>
            </a:xfrm>
            <a:custGeom>
              <a:rect b="b" l="l" r="r" t="t"/>
              <a:pathLst>
                <a:path extrusionOk="0" h="472" w="995">
                  <a:moveTo>
                    <a:pt x="887" y="1"/>
                  </a:moveTo>
                  <a:cubicBezTo>
                    <a:pt x="865" y="1"/>
                    <a:pt x="842" y="12"/>
                    <a:pt x="826" y="37"/>
                  </a:cubicBezTo>
                  <a:cubicBezTo>
                    <a:pt x="703" y="215"/>
                    <a:pt x="482" y="322"/>
                    <a:pt x="266" y="322"/>
                  </a:cubicBezTo>
                  <a:cubicBezTo>
                    <a:pt x="218" y="322"/>
                    <a:pt x="171" y="317"/>
                    <a:pt x="124" y="306"/>
                  </a:cubicBezTo>
                  <a:cubicBezTo>
                    <a:pt x="118" y="304"/>
                    <a:pt x="111" y="304"/>
                    <a:pt x="105" y="304"/>
                  </a:cubicBezTo>
                  <a:cubicBezTo>
                    <a:pt x="24" y="304"/>
                    <a:pt x="0" y="429"/>
                    <a:pt x="90" y="451"/>
                  </a:cubicBezTo>
                  <a:cubicBezTo>
                    <a:pt x="148" y="466"/>
                    <a:pt x="208" y="472"/>
                    <a:pt x="268" y="472"/>
                  </a:cubicBezTo>
                  <a:cubicBezTo>
                    <a:pt x="538" y="472"/>
                    <a:pt x="791" y="342"/>
                    <a:pt x="949" y="123"/>
                  </a:cubicBezTo>
                  <a:cubicBezTo>
                    <a:pt x="994" y="63"/>
                    <a:pt x="941" y="1"/>
                    <a:pt x="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189640" y="1913451"/>
              <a:ext cx="61801" cy="38131"/>
            </a:xfrm>
            <a:custGeom>
              <a:rect b="b" l="l" r="r" t="t"/>
              <a:pathLst>
                <a:path extrusionOk="0" h="559" w="906">
                  <a:moveTo>
                    <a:pt x="806" y="0"/>
                  </a:moveTo>
                  <a:cubicBezTo>
                    <a:pt x="781" y="0"/>
                    <a:pt x="757" y="13"/>
                    <a:pt x="741" y="42"/>
                  </a:cubicBezTo>
                  <a:cubicBezTo>
                    <a:pt x="631" y="262"/>
                    <a:pt x="383" y="410"/>
                    <a:pt x="138" y="410"/>
                  </a:cubicBezTo>
                  <a:cubicBezTo>
                    <a:pt x="120" y="410"/>
                    <a:pt x="102" y="409"/>
                    <a:pt x="84" y="407"/>
                  </a:cubicBezTo>
                  <a:cubicBezTo>
                    <a:pt x="82" y="407"/>
                    <a:pt x="80" y="407"/>
                    <a:pt x="78" y="407"/>
                  </a:cubicBezTo>
                  <a:cubicBezTo>
                    <a:pt x="41" y="407"/>
                    <a:pt x="8" y="436"/>
                    <a:pt x="3" y="475"/>
                  </a:cubicBezTo>
                  <a:cubicBezTo>
                    <a:pt x="0" y="516"/>
                    <a:pt x="30" y="553"/>
                    <a:pt x="71" y="556"/>
                  </a:cubicBezTo>
                  <a:cubicBezTo>
                    <a:pt x="95" y="559"/>
                    <a:pt x="117" y="559"/>
                    <a:pt x="141" y="559"/>
                  </a:cubicBezTo>
                  <a:cubicBezTo>
                    <a:pt x="449" y="557"/>
                    <a:pt x="732" y="383"/>
                    <a:pt x="876" y="110"/>
                  </a:cubicBezTo>
                  <a:cubicBezTo>
                    <a:pt x="905" y="50"/>
                    <a:pt x="856" y="0"/>
                    <a:pt x="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3"/>
          <p:cNvSpPr/>
          <p:nvPr/>
        </p:nvSpPr>
        <p:spPr>
          <a:xfrm rot="10800000">
            <a:off x="6984244" y="424089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69575" y="4536281"/>
            <a:ext cx="112500" cy="1125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10800000">
            <a:off x="590375" y="89455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3"/>
          <p:cNvGrpSpPr/>
          <p:nvPr/>
        </p:nvGrpSpPr>
        <p:grpSpPr>
          <a:xfrm>
            <a:off x="6531480" y="617212"/>
            <a:ext cx="911204" cy="577022"/>
            <a:chOff x="7941900" y="17075"/>
            <a:chExt cx="689575" cy="436675"/>
          </a:xfrm>
        </p:grpSpPr>
        <p:sp>
          <p:nvSpPr>
            <p:cNvPr id="101" name="Google Shape;101;p3"/>
            <p:cNvSpPr/>
            <p:nvPr/>
          </p:nvSpPr>
          <p:spPr>
            <a:xfrm>
              <a:off x="7941900" y="17075"/>
              <a:ext cx="689575" cy="436675"/>
            </a:xfrm>
            <a:custGeom>
              <a:rect b="b" l="l" r="r" t="t"/>
              <a:pathLst>
                <a:path extrusionOk="0" h="17467" w="27583">
                  <a:moveTo>
                    <a:pt x="3726" y="1"/>
                  </a:moveTo>
                  <a:cubicBezTo>
                    <a:pt x="2640" y="1"/>
                    <a:pt x="1660" y="776"/>
                    <a:pt x="1460" y="1903"/>
                  </a:cubicBezTo>
                  <a:lnTo>
                    <a:pt x="206" y="8984"/>
                  </a:lnTo>
                  <a:cubicBezTo>
                    <a:pt x="1" y="10145"/>
                    <a:pt x="706" y="11274"/>
                    <a:pt x="1839" y="11599"/>
                  </a:cubicBezTo>
                  <a:lnTo>
                    <a:pt x="4131" y="12257"/>
                  </a:lnTo>
                  <a:cubicBezTo>
                    <a:pt x="4549" y="12260"/>
                    <a:pt x="4959" y="12377"/>
                    <a:pt x="5316" y="12596"/>
                  </a:cubicBezTo>
                  <a:lnTo>
                    <a:pt x="7596" y="13251"/>
                  </a:lnTo>
                  <a:cubicBezTo>
                    <a:pt x="7803" y="13310"/>
                    <a:pt x="8015" y="13339"/>
                    <a:pt x="8227" y="13339"/>
                  </a:cubicBezTo>
                  <a:cubicBezTo>
                    <a:pt x="8597" y="13339"/>
                    <a:pt x="8965" y="13249"/>
                    <a:pt x="9298" y="13072"/>
                  </a:cubicBezTo>
                  <a:cubicBezTo>
                    <a:pt x="9833" y="13674"/>
                    <a:pt x="10620" y="14238"/>
                    <a:pt x="11814" y="14581"/>
                  </a:cubicBezTo>
                  <a:cubicBezTo>
                    <a:pt x="12407" y="14752"/>
                    <a:pt x="12944" y="14822"/>
                    <a:pt x="13430" y="14822"/>
                  </a:cubicBezTo>
                  <a:cubicBezTo>
                    <a:pt x="13959" y="14822"/>
                    <a:pt x="14427" y="14738"/>
                    <a:pt x="14836" y="14608"/>
                  </a:cubicBezTo>
                  <a:cubicBezTo>
                    <a:pt x="15122" y="15133"/>
                    <a:pt x="15603" y="15549"/>
                    <a:pt x="16218" y="15726"/>
                  </a:cubicBezTo>
                  <a:lnTo>
                    <a:pt x="18509" y="16383"/>
                  </a:lnTo>
                  <a:cubicBezTo>
                    <a:pt x="18928" y="16386"/>
                    <a:pt x="19337" y="16503"/>
                    <a:pt x="19694" y="16723"/>
                  </a:cubicBezTo>
                  <a:lnTo>
                    <a:pt x="21975" y="17377"/>
                  </a:lnTo>
                  <a:cubicBezTo>
                    <a:pt x="22187" y="17438"/>
                    <a:pt x="22401" y="17467"/>
                    <a:pt x="22611" y="17467"/>
                  </a:cubicBezTo>
                  <a:cubicBezTo>
                    <a:pt x="23540" y="17467"/>
                    <a:pt x="24406" y="16902"/>
                    <a:pt x="24758" y="15996"/>
                  </a:cubicBezTo>
                  <a:lnTo>
                    <a:pt x="27350" y="9300"/>
                  </a:lnTo>
                  <a:cubicBezTo>
                    <a:pt x="27582" y="8696"/>
                    <a:pt x="27551" y="8021"/>
                    <a:pt x="27261" y="7443"/>
                  </a:cubicBezTo>
                  <a:cubicBezTo>
                    <a:pt x="26974" y="6863"/>
                    <a:pt x="26455" y="6431"/>
                    <a:pt x="25834" y="6253"/>
                  </a:cubicBezTo>
                  <a:lnTo>
                    <a:pt x="24086" y="5752"/>
                  </a:lnTo>
                  <a:cubicBezTo>
                    <a:pt x="23800" y="5723"/>
                    <a:pt x="23522" y="5644"/>
                    <a:pt x="23266" y="5516"/>
                  </a:cubicBezTo>
                  <a:lnTo>
                    <a:pt x="21419" y="4985"/>
                  </a:lnTo>
                  <a:cubicBezTo>
                    <a:pt x="21117" y="4960"/>
                    <a:pt x="20824" y="4876"/>
                    <a:pt x="20554" y="4739"/>
                  </a:cubicBezTo>
                  <a:lnTo>
                    <a:pt x="18740" y="4217"/>
                  </a:lnTo>
                  <a:cubicBezTo>
                    <a:pt x="18534" y="4159"/>
                    <a:pt x="18323" y="4130"/>
                    <a:pt x="18113" y="4130"/>
                  </a:cubicBezTo>
                  <a:cubicBezTo>
                    <a:pt x="17862" y="4130"/>
                    <a:pt x="17611" y="4171"/>
                    <a:pt x="17371" y="4253"/>
                  </a:cubicBezTo>
                  <a:cubicBezTo>
                    <a:pt x="16848" y="3781"/>
                    <a:pt x="16135" y="3349"/>
                    <a:pt x="15141" y="3065"/>
                  </a:cubicBezTo>
                  <a:cubicBezTo>
                    <a:pt x="14528" y="2888"/>
                    <a:pt x="13975" y="2816"/>
                    <a:pt x="13478" y="2816"/>
                  </a:cubicBezTo>
                  <a:cubicBezTo>
                    <a:pt x="13167" y="2816"/>
                    <a:pt x="12878" y="2844"/>
                    <a:pt x="12609" y="2893"/>
                  </a:cubicBezTo>
                  <a:cubicBezTo>
                    <a:pt x="12312" y="2524"/>
                    <a:pt x="11909" y="2257"/>
                    <a:pt x="11457" y="2126"/>
                  </a:cubicBezTo>
                  <a:lnTo>
                    <a:pt x="9708" y="1625"/>
                  </a:lnTo>
                  <a:cubicBezTo>
                    <a:pt x="9423" y="1597"/>
                    <a:pt x="9145" y="1518"/>
                    <a:pt x="8889" y="1390"/>
                  </a:cubicBezTo>
                  <a:lnTo>
                    <a:pt x="7040" y="859"/>
                  </a:lnTo>
                  <a:cubicBezTo>
                    <a:pt x="6740" y="833"/>
                    <a:pt x="6446" y="750"/>
                    <a:pt x="6177" y="612"/>
                  </a:cubicBezTo>
                  <a:lnTo>
                    <a:pt x="4361" y="91"/>
                  </a:lnTo>
                  <a:cubicBezTo>
                    <a:pt x="4149" y="30"/>
                    <a:pt x="3935" y="1"/>
                    <a:pt x="3726"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003700" y="74675"/>
              <a:ext cx="208750" cy="218325"/>
            </a:xfrm>
            <a:custGeom>
              <a:rect b="b" l="l" r="r" t="t"/>
              <a:pathLst>
                <a:path extrusionOk="0" h="8733" w="8350">
                  <a:moveTo>
                    <a:pt x="1254" y="1"/>
                  </a:moveTo>
                  <a:lnTo>
                    <a:pt x="1" y="7081"/>
                  </a:lnTo>
                  <a:lnTo>
                    <a:pt x="2292" y="7738"/>
                  </a:lnTo>
                  <a:lnTo>
                    <a:pt x="3666" y="4837"/>
                  </a:lnTo>
                  <a:lnTo>
                    <a:pt x="3753" y="4862"/>
                  </a:lnTo>
                  <a:lnTo>
                    <a:pt x="3476" y="8078"/>
                  </a:lnTo>
                  <a:lnTo>
                    <a:pt x="5757" y="8733"/>
                  </a:lnTo>
                  <a:lnTo>
                    <a:pt x="8350" y="2036"/>
                  </a:lnTo>
                  <a:lnTo>
                    <a:pt x="6600" y="1535"/>
                  </a:lnTo>
                  <a:lnTo>
                    <a:pt x="5355" y="5120"/>
                  </a:lnTo>
                  <a:lnTo>
                    <a:pt x="5244" y="5088"/>
                  </a:lnTo>
                  <a:lnTo>
                    <a:pt x="5780" y="1300"/>
                  </a:lnTo>
                  <a:lnTo>
                    <a:pt x="3933" y="770"/>
                  </a:lnTo>
                  <a:lnTo>
                    <a:pt x="2422" y="4277"/>
                  </a:lnTo>
                  <a:lnTo>
                    <a:pt x="2311" y="4246"/>
                  </a:lnTo>
                  <a:lnTo>
                    <a:pt x="3068" y="522"/>
                  </a:lnTo>
                  <a:lnTo>
                    <a:pt x="1254"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201250" y="144925"/>
              <a:ext cx="155825" cy="185150"/>
            </a:xfrm>
            <a:custGeom>
              <a:rect b="b" l="l" r="r" t="t"/>
              <a:pathLst>
                <a:path extrusionOk="0" h="7406" w="6233">
                  <a:moveTo>
                    <a:pt x="3335" y="1865"/>
                  </a:moveTo>
                  <a:cubicBezTo>
                    <a:pt x="3420" y="1865"/>
                    <a:pt x="3513" y="1879"/>
                    <a:pt x="3614" y="1908"/>
                  </a:cubicBezTo>
                  <a:cubicBezTo>
                    <a:pt x="3942" y="2002"/>
                    <a:pt x="4126" y="2185"/>
                    <a:pt x="4164" y="2455"/>
                  </a:cubicBezTo>
                  <a:cubicBezTo>
                    <a:pt x="4201" y="2725"/>
                    <a:pt x="4122" y="3201"/>
                    <a:pt x="3928" y="3879"/>
                  </a:cubicBezTo>
                  <a:lnTo>
                    <a:pt x="3827" y="4235"/>
                  </a:lnTo>
                  <a:cubicBezTo>
                    <a:pt x="3634" y="4905"/>
                    <a:pt x="3460" y="5335"/>
                    <a:pt x="3302" y="5521"/>
                  </a:cubicBezTo>
                  <a:cubicBezTo>
                    <a:pt x="3197" y="5645"/>
                    <a:pt x="3056" y="5707"/>
                    <a:pt x="2877" y="5707"/>
                  </a:cubicBezTo>
                  <a:cubicBezTo>
                    <a:pt x="2785" y="5707"/>
                    <a:pt x="2684" y="5691"/>
                    <a:pt x="2574" y="5659"/>
                  </a:cubicBezTo>
                  <a:cubicBezTo>
                    <a:pt x="2245" y="5565"/>
                    <a:pt x="2060" y="5390"/>
                    <a:pt x="2017" y="5134"/>
                  </a:cubicBezTo>
                  <a:cubicBezTo>
                    <a:pt x="1975" y="4878"/>
                    <a:pt x="2057" y="4393"/>
                    <a:pt x="2262" y="3677"/>
                  </a:cubicBezTo>
                  <a:lnTo>
                    <a:pt x="2338" y="3411"/>
                  </a:lnTo>
                  <a:cubicBezTo>
                    <a:pt x="2531" y="2740"/>
                    <a:pt x="2710" y="2297"/>
                    <a:pt x="2874" y="2085"/>
                  </a:cubicBezTo>
                  <a:cubicBezTo>
                    <a:pt x="2989" y="1939"/>
                    <a:pt x="3143" y="1865"/>
                    <a:pt x="3335" y="1865"/>
                  </a:cubicBezTo>
                  <a:close/>
                  <a:moveTo>
                    <a:pt x="3085" y="1"/>
                  </a:moveTo>
                  <a:cubicBezTo>
                    <a:pt x="2588" y="1"/>
                    <a:pt x="2162" y="132"/>
                    <a:pt x="1807" y="396"/>
                  </a:cubicBezTo>
                  <a:cubicBezTo>
                    <a:pt x="1224" y="827"/>
                    <a:pt x="756" y="1657"/>
                    <a:pt x="404" y="2885"/>
                  </a:cubicBezTo>
                  <a:cubicBezTo>
                    <a:pt x="51" y="4113"/>
                    <a:pt x="1" y="5080"/>
                    <a:pt x="255" y="5783"/>
                  </a:cubicBezTo>
                  <a:cubicBezTo>
                    <a:pt x="508" y="6487"/>
                    <a:pt x="1113" y="6977"/>
                    <a:pt x="2073" y="7252"/>
                  </a:cubicBezTo>
                  <a:cubicBezTo>
                    <a:pt x="2429" y="7354"/>
                    <a:pt x="2760" y="7406"/>
                    <a:pt x="3066" y="7406"/>
                  </a:cubicBezTo>
                  <a:cubicBezTo>
                    <a:pt x="3585" y="7406"/>
                    <a:pt x="4033" y="7258"/>
                    <a:pt x="4408" y="6964"/>
                  </a:cubicBezTo>
                  <a:cubicBezTo>
                    <a:pt x="5006" y="6496"/>
                    <a:pt x="5480" y="5649"/>
                    <a:pt x="5834" y="4420"/>
                  </a:cubicBezTo>
                  <a:cubicBezTo>
                    <a:pt x="6186" y="3192"/>
                    <a:pt x="6232" y="2245"/>
                    <a:pt x="5972" y="1580"/>
                  </a:cubicBezTo>
                  <a:cubicBezTo>
                    <a:pt x="5712" y="913"/>
                    <a:pt x="5098" y="442"/>
                    <a:pt x="4132" y="163"/>
                  </a:cubicBezTo>
                  <a:cubicBezTo>
                    <a:pt x="3753" y="55"/>
                    <a:pt x="3404" y="1"/>
                    <a:pt x="3085"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363175" y="177800"/>
              <a:ext cx="208700" cy="218350"/>
            </a:xfrm>
            <a:custGeom>
              <a:rect b="b" l="l" r="r" t="t"/>
              <a:pathLst>
                <a:path extrusionOk="0" h="8734" w="8348">
                  <a:moveTo>
                    <a:pt x="1252" y="1"/>
                  </a:moveTo>
                  <a:lnTo>
                    <a:pt x="0" y="7081"/>
                  </a:lnTo>
                  <a:lnTo>
                    <a:pt x="2292" y="7738"/>
                  </a:lnTo>
                  <a:lnTo>
                    <a:pt x="3664" y="4838"/>
                  </a:lnTo>
                  <a:lnTo>
                    <a:pt x="3752" y="4864"/>
                  </a:lnTo>
                  <a:lnTo>
                    <a:pt x="3476" y="8078"/>
                  </a:lnTo>
                  <a:lnTo>
                    <a:pt x="5756" y="8734"/>
                  </a:lnTo>
                  <a:lnTo>
                    <a:pt x="8348" y="2038"/>
                  </a:lnTo>
                  <a:lnTo>
                    <a:pt x="6598" y="1535"/>
                  </a:lnTo>
                  <a:lnTo>
                    <a:pt x="5355" y="5120"/>
                  </a:lnTo>
                  <a:lnTo>
                    <a:pt x="5244" y="5088"/>
                  </a:lnTo>
                  <a:lnTo>
                    <a:pt x="5780" y="1300"/>
                  </a:lnTo>
                  <a:lnTo>
                    <a:pt x="3931" y="770"/>
                  </a:lnTo>
                  <a:lnTo>
                    <a:pt x="2421" y="4277"/>
                  </a:lnTo>
                  <a:lnTo>
                    <a:pt x="2311" y="4246"/>
                  </a:lnTo>
                  <a:lnTo>
                    <a:pt x="3068" y="522"/>
                  </a:lnTo>
                  <a:lnTo>
                    <a:pt x="1252"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3"/>
          <p:cNvSpPr/>
          <p:nvPr/>
        </p:nvSpPr>
        <p:spPr>
          <a:xfrm>
            <a:off x="5996525" y="1167019"/>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10800000">
            <a:off x="5371407" y="656362"/>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10800000">
            <a:off x="1007512" y="1489935"/>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485913" y="863544"/>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0800000">
            <a:off x="6142388" y="383155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67638" y="3859994"/>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0800000">
            <a:off x="8194782" y="2832487"/>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3"/>
          <p:cNvGrpSpPr/>
          <p:nvPr/>
        </p:nvGrpSpPr>
        <p:grpSpPr>
          <a:xfrm>
            <a:off x="592091" y="3545975"/>
            <a:ext cx="1004621" cy="970168"/>
            <a:chOff x="5968100" y="651725"/>
            <a:chExt cx="529975" cy="511800"/>
          </a:xfrm>
        </p:grpSpPr>
        <p:sp>
          <p:nvSpPr>
            <p:cNvPr id="113" name="Google Shape;113;p3"/>
            <p:cNvSpPr/>
            <p:nvPr/>
          </p:nvSpPr>
          <p:spPr>
            <a:xfrm>
              <a:off x="5968100" y="651725"/>
              <a:ext cx="529975" cy="511800"/>
            </a:xfrm>
            <a:custGeom>
              <a:rect b="b" l="l" r="r" t="t"/>
              <a:pathLst>
                <a:path extrusionOk="0" h="20472" w="21199">
                  <a:moveTo>
                    <a:pt x="12399" y="1"/>
                  </a:moveTo>
                  <a:lnTo>
                    <a:pt x="9502" y="5924"/>
                  </a:lnTo>
                  <a:lnTo>
                    <a:pt x="5581" y="2904"/>
                  </a:lnTo>
                  <a:lnTo>
                    <a:pt x="6715" y="7721"/>
                  </a:lnTo>
                  <a:lnTo>
                    <a:pt x="1" y="8592"/>
                  </a:lnTo>
                  <a:lnTo>
                    <a:pt x="6016" y="10962"/>
                  </a:lnTo>
                  <a:lnTo>
                    <a:pt x="2996" y="14883"/>
                  </a:lnTo>
                  <a:lnTo>
                    <a:pt x="2996" y="14883"/>
                  </a:lnTo>
                  <a:lnTo>
                    <a:pt x="7813" y="13750"/>
                  </a:lnTo>
                  <a:lnTo>
                    <a:pt x="8093" y="20472"/>
                  </a:lnTo>
                  <a:lnTo>
                    <a:pt x="11054" y="14449"/>
                  </a:lnTo>
                  <a:lnTo>
                    <a:pt x="14975" y="17469"/>
                  </a:lnTo>
                  <a:lnTo>
                    <a:pt x="14975" y="17469"/>
                  </a:lnTo>
                  <a:lnTo>
                    <a:pt x="13841" y="12652"/>
                  </a:lnTo>
                  <a:lnTo>
                    <a:pt x="21199" y="12487"/>
                  </a:lnTo>
                  <a:lnTo>
                    <a:pt x="14541" y="9410"/>
                  </a:lnTo>
                  <a:lnTo>
                    <a:pt x="17561" y="5489"/>
                  </a:lnTo>
                  <a:lnTo>
                    <a:pt x="12744" y="6623"/>
                  </a:lnTo>
                  <a:lnTo>
                    <a:pt x="12399"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6074975" y="757650"/>
              <a:ext cx="309525" cy="298925"/>
            </a:xfrm>
            <a:custGeom>
              <a:rect b="b" l="l" r="r" t="t"/>
              <a:pathLst>
                <a:path extrusionOk="0" h="11957" w="12381">
                  <a:moveTo>
                    <a:pt x="7242" y="1"/>
                  </a:moveTo>
                  <a:lnTo>
                    <a:pt x="5550" y="3460"/>
                  </a:lnTo>
                  <a:lnTo>
                    <a:pt x="3260" y="1696"/>
                  </a:lnTo>
                  <a:lnTo>
                    <a:pt x="3260" y="1696"/>
                  </a:lnTo>
                  <a:lnTo>
                    <a:pt x="3922" y="4510"/>
                  </a:lnTo>
                  <a:lnTo>
                    <a:pt x="1" y="5019"/>
                  </a:lnTo>
                  <a:lnTo>
                    <a:pt x="3514" y="6403"/>
                  </a:lnTo>
                  <a:lnTo>
                    <a:pt x="1750" y="8693"/>
                  </a:lnTo>
                  <a:lnTo>
                    <a:pt x="1750" y="8693"/>
                  </a:lnTo>
                  <a:lnTo>
                    <a:pt x="4564" y="8031"/>
                  </a:lnTo>
                  <a:lnTo>
                    <a:pt x="4726" y="11957"/>
                  </a:lnTo>
                  <a:lnTo>
                    <a:pt x="6457" y="8439"/>
                  </a:lnTo>
                  <a:lnTo>
                    <a:pt x="8745" y="10202"/>
                  </a:lnTo>
                  <a:lnTo>
                    <a:pt x="8083" y="7389"/>
                  </a:lnTo>
                  <a:lnTo>
                    <a:pt x="12380" y="7293"/>
                  </a:lnTo>
                  <a:lnTo>
                    <a:pt x="8492" y="5496"/>
                  </a:lnTo>
                  <a:lnTo>
                    <a:pt x="10256" y="3207"/>
                  </a:lnTo>
                  <a:lnTo>
                    <a:pt x="7443" y="3868"/>
                  </a:lnTo>
                  <a:lnTo>
                    <a:pt x="7242" y="1"/>
                  </a:ln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3"/>
          <p:cNvGrpSpPr/>
          <p:nvPr/>
        </p:nvGrpSpPr>
        <p:grpSpPr>
          <a:xfrm>
            <a:off x="311700" y="245650"/>
            <a:ext cx="691800" cy="168900"/>
            <a:chOff x="311700" y="245650"/>
            <a:chExt cx="691800" cy="168900"/>
          </a:xfrm>
        </p:grpSpPr>
        <p:sp>
          <p:nvSpPr>
            <p:cNvPr id="116" name="Google Shape;116;p3"/>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3460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867" name="Shape 867"/>
        <p:cNvGrpSpPr/>
        <p:nvPr/>
      </p:nvGrpSpPr>
      <p:grpSpPr>
        <a:xfrm>
          <a:off x="0" y="0"/>
          <a:ext cx="0" cy="0"/>
          <a:chOff x="0" y="0"/>
          <a:chExt cx="0" cy="0"/>
        </a:xfrm>
      </p:grpSpPr>
      <p:grpSp>
        <p:nvGrpSpPr>
          <p:cNvPr id="868" name="Google Shape;868;p21"/>
          <p:cNvGrpSpPr/>
          <p:nvPr/>
        </p:nvGrpSpPr>
        <p:grpSpPr>
          <a:xfrm>
            <a:off x="-68125" y="-68125"/>
            <a:ext cx="9289800" cy="5270700"/>
            <a:chOff x="-68125" y="-68125"/>
            <a:chExt cx="9289800" cy="5270700"/>
          </a:xfrm>
        </p:grpSpPr>
        <p:grpSp>
          <p:nvGrpSpPr>
            <p:cNvPr id="869" name="Google Shape;869;p21"/>
            <p:cNvGrpSpPr/>
            <p:nvPr/>
          </p:nvGrpSpPr>
          <p:grpSpPr>
            <a:xfrm>
              <a:off x="60800" y="580575"/>
              <a:ext cx="9033300" cy="4510075"/>
              <a:chOff x="60800" y="580575"/>
              <a:chExt cx="9033300" cy="4510075"/>
            </a:xfrm>
          </p:grpSpPr>
          <p:cxnSp>
            <p:nvCxnSpPr>
              <p:cNvPr id="870" name="Google Shape;870;p21"/>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1" name="Google Shape;871;p21"/>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2" name="Google Shape;872;p21"/>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3" name="Google Shape;873;p21"/>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4" name="Google Shape;874;p21"/>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5" name="Google Shape;875;p21"/>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6" name="Google Shape;876;p21"/>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7" name="Google Shape;877;p21"/>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8" name="Google Shape;878;p21"/>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79" name="Google Shape;879;p21"/>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0" name="Google Shape;880;p21"/>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1" name="Google Shape;881;p21"/>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2" name="Google Shape;882;p21"/>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3" name="Google Shape;883;p21"/>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4" name="Google Shape;884;p21"/>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5" name="Google Shape;885;p21"/>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886" name="Google Shape;886;p21"/>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87" name="Google Shape;887;p21"/>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88" name="Google Shape;888;p21"/>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89" name="Google Shape;889;p21"/>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90" name="Google Shape;890;p21"/>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91" name="Google Shape;891;p21"/>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92" name="Google Shape;892;p21"/>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893" name="Google Shape;893;p21"/>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894" name="Google Shape;894;p21"/>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895" name="Google Shape;895;p21"/>
            <p:cNvGrpSpPr/>
            <p:nvPr/>
          </p:nvGrpSpPr>
          <p:grpSpPr>
            <a:xfrm>
              <a:off x="-68125" y="-68125"/>
              <a:ext cx="9289800" cy="5270700"/>
              <a:chOff x="-68125" y="-68125"/>
              <a:chExt cx="9289800" cy="5270700"/>
            </a:xfrm>
          </p:grpSpPr>
          <p:sp>
            <p:nvSpPr>
              <p:cNvPr id="896" name="Google Shape;896;p21"/>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7" name="Google Shape;897;p21"/>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898" name="Google Shape;898;p21"/>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899" name="Google Shape;899;p21"/>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900" name="Google Shape;900;p21"/>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901" name="Google Shape;901;p21"/>
          <p:cNvSpPr txBox="1"/>
          <p:nvPr>
            <p:ph idx="1" type="subTitle"/>
          </p:nvPr>
        </p:nvSpPr>
        <p:spPr>
          <a:xfrm>
            <a:off x="1094400" y="2939385"/>
            <a:ext cx="1919100" cy="696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02" name="Google Shape;902;p21"/>
          <p:cNvSpPr txBox="1"/>
          <p:nvPr>
            <p:ph idx="2" type="subTitle"/>
          </p:nvPr>
        </p:nvSpPr>
        <p:spPr>
          <a:xfrm>
            <a:off x="1094400" y="2558613"/>
            <a:ext cx="19191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03" name="Google Shape;903;p21"/>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904" name="Google Shape;904;p21"/>
          <p:cNvSpPr txBox="1"/>
          <p:nvPr>
            <p:ph idx="3" type="subTitle"/>
          </p:nvPr>
        </p:nvSpPr>
        <p:spPr>
          <a:xfrm>
            <a:off x="3617225" y="2939385"/>
            <a:ext cx="1919100" cy="696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05" name="Google Shape;905;p21"/>
          <p:cNvSpPr txBox="1"/>
          <p:nvPr>
            <p:ph idx="4" type="subTitle"/>
          </p:nvPr>
        </p:nvSpPr>
        <p:spPr>
          <a:xfrm>
            <a:off x="3617225" y="2558613"/>
            <a:ext cx="19191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06" name="Google Shape;906;p21"/>
          <p:cNvSpPr txBox="1"/>
          <p:nvPr>
            <p:ph idx="5" type="subTitle"/>
          </p:nvPr>
        </p:nvSpPr>
        <p:spPr>
          <a:xfrm>
            <a:off x="6140050" y="2939385"/>
            <a:ext cx="1919100" cy="696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07" name="Google Shape;907;p21"/>
          <p:cNvSpPr txBox="1"/>
          <p:nvPr>
            <p:ph idx="6" type="subTitle"/>
          </p:nvPr>
        </p:nvSpPr>
        <p:spPr>
          <a:xfrm>
            <a:off x="6140050" y="2558613"/>
            <a:ext cx="19191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08" name="Google Shape;908;p21"/>
          <p:cNvSpPr/>
          <p:nvPr/>
        </p:nvSpPr>
        <p:spPr>
          <a:xfrm rot="1458107">
            <a:off x="5076566" y="4185160"/>
            <a:ext cx="343650" cy="778364"/>
          </a:xfrm>
          <a:custGeom>
            <a:rect b="b" l="l" r="r" t="t"/>
            <a:pathLst>
              <a:path extrusionOk="0" h="22172" w="9789">
                <a:moveTo>
                  <a:pt x="7184" y="0"/>
                </a:moveTo>
                <a:lnTo>
                  <a:pt x="1317" y="1318"/>
                </a:lnTo>
                <a:lnTo>
                  <a:pt x="1" y="12288"/>
                </a:lnTo>
                <a:lnTo>
                  <a:pt x="2763" y="11667"/>
                </a:lnTo>
                <a:lnTo>
                  <a:pt x="3517" y="22172"/>
                </a:lnTo>
                <a:lnTo>
                  <a:pt x="9788" y="7667"/>
                </a:lnTo>
                <a:lnTo>
                  <a:pt x="6166" y="8482"/>
                </a:lnTo>
                <a:lnTo>
                  <a:pt x="7184"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rot="768723">
            <a:off x="8287262" y="1982498"/>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a:off x="5756150" y="429880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8632625" y="268738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flipH="1" rot="-768723">
            <a:off x="7019250" y="483223"/>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rot="10800000">
            <a:off x="4540682" y="456242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rot="10800000">
            <a:off x="311688" y="1636263"/>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21"/>
          <p:cNvGrpSpPr/>
          <p:nvPr/>
        </p:nvGrpSpPr>
        <p:grpSpPr>
          <a:xfrm>
            <a:off x="311700" y="245650"/>
            <a:ext cx="691800" cy="168900"/>
            <a:chOff x="311700" y="245650"/>
            <a:chExt cx="691800" cy="168900"/>
          </a:xfrm>
        </p:grpSpPr>
        <p:sp>
          <p:nvSpPr>
            <p:cNvPr id="916" name="Google Shape;916;p21"/>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7_1">
    <p:spTree>
      <p:nvGrpSpPr>
        <p:cNvPr id="919" name="Shape 919"/>
        <p:cNvGrpSpPr/>
        <p:nvPr/>
      </p:nvGrpSpPr>
      <p:grpSpPr>
        <a:xfrm>
          <a:off x="0" y="0"/>
          <a:ext cx="0" cy="0"/>
          <a:chOff x="0" y="0"/>
          <a:chExt cx="0" cy="0"/>
        </a:xfrm>
      </p:grpSpPr>
      <p:grpSp>
        <p:nvGrpSpPr>
          <p:cNvPr id="920" name="Google Shape;920;p22"/>
          <p:cNvGrpSpPr/>
          <p:nvPr/>
        </p:nvGrpSpPr>
        <p:grpSpPr>
          <a:xfrm>
            <a:off x="-68125" y="-68125"/>
            <a:ext cx="9289800" cy="5270700"/>
            <a:chOff x="-68125" y="-68125"/>
            <a:chExt cx="9289800" cy="5270700"/>
          </a:xfrm>
        </p:grpSpPr>
        <p:grpSp>
          <p:nvGrpSpPr>
            <p:cNvPr id="921" name="Google Shape;921;p22"/>
            <p:cNvGrpSpPr/>
            <p:nvPr/>
          </p:nvGrpSpPr>
          <p:grpSpPr>
            <a:xfrm>
              <a:off x="60800" y="580575"/>
              <a:ext cx="9033300" cy="4510075"/>
              <a:chOff x="60800" y="580575"/>
              <a:chExt cx="9033300" cy="4510075"/>
            </a:xfrm>
          </p:grpSpPr>
          <p:cxnSp>
            <p:nvCxnSpPr>
              <p:cNvPr id="922" name="Google Shape;922;p22"/>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3" name="Google Shape;923;p22"/>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4" name="Google Shape;924;p22"/>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5" name="Google Shape;925;p22"/>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6" name="Google Shape;926;p22"/>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7" name="Google Shape;927;p22"/>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8" name="Google Shape;928;p22"/>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29" name="Google Shape;929;p22"/>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0" name="Google Shape;930;p22"/>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1" name="Google Shape;931;p22"/>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2" name="Google Shape;932;p22"/>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3" name="Google Shape;933;p22"/>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4" name="Google Shape;934;p22"/>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5" name="Google Shape;935;p22"/>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6" name="Google Shape;936;p22"/>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7" name="Google Shape;937;p22"/>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38" name="Google Shape;938;p22"/>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39" name="Google Shape;939;p22"/>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0" name="Google Shape;940;p22"/>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1" name="Google Shape;941;p22"/>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2" name="Google Shape;942;p22"/>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3" name="Google Shape;943;p22"/>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4" name="Google Shape;944;p22"/>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45" name="Google Shape;945;p22"/>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946" name="Google Shape;946;p22"/>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947" name="Google Shape;947;p22"/>
            <p:cNvGrpSpPr/>
            <p:nvPr/>
          </p:nvGrpSpPr>
          <p:grpSpPr>
            <a:xfrm>
              <a:off x="-68125" y="-68125"/>
              <a:ext cx="9289800" cy="5270700"/>
              <a:chOff x="-68125" y="-68125"/>
              <a:chExt cx="9289800" cy="5270700"/>
            </a:xfrm>
          </p:grpSpPr>
          <p:sp>
            <p:nvSpPr>
              <p:cNvPr id="948" name="Google Shape;948;p22"/>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9" name="Google Shape;949;p22"/>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22"/>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951" name="Google Shape;951;p22"/>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952" name="Google Shape;952;p22"/>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953" name="Google Shape;953;p22"/>
          <p:cNvSpPr txBox="1"/>
          <p:nvPr>
            <p:ph idx="1" type="subTitle"/>
          </p:nvPr>
        </p:nvSpPr>
        <p:spPr>
          <a:xfrm>
            <a:off x="1808175" y="2030000"/>
            <a:ext cx="2158200" cy="496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54" name="Google Shape;954;p22"/>
          <p:cNvSpPr txBox="1"/>
          <p:nvPr>
            <p:ph idx="2" type="subTitle"/>
          </p:nvPr>
        </p:nvSpPr>
        <p:spPr>
          <a:xfrm>
            <a:off x="1808175" y="168360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55" name="Google Shape;955;p22"/>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956" name="Google Shape;956;p22"/>
          <p:cNvSpPr txBox="1"/>
          <p:nvPr>
            <p:ph idx="3" type="subTitle"/>
          </p:nvPr>
        </p:nvSpPr>
        <p:spPr>
          <a:xfrm>
            <a:off x="1808175" y="3386450"/>
            <a:ext cx="2158200" cy="496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57" name="Google Shape;957;p22"/>
          <p:cNvSpPr txBox="1"/>
          <p:nvPr>
            <p:ph idx="4" type="subTitle"/>
          </p:nvPr>
        </p:nvSpPr>
        <p:spPr>
          <a:xfrm>
            <a:off x="1808175" y="30400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58" name="Google Shape;958;p22"/>
          <p:cNvSpPr txBox="1"/>
          <p:nvPr>
            <p:ph idx="5" type="subTitle"/>
          </p:nvPr>
        </p:nvSpPr>
        <p:spPr>
          <a:xfrm>
            <a:off x="5342900" y="2030000"/>
            <a:ext cx="2158200" cy="496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59" name="Google Shape;959;p22"/>
          <p:cNvSpPr txBox="1"/>
          <p:nvPr>
            <p:ph idx="6" type="subTitle"/>
          </p:nvPr>
        </p:nvSpPr>
        <p:spPr>
          <a:xfrm>
            <a:off x="5342900" y="168360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60" name="Google Shape;960;p22"/>
          <p:cNvSpPr txBox="1"/>
          <p:nvPr>
            <p:ph idx="7" type="subTitle"/>
          </p:nvPr>
        </p:nvSpPr>
        <p:spPr>
          <a:xfrm>
            <a:off x="5342900" y="3386450"/>
            <a:ext cx="2158200" cy="496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961" name="Google Shape;961;p22"/>
          <p:cNvSpPr txBox="1"/>
          <p:nvPr>
            <p:ph idx="8" type="subTitle"/>
          </p:nvPr>
        </p:nvSpPr>
        <p:spPr>
          <a:xfrm>
            <a:off x="5342900" y="30400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62" name="Google Shape;962;p22"/>
          <p:cNvSpPr/>
          <p:nvPr/>
        </p:nvSpPr>
        <p:spPr>
          <a:xfrm>
            <a:off x="4674313" y="4707319"/>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22"/>
          <p:cNvGrpSpPr/>
          <p:nvPr/>
        </p:nvGrpSpPr>
        <p:grpSpPr>
          <a:xfrm>
            <a:off x="2916400" y="4185988"/>
            <a:ext cx="1049982" cy="660334"/>
            <a:chOff x="7636250" y="3778675"/>
            <a:chExt cx="1049982" cy="660334"/>
          </a:xfrm>
        </p:grpSpPr>
        <p:sp>
          <p:nvSpPr>
            <p:cNvPr id="964" name="Google Shape;964;p22"/>
            <p:cNvSpPr/>
            <p:nvPr/>
          </p:nvSpPr>
          <p:spPr>
            <a:xfrm>
              <a:off x="7639027" y="3781077"/>
              <a:ext cx="1035121" cy="655493"/>
            </a:xfrm>
            <a:custGeom>
              <a:rect b="b" l="l" r="r" t="t"/>
              <a:pathLst>
                <a:path extrusionOk="0" h="17467" w="27583">
                  <a:moveTo>
                    <a:pt x="3726" y="1"/>
                  </a:moveTo>
                  <a:cubicBezTo>
                    <a:pt x="2640" y="1"/>
                    <a:pt x="1660" y="776"/>
                    <a:pt x="1460" y="1903"/>
                  </a:cubicBezTo>
                  <a:lnTo>
                    <a:pt x="206" y="8984"/>
                  </a:lnTo>
                  <a:cubicBezTo>
                    <a:pt x="1" y="10145"/>
                    <a:pt x="706" y="11274"/>
                    <a:pt x="1839" y="11599"/>
                  </a:cubicBezTo>
                  <a:lnTo>
                    <a:pt x="4131" y="12257"/>
                  </a:lnTo>
                  <a:cubicBezTo>
                    <a:pt x="4549" y="12260"/>
                    <a:pt x="4959" y="12377"/>
                    <a:pt x="5316" y="12596"/>
                  </a:cubicBezTo>
                  <a:lnTo>
                    <a:pt x="7596" y="13251"/>
                  </a:lnTo>
                  <a:cubicBezTo>
                    <a:pt x="7803" y="13310"/>
                    <a:pt x="8015" y="13339"/>
                    <a:pt x="8227" y="13339"/>
                  </a:cubicBezTo>
                  <a:cubicBezTo>
                    <a:pt x="8597" y="13339"/>
                    <a:pt x="8965" y="13249"/>
                    <a:pt x="9298" y="13072"/>
                  </a:cubicBezTo>
                  <a:cubicBezTo>
                    <a:pt x="9833" y="13674"/>
                    <a:pt x="10620" y="14238"/>
                    <a:pt x="11814" y="14581"/>
                  </a:cubicBezTo>
                  <a:cubicBezTo>
                    <a:pt x="12407" y="14752"/>
                    <a:pt x="12944" y="14822"/>
                    <a:pt x="13430" y="14822"/>
                  </a:cubicBezTo>
                  <a:cubicBezTo>
                    <a:pt x="13959" y="14822"/>
                    <a:pt x="14427" y="14738"/>
                    <a:pt x="14836" y="14608"/>
                  </a:cubicBezTo>
                  <a:cubicBezTo>
                    <a:pt x="15122" y="15133"/>
                    <a:pt x="15603" y="15549"/>
                    <a:pt x="16218" y="15726"/>
                  </a:cubicBezTo>
                  <a:lnTo>
                    <a:pt x="18509" y="16383"/>
                  </a:lnTo>
                  <a:cubicBezTo>
                    <a:pt x="18928" y="16386"/>
                    <a:pt x="19337" y="16503"/>
                    <a:pt x="19694" y="16723"/>
                  </a:cubicBezTo>
                  <a:lnTo>
                    <a:pt x="21975" y="17377"/>
                  </a:lnTo>
                  <a:cubicBezTo>
                    <a:pt x="22187" y="17438"/>
                    <a:pt x="22401" y="17467"/>
                    <a:pt x="22611" y="17467"/>
                  </a:cubicBezTo>
                  <a:cubicBezTo>
                    <a:pt x="23540" y="17467"/>
                    <a:pt x="24406" y="16902"/>
                    <a:pt x="24758" y="15996"/>
                  </a:cubicBezTo>
                  <a:lnTo>
                    <a:pt x="27350" y="9300"/>
                  </a:lnTo>
                  <a:cubicBezTo>
                    <a:pt x="27582" y="8696"/>
                    <a:pt x="27551" y="8021"/>
                    <a:pt x="27261" y="7443"/>
                  </a:cubicBezTo>
                  <a:cubicBezTo>
                    <a:pt x="26974" y="6863"/>
                    <a:pt x="26455" y="6431"/>
                    <a:pt x="25834" y="6253"/>
                  </a:cubicBezTo>
                  <a:lnTo>
                    <a:pt x="24086" y="5752"/>
                  </a:lnTo>
                  <a:cubicBezTo>
                    <a:pt x="23800" y="5723"/>
                    <a:pt x="23522" y="5644"/>
                    <a:pt x="23266" y="5516"/>
                  </a:cubicBezTo>
                  <a:lnTo>
                    <a:pt x="21419" y="4985"/>
                  </a:lnTo>
                  <a:cubicBezTo>
                    <a:pt x="21117" y="4960"/>
                    <a:pt x="20824" y="4876"/>
                    <a:pt x="20554" y="4739"/>
                  </a:cubicBezTo>
                  <a:lnTo>
                    <a:pt x="18740" y="4217"/>
                  </a:lnTo>
                  <a:cubicBezTo>
                    <a:pt x="18534" y="4159"/>
                    <a:pt x="18323" y="4130"/>
                    <a:pt x="18113" y="4130"/>
                  </a:cubicBezTo>
                  <a:cubicBezTo>
                    <a:pt x="17862" y="4130"/>
                    <a:pt x="17611" y="4171"/>
                    <a:pt x="17371" y="4253"/>
                  </a:cubicBezTo>
                  <a:cubicBezTo>
                    <a:pt x="16848" y="3781"/>
                    <a:pt x="16135" y="3349"/>
                    <a:pt x="15141" y="3065"/>
                  </a:cubicBezTo>
                  <a:cubicBezTo>
                    <a:pt x="14528" y="2888"/>
                    <a:pt x="13975" y="2816"/>
                    <a:pt x="13478" y="2816"/>
                  </a:cubicBezTo>
                  <a:cubicBezTo>
                    <a:pt x="13167" y="2816"/>
                    <a:pt x="12878" y="2844"/>
                    <a:pt x="12609" y="2893"/>
                  </a:cubicBezTo>
                  <a:cubicBezTo>
                    <a:pt x="12312" y="2524"/>
                    <a:pt x="11909" y="2257"/>
                    <a:pt x="11457" y="2126"/>
                  </a:cubicBezTo>
                  <a:lnTo>
                    <a:pt x="9708" y="1625"/>
                  </a:lnTo>
                  <a:cubicBezTo>
                    <a:pt x="9423" y="1597"/>
                    <a:pt x="9145" y="1518"/>
                    <a:pt x="8889" y="1390"/>
                  </a:cubicBezTo>
                  <a:lnTo>
                    <a:pt x="7040" y="859"/>
                  </a:lnTo>
                  <a:cubicBezTo>
                    <a:pt x="6740" y="833"/>
                    <a:pt x="6446" y="750"/>
                    <a:pt x="6177" y="612"/>
                  </a:cubicBezTo>
                  <a:lnTo>
                    <a:pt x="4361" y="91"/>
                  </a:lnTo>
                  <a:cubicBezTo>
                    <a:pt x="4149" y="30"/>
                    <a:pt x="3935" y="1"/>
                    <a:pt x="37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2"/>
            <p:cNvSpPr/>
            <p:nvPr/>
          </p:nvSpPr>
          <p:spPr>
            <a:xfrm>
              <a:off x="7731797" y="3867542"/>
              <a:ext cx="313355" cy="327728"/>
            </a:xfrm>
            <a:custGeom>
              <a:rect b="b" l="l" r="r" t="t"/>
              <a:pathLst>
                <a:path extrusionOk="0" h="8733" w="8350">
                  <a:moveTo>
                    <a:pt x="1254" y="1"/>
                  </a:moveTo>
                  <a:lnTo>
                    <a:pt x="1" y="7081"/>
                  </a:lnTo>
                  <a:lnTo>
                    <a:pt x="2292" y="7738"/>
                  </a:lnTo>
                  <a:lnTo>
                    <a:pt x="3666" y="4837"/>
                  </a:lnTo>
                  <a:lnTo>
                    <a:pt x="3753" y="4862"/>
                  </a:lnTo>
                  <a:lnTo>
                    <a:pt x="3476" y="8078"/>
                  </a:lnTo>
                  <a:lnTo>
                    <a:pt x="5757" y="8733"/>
                  </a:lnTo>
                  <a:lnTo>
                    <a:pt x="8350" y="2036"/>
                  </a:lnTo>
                  <a:lnTo>
                    <a:pt x="6600" y="1535"/>
                  </a:lnTo>
                  <a:lnTo>
                    <a:pt x="5355" y="5120"/>
                  </a:lnTo>
                  <a:lnTo>
                    <a:pt x="5244" y="5088"/>
                  </a:lnTo>
                  <a:lnTo>
                    <a:pt x="5780" y="1300"/>
                  </a:lnTo>
                  <a:lnTo>
                    <a:pt x="3933" y="770"/>
                  </a:lnTo>
                  <a:lnTo>
                    <a:pt x="2422" y="4277"/>
                  </a:lnTo>
                  <a:lnTo>
                    <a:pt x="2311" y="4246"/>
                  </a:lnTo>
                  <a:lnTo>
                    <a:pt x="3068" y="522"/>
                  </a:lnTo>
                  <a:lnTo>
                    <a:pt x="1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8028344" y="3972997"/>
              <a:ext cx="233909" cy="277929"/>
            </a:xfrm>
            <a:custGeom>
              <a:rect b="b" l="l" r="r" t="t"/>
              <a:pathLst>
                <a:path extrusionOk="0" h="7406" w="6233">
                  <a:moveTo>
                    <a:pt x="3335" y="1865"/>
                  </a:moveTo>
                  <a:cubicBezTo>
                    <a:pt x="3420" y="1865"/>
                    <a:pt x="3513" y="1879"/>
                    <a:pt x="3614" y="1908"/>
                  </a:cubicBezTo>
                  <a:cubicBezTo>
                    <a:pt x="3942" y="2002"/>
                    <a:pt x="4126" y="2185"/>
                    <a:pt x="4164" y="2455"/>
                  </a:cubicBezTo>
                  <a:cubicBezTo>
                    <a:pt x="4201" y="2725"/>
                    <a:pt x="4122" y="3201"/>
                    <a:pt x="3928" y="3879"/>
                  </a:cubicBezTo>
                  <a:lnTo>
                    <a:pt x="3827" y="4235"/>
                  </a:lnTo>
                  <a:cubicBezTo>
                    <a:pt x="3634" y="4905"/>
                    <a:pt x="3460" y="5335"/>
                    <a:pt x="3302" y="5521"/>
                  </a:cubicBezTo>
                  <a:cubicBezTo>
                    <a:pt x="3197" y="5645"/>
                    <a:pt x="3056" y="5707"/>
                    <a:pt x="2877" y="5707"/>
                  </a:cubicBezTo>
                  <a:cubicBezTo>
                    <a:pt x="2785" y="5707"/>
                    <a:pt x="2684" y="5691"/>
                    <a:pt x="2574" y="5659"/>
                  </a:cubicBezTo>
                  <a:cubicBezTo>
                    <a:pt x="2245" y="5565"/>
                    <a:pt x="2060" y="5390"/>
                    <a:pt x="2017" y="5134"/>
                  </a:cubicBezTo>
                  <a:cubicBezTo>
                    <a:pt x="1975" y="4878"/>
                    <a:pt x="2057" y="4393"/>
                    <a:pt x="2262" y="3677"/>
                  </a:cubicBezTo>
                  <a:lnTo>
                    <a:pt x="2338" y="3411"/>
                  </a:lnTo>
                  <a:cubicBezTo>
                    <a:pt x="2531" y="2740"/>
                    <a:pt x="2710" y="2297"/>
                    <a:pt x="2874" y="2085"/>
                  </a:cubicBezTo>
                  <a:cubicBezTo>
                    <a:pt x="2989" y="1939"/>
                    <a:pt x="3143" y="1865"/>
                    <a:pt x="3335" y="1865"/>
                  </a:cubicBezTo>
                  <a:close/>
                  <a:moveTo>
                    <a:pt x="3085" y="1"/>
                  </a:moveTo>
                  <a:cubicBezTo>
                    <a:pt x="2588" y="1"/>
                    <a:pt x="2162" y="132"/>
                    <a:pt x="1807" y="396"/>
                  </a:cubicBezTo>
                  <a:cubicBezTo>
                    <a:pt x="1224" y="827"/>
                    <a:pt x="756" y="1657"/>
                    <a:pt x="404" y="2885"/>
                  </a:cubicBezTo>
                  <a:cubicBezTo>
                    <a:pt x="51" y="4113"/>
                    <a:pt x="1" y="5080"/>
                    <a:pt x="255" y="5783"/>
                  </a:cubicBezTo>
                  <a:cubicBezTo>
                    <a:pt x="508" y="6487"/>
                    <a:pt x="1113" y="6977"/>
                    <a:pt x="2073" y="7252"/>
                  </a:cubicBezTo>
                  <a:cubicBezTo>
                    <a:pt x="2429" y="7354"/>
                    <a:pt x="2760" y="7406"/>
                    <a:pt x="3066" y="7406"/>
                  </a:cubicBezTo>
                  <a:cubicBezTo>
                    <a:pt x="3585" y="7406"/>
                    <a:pt x="4033" y="7258"/>
                    <a:pt x="4408" y="6964"/>
                  </a:cubicBezTo>
                  <a:cubicBezTo>
                    <a:pt x="5006" y="6496"/>
                    <a:pt x="5480" y="5649"/>
                    <a:pt x="5834" y="4420"/>
                  </a:cubicBezTo>
                  <a:cubicBezTo>
                    <a:pt x="6186" y="3192"/>
                    <a:pt x="6232" y="2245"/>
                    <a:pt x="5972" y="1580"/>
                  </a:cubicBezTo>
                  <a:cubicBezTo>
                    <a:pt x="5712" y="913"/>
                    <a:pt x="5098" y="442"/>
                    <a:pt x="4132" y="163"/>
                  </a:cubicBezTo>
                  <a:cubicBezTo>
                    <a:pt x="3753" y="55"/>
                    <a:pt x="3404" y="1"/>
                    <a:pt x="3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8271414" y="4022347"/>
              <a:ext cx="313280" cy="327765"/>
            </a:xfrm>
            <a:custGeom>
              <a:rect b="b" l="l" r="r" t="t"/>
              <a:pathLst>
                <a:path extrusionOk="0" h="8734" w="8348">
                  <a:moveTo>
                    <a:pt x="1252" y="1"/>
                  </a:moveTo>
                  <a:lnTo>
                    <a:pt x="0" y="7081"/>
                  </a:lnTo>
                  <a:lnTo>
                    <a:pt x="2292" y="7738"/>
                  </a:lnTo>
                  <a:lnTo>
                    <a:pt x="3664" y="4838"/>
                  </a:lnTo>
                  <a:lnTo>
                    <a:pt x="3752" y="4864"/>
                  </a:lnTo>
                  <a:lnTo>
                    <a:pt x="3476" y="8078"/>
                  </a:lnTo>
                  <a:lnTo>
                    <a:pt x="5756" y="8734"/>
                  </a:lnTo>
                  <a:lnTo>
                    <a:pt x="8348" y="2038"/>
                  </a:lnTo>
                  <a:lnTo>
                    <a:pt x="6598" y="1535"/>
                  </a:lnTo>
                  <a:lnTo>
                    <a:pt x="5355" y="5120"/>
                  </a:lnTo>
                  <a:lnTo>
                    <a:pt x="5244" y="5088"/>
                  </a:lnTo>
                  <a:lnTo>
                    <a:pt x="5780" y="1300"/>
                  </a:lnTo>
                  <a:lnTo>
                    <a:pt x="3931" y="770"/>
                  </a:lnTo>
                  <a:lnTo>
                    <a:pt x="2421" y="4277"/>
                  </a:lnTo>
                  <a:lnTo>
                    <a:pt x="2311" y="4246"/>
                  </a:lnTo>
                  <a:lnTo>
                    <a:pt x="3068" y="522"/>
                  </a:lnTo>
                  <a:lnTo>
                    <a:pt x="1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7729057" y="3864465"/>
              <a:ext cx="319246" cy="333695"/>
            </a:xfrm>
            <a:custGeom>
              <a:rect b="b" l="l" r="r" t="t"/>
              <a:pathLst>
                <a:path extrusionOk="0" h="8892" w="8507">
                  <a:moveTo>
                    <a:pt x="1377" y="163"/>
                  </a:moveTo>
                  <a:lnTo>
                    <a:pt x="3067" y="649"/>
                  </a:lnTo>
                  <a:lnTo>
                    <a:pt x="2310" y="4372"/>
                  </a:lnTo>
                  <a:lnTo>
                    <a:pt x="2531" y="4437"/>
                  </a:lnTo>
                  <a:lnTo>
                    <a:pt x="4042" y="928"/>
                  </a:lnTo>
                  <a:lnTo>
                    <a:pt x="5782" y="1428"/>
                  </a:lnTo>
                  <a:lnTo>
                    <a:pt x="5254" y="5161"/>
                  </a:lnTo>
                  <a:lnTo>
                    <a:pt x="5246" y="5216"/>
                  </a:lnTo>
                  <a:lnTo>
                    <a:pt x="5469" y="5279"/>
                  </a:lnTo>
                  <a:lnTo>
                    <a:pt x="6713" y="1695"/>
                  </a:lnTo>
                  <a:lnTo>
                    <a:pt x="8338" y="2161"/>
                  </a:lnTo>
                  <a:lnTo>
                    <a:pt x="5792" y="8735"/>
                  </a:lnTo>
                  <a:lnTo>
                    <a:pt x="3619" y="8113"/>
                  </a:lnTo>
                  <a:lnTo>
                    <a:pt x="3892" y="4898"/>
                  </a:lnTo>
                  <a:lnTo>
                    <a:pt x="3701" y="4843"/>
                  </a:lnTo>
                  <a:lnTo>
                    <a:pt x="2329" y="7743"/>
                  </a:lnTo>
                  <a:lnTo>
                    <a:pt x="146" y="7117"/>
                  </a:lnTo>
                  <a:lnTo>
                    <a:pt x="1377" y="163"/>
                  </a:lnTo>
                  <a:close/>
                  <a:moveTo>
                    <a:pt x="1276" y="1"/>
                  </a:moveTo>
                  <a:lnTo>
                    <a:pt x="1" y="7209"/>
                  </a:lnTo>
                  <a:lnTo>
                    <a:pt x="2400" y="7896"/>
                  </a:lnTo>
                  <a:lnTo>
                    <a:pt x="3753" y="5034"/>
                  </a:lnTo>
                  <a:lnTo>
                    <a:pt x="3481" y="8206"/>
                  </a:lnTo>
                  <a:lnTo>
                    <a:pt x="5869" y="8892"/>
                  </a:lnTo>
                  <a:lnTo>
                    <a:pt x="8507" y="2077"/>
                  </a:lnTo>
                  <a:lnTo>
                    <a:pt x="6632" y="1538"/>
                  </a:lnTo>
                  <a:lnTo>
                    <a:pt x="5390" y="5118"/>
                  </a:lnTo>
                  <a:lnTo>
                    <a:pt x="5926" y="1336"/>
                  </a:lnTo>
                  <a:lnTo>
                    <a:pt x="3969" y="775"/>
                  </a:lnTo>
                  <a:lnTo>
                    <a:pt x="2460" y="4279"/>
                  </a:lnTo>
                  <a:lnTo>
                    <a:pt x="3217" y="558"/>
                  </a:lnTo>
                  <a:lnTo>
                    <a:pt x="12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8025980" y="3970633"/>
              <a:ext cx="238637" cy="282657"/>
            </a:xfrm>
            <a:custGeom>
              <a:rect b="b" l="l" r="r" t="t"/>
              <a:pathLst>
                <a:path extrusionOk="0" h="7532" w="6359">
                  <a:moveTo>
                    <a:pt x="3397" y="1992"/>
                  </a:moveTo>
                  <a:cubicBezTo>
                    <a:pt x="3485" y="1993"/>
                    <a:pt x="3574" y="2006"/>
                    <a:pt x="3659" y="2033"/>
                  </a:cubicBezTo>
                  <a:cubicBezTo>
                    <a:pt x="3963" y="2118"/>
                    <a:pt x="4127" y="2281"/>
                    <a:pt x="4162" y="2526"/>
                  </a:cubicBezTo>
                  <a:cubicBezTo>
                    <a:pt x="4200" y="2787"/>
                    <a:pt x="4121" y="3256"/>
                    <a:pt x="3929" y="3923"/>
                  </a:cubicBezTo>
                  <a:lnTo>
                    <a:pt x="3828" y="4279"/>
                  </a:lnTo>
                  <a:cubicBezTo>
                    <a:pt x="3639" y="4938"/>
                    <a:pt x="3466" y="5363"/>
                    <a:pt x="3315" y="5541"/>
                  </a:cubicBezTo>
                  <a:cubicBezTo>
                    <a:pt x="3223" y="5651"/>
                    <a:pt x="3099" y="5706"/>
                    <a:pt x="2939" y="5706"/>
                  </a:cubicBezTo>
                  <a:cubicBezTo>
                    <a:pt x="2854" y="5706"/>
                    <a:pt x="2759" y="5691"/>
                    <a:pt x="2654" y="5660"/>
                  </a:cubicBezTo>
                  <a:cubicBezTo>
                    <a:pt x="2347" y="5571"/>
                    <a:pt x="2181" y="5417"/>
                    <a:pt x="2142" y="5186"/>
                  </a:cubicBezTo>
                  <a:cubicBezTo>
                    <a:pt x="2102" y="4941"/>
                    <a:pt x="2183" y="4460"/>
                    <a:pt x="2385" y="3757"/>
                  </a:cubicBezTo>
                  <a:lnTo>
                    <a:pt x="2461" y="3492"/>
                  </a:lnTo>
                  <a:cubicBezTo>
                    <a:pt x="2651" y="2829"/>
                    <a:pt x="2828" y="2392"/>
                    <a:pt x="2987" y="2188"/>
                  </a:cubicBezTo>
                  <a:cubicBezTo>
                    <a:pt x="3089" y="2057"/>
                    <a:pt x="3223" y="1992"/>
                    <a:pt x="3397" y="1992"/>
                  </a:cubicBezTo>
                  <a:close/>
                  <a:moveTo>
                    <a:pt x="3395" y="1863"/>
                  </a:moveTo>
                  <a:cubicBezTo>
                    <a:pt x="3182" y="1863"/>
                    <a:pt x="3012" y="1946"/>
                    <a:pt x="2886" y="2109"/>
                  </a:cubicBezTo>
                  <a:cubicBezTo>
                    <a:pt x="2714" y="2328"/>
                    <a:pt x="2535" y="2769"/>
                    <a:pt x="2338" y="3455"/>
                  </a:cubicBezTo>
                  <a:lnTo>
                    <a:pt x="2262" y="3721"/>
                  </a:lnTo>
                  <a:cubicBezTo>
                    <a:pt x="2052" y="4453"/>
                    <a:pt x="1971" y="4939"/>
                    <a:pt x="2016" y="5208"/>
                  </a:cubicBezTo>
                  <a:cubicBezTo>
                    <a:pt x="2063" y="5488"/>
                    <a:pt x="2265" y="5682"/>
                    <a:pt x="2618" y="5783"/>
                  </a:cubicBezTo>
                  <a:cubicBezTo>
                    <a:pt x="2722" y="5815"/>
                    <a:pt x="2829" y="5831"/>
                    <a:pt x="2937" y="5832"/>
                  </a:cubicBezTo>
                  <a:cubicBezTo>
                    <a:pt x="3136" y="5832"/>
                    <a:pt x="3296" y="5763"/>
                    <a:pt x="3413" y="5624"/>
                  </a:cubicBezTo>
                  <a:cubicBezTo>
                    <a:pt x="3579" y="5429"/>
                    <a:pt x="3752" y="4999"/>
                    <a:pt x="3950" y="4313"/>
                  </a:cubicBezTo>
                  <a:lnTo>
                    <a:pt x="4053" y="3959"/>
                  </a:lnTo>
                  <a:cubicBezTo>
                    <a:pt x="4252" y="3266"/>
                    <a:pt x="4329" y="2791"/>
                    <a:pt x="4290" y="2509"/>
                  </a:cubicBezTo>
                  <a:cubicBezTo>
                    <a:pt x="4247" y="2213"/>
                    <a:pt x="4048" y="2011"/>
                    <a:pt x="3694" y="1910"/>
                  </a:cubicBezTo>
                  <a:cubicBezTo>
                    <a:pt x="3586" y="1879"/>
                    <a:pt x="3487" y="1863"/>
                    <a:pt x="3395" y="1863"/>
                  </a:cubicBezTo>
                  <a:close/>
                  <a:moveTo>
                    <a:pt x="3152" y="131"/>
                  </a:moveTo>
                  <a:cubicBezTo>
                    <a:pt x="3466" y="131"/>
                    <a:pt x="3808" y="184"/>
                    <a:pt x="4178" y="290"/>
                  </a:cubicBezTo>
                  <a:cubicBezTo>
                    <a:pt x="5119" y="560"/>
                    <a:pt x="5723" y="1023"/>
                    <a:pt x="5974" y="1666"/>
                  </a:cubicBezTo>
                  <a:cubicBezTo>
                    <a:pt x="6229" y="2316"/>
                    <a:pt x="6182" y="3256"/>
                    <a:pt x="5834" y="4467"/>
                  </a:cubicBezTo>
                  <a:cubicBezTo>
                    <a:pt x="5488" y="5676"/>
                    <a:pt x="5015" y="6521"/>
                    <a:pt x="4432" y="6978"/>
                  </a:cubicBezTo>
                  <a:cubicBezTo>
                    <a:pt x="4068" y="7261"/>
                    <a:pt x="3631" y="7403"/>
                    <a:pt x="3124" y="7403"/>
                  </a:cubicBezTo>
                  <a:cubicBezTo>
                    <a:pt x="2825" y="7403"/>
                    <a:pt x="2501" y="7354"/>
                    <a:pt x="2155" y="7255"/>
                  </a:cubicBezTo>
                  <a:cubicBezTo>
                    <a:pt x="1219" y="6986"/>
                    <a:pt x="622" y="6505"/>
                    <a:pt x="378" y="5826"/>
                  </a:cubicBezTo>
                  <a:cubicBezTo>
                    <a:pt x="130" y="5138"/>
                    <a:pt x="181" y="4174"/>
                    <a:pt x="528" y="2967"/>
                  </a:cubicBezTo>
                  <a:cubicBezTo>
                    <a:pt x="874" y="1758"/>
                    <a:pt x="1339" y="931"/>
                    <a:pt x="1908" y="509"/>
                  </a:cubicBezTo>
                  <a:lnTo>
                    <a:pt x="1908" y="511"/>
                  </a:lnTo>
                  <a:cubicBezTo>
                    <a:pt x="2251" y="258"/>
                    <a:pt x="2667" y="131"/>
                    <a:pt x="3152" y="131"/>
                  </a:cubicBezTo>
                  <a:close/>
                  <a:moveTo>
                    <a:pt x="3150" y="1"/>
                  </a:moveTo>
                  <a:cubicBezTo>
                    <a:pt x="2637" y="1"/>
                    <a:pt x="2196" y="136"/>
                    <a:pt x="1831" y="407"/>
                  </a:cubicBezTo>
                  <a:cubicBezTo>
                    <a:pt x="1240" y="844"/>
                    <a:pt x="759" y="1695"/>
                    <a:pt x="405" y="2931"/>
                  </a:cubicBezTo>
                  <a:cubicBezTo>
                    <a:pt x="49" y="4166"/>
                    <a:pt x="1" y="5156"/>
                    <a:pt x="257" y="5869"/>
                  </a:cubicBezTo>
                  <a:cubicBezTo>
                    <a:pt x="516" y="6589"/>
                    <a:pt x="1142" y="7097"/>
                    <a:pt x="2118" y="7376"/>
                  </a:cubicBezTo>
                  <a:cubicBezTo>
                    <a:pt x="2477" y="7481"/>
                    <a:pt x="2814" y="7531"/>
                    <a:pt x="3125" y="7531"/>
                  </a:cubicBezTo>
                  <a:cubicBezTo>
                    <a:pt x="3661" y="7531"/>
                    <a:pt x="4124" y="7379"/>
                    <a:pt x="4511" y="7078"/>
                  </a:cubicBezTo>
                  <a:cubicBezTo>
                    <a:pt x="5116" y="6603"/>
                    <a:pt x="5603" y="5737"/>
                    <a:pt x="5957" y="4500"/>
                  </a:cubicBezTo>
                  <a:cubicBezTo>
                    <a:pt x="6311" y="3264"/>
                    <a:pt x="6359" y="2294"/>
                    <a:pt x="6095" y="1619"/>
                  </a:cubicBezTo>
                  <a:cubicBezTo>
                    <a:pt x="5827" y="936"/>
                    <a:pt x="5194" y="448"/>
                    <a:pt x="4212" y="165"/>
                  </a:cubicBezTo>
                  <a:cubicBezTo>
                    <a:pt x="3830" y="56"/>
                    <a:pt x="3476" y="1"/>
                    <a:pt x="31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8268674" y="4019345"/>
              <a:ext cx="319171" cy="333695"/>
            </a:xfrm>
            <a:custGeom>
              <a:rect b="b" l="l" r="r" t="t"/>
              <a:pathLst>
                <a:path extrusionOk="0" h="8892" w="8505">
                  <a:moveTo>
                    <a:pt x="1377" y="163"/>
                  </a:moveTo>
                  <a:lnTo>
                    <a:pt x="3068" y="648"/>
                  </a:lnTo>
                  <a:lnTo>
                    <a:pt x="2310" y="4371"/>
                  </a:lnTo>
                  <a:lnTo>
                    <a:pt x="2532" y="4436"/>
                  </a:lnTo>
                  <a:lnTo>
                    <a:pt x="4042" y="928"/>
                  </a:lnTo>
                  <a:lnTo>
                    <a:pt x="5783" y="1427"/>
                  </a:lnTo>
                  <a:lnTo>
                    <a:pt x="5248" y="5215"/>
                  </a:lnTo>
                  <a:lnTo>
                    <a:pt x="5469" y="5279"/>
                  </a:lnTo>
                  <a:lnTo>
                    <a:pt x="6713" y="1694"/>
                  </a:lnTo>
                  <a:lnTo>
                    <a:pt x="8336" y="2160"/>
                  </a:lnTo>
                  <a:lnTo>
                    <a:pt x="5790" y="8737"/>
                  </a:lnTo>
                  <a:lnTo>
                    <a:pt x="3617" y="8112"/>
                  </a:lnTo>
                  <a:lnTo>
                    <a:pt x="3893" y="4898"/>
                  </a:lnTo>
                  <a:lnTo>
                    <a:pt x="3702" y="4842"/>
                  </a:lnTo>
                  <a:lnTo>
                    <a:pt x="2330" y="7744"/>
                  </a:lnTo>
                  <a:lnTo>
                    <a:pt x="146" y="7117"/>
                  </a:lnTo>
                  <a:lnTo>
                    <a:pt x="1377" y="163"/>
                  </a:lnTo>
                  <a:close/>
                  <a:moveTo>
                    <a:pt x="1276" y="0"/>
                  </a:moveTo>
                  <a:lnTo>
                    <a:pt x="1" y="7207"/>
                  </a:lnTo>
                  <a:lnTo>
                    <a:pt x="2398" y="7896"/>
                  </a:lnTo>
                  <a:lnTo>
                    <a:pt x="3752" y="5034"/>
                  </a:lnTo>
                  <a:lnTo>
                    <a:pt x="3481" y="8206"/>
                  </a:lnTo>
                  <a:lnTo>
                    <a:pt x="5867" y="8891"/>
                  </a:lnTo>
                  <a:lnTo>
                    <a:pt x="8505" y="2075"/>
                  </a:lnTo>
                  <a:lnTo>
                    <a:pt x="6630" y="1538"/>
                  </a:lnTo>
                  <a:lnTo>
                    <a:pt x="5388" y="5117"/>
                  </a:lnTo>
                  <a:lnTo>
                    <a:pt x="5924" y="1334"/>
                  </a:lnTo>
                  <a:lnTo>
                    <a:pt x="3967" y="773"/>
                  </a:lnTo>
                  <a:lnTo>
                    <a:pt x="2460" y="4280"/>
                  </a:lnTo>
                  <a:lnTo>
                    <a:pt x="3217" y="558"/>
                  </a:lnTo>
                  <a:lnTo>
                    <a:pt x="12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7636250" y="3778675"/>
              <a:ext cx="1049982" cy="660334"/>
            </a:xfrm>
            <a:custGeom>
              <a:rect b="b" l="l" r="r" t="t"/>
              <a:pathLst>
                <a:path extrusionOk="0" h="17596" w="27979">
                  <a:moveTo>
                    <a:pt x="3798" y="129"/>
                  </a:moveTo>
                  <a:cubicBezTo>
                    <a:pt x="4003" y="129"/>
                    <a:pt x="4211" y="157"/>
                    <a:pt x="4418" y="216"/>
                  </a:cubicBezTo>
                  <a:lnTo>
                    <a:pt x="6234" y="738"/>
                  </a:lnTo>
                  <a:cubicBezTo>
                    <a:pt x="6374" y="779"/>
                    <a:pt x="6512" y="833"/>
                    <a:pt x="6643" y="899"/>
                  </a:cubicBezTo>
                  <a:lnTo>
                    <a:pt x="6667" y="907"/>
                  </a:lnTo>
                  <a:cubicBezTo>
                    <a:pt x="6812" y="918"/>
                    <a:pt x="6956" y="945"/>
                    <a:pt x="7097" y="986"/>
                  </a:cubicBezTo>
                  <a:lnTo>
                    <a:pt x="8946" y="1515"/>
                  </a:lnTo>
                  <a:cubicBezTo>
                    <a:pt x="9080" y="1553"/>
                    <a:pt x="9210" y="1604"/>
                    <a:pt x="9333" y="1667"/>
                  </a:cubicBezTo>
                  <a:lnTo>
                    <a:pt x="9357" y="1673"/>
                  </a:lnTo>
                  <a:cubicBezTo>
                    <a:pt x="9494" y="1686"/>
                    <a:pt x="9632" y="1713"/>
                    <a:pt x="9764" y="1751"/>
                  </a:cubicBezTo>
                  <a:lnTo>
                    <a:pt x="11514" y="2253"/>
                  </a:lnTo>
                  <a:cubicBezTo>
                    <a:pt x="11955" y="2380"/>
                    <a:pt x="12345" y="2639"/>
                    <a:pt x="12634" y="2998"/>
                  </a:cubicBezTo>
                  <a:lnTo>
                    <a:pt x="12658" y="3026"/>
                  </a:lnTo>
                  <a:lnTo>
                    <a:pt x="12694" y="3020"/>
                  </a:lnTo>
                  <a:cubicBezTo>
                    <a:pt x="12970" y="2970"/>
                    <a:pt x="13255" y="2945"/>
                    <a:pt x="13546" y="2945"/>
                  </a:cubicBezTo>
                  <a:cubicBezTo>
                    <a:pt x="14076" y="2945"/>
                    <a:pt x="14630" y="3027"/>
                    <a:pt x="15198" y="3191"/>
                  </a:cubicBezTo>
                  <a:cubicBezTo>
                    <a:pt x="16080" y="3443"/>
                    <a:pt x="16821" y="3839"/>
                    <a:pt x="17403" y="4365"/>
                  </a:cubicBezTo>
                  <a:lnTo>
                    <a:pt x="17431" y="4390"/>
                  </a:lnTo>
                  <a:lnTo>
                    <a:pt x="17466" y="4377"/>
                  </a:lnTo>
                  <a:cubicBezTo>
                    <a:pt x="17699" y="4298"/>
                    <a:pt x="17942" y="4258"/>
                    <a:pt x="18186" y="4258"/>
                  </a:cubicBezTo>
                  <a:cubicBezTo>
                    <a:pt x="18391" y="4258"/>
                    <a:pt x="18597" y="4286"/>
                    <a:pt x="18796" y="4343"/>
                  </a:cubicBezTo>
                  <a:lnTo>
                    <a:pt x="20612" y="4864"/>
                  </a:lnTo>
                  <a:cubicBezTo>
                    <a:pt x="20753" y="4904"/>
                    <a:pt x="20889" y="4959"/>
                    <a:pt x="21020" y="5025"/>
                  </a:cubicBezTo>
                  <a:lnTo>
                    <a:pt x="21044" y="5032"/>
                  </a:lnTo>
                  <a:cubicBezTo>
                    <a:pt x="21189" y="5044"/>
                    <a:pt x="21335" y="5071"/>
                    <a:pt x="21475" y="5111"/>
                  </a:cubicBezTo>
                  <a:lnTo>
                    <a:pt x="23324" y="5642"/>
                  </a:lnTo>
                  <a:cubicBezTo>
                    <a:pt x="23457" y="5680"/>
                    <a:pt x="23587" y="5730"/>
                    <a:pt x="23712" y="5793"/>
                  </a:cubicBezTo>
                  <a:lnTo>
                    <a:pt x="23734" y="5800"/>
                  </a:lnTo>
                  <a:cubicBezTo>
                    <a:pt x="23873" y="5812"/>
                    <a:pt x="24009" y="5838"/>
                    <a:pt x="24143" y="5877"/>
                  </a:cubicBezTo>
                  <a:lnTo>
                    <a:pt x="25893" y="6378"/>
                  </a:lnTo>
                  <a:cubicBezTo>
                    <a:pt x="27157" y="6742"/>
                    <a:pt x="27838" y="8112"/>
                    <a:pt x="27364" y="9340"/>
                  </a:cubicBezTo>
                  <a:lnTo>
                    <a:pt x="24770" y="16035"/>
                  </a:lnTo>
                  <a:cubicBezTo>
                    <a:pt x="24434" y="16916"/>
                    <a:pt x="23592" y="17468"/>
                    <a:pt x="22690" y="17468"/>
                  </a:cubicBezTo>
                  <a:cubicBezTo>
                    <a:pt x="22483" y="17468"/>
                    <a:pt x="22273" y="17439"/>
                    <a:pt x="22065" y="17378"/>
                  </a:cubicBezTo>
                  <a:lnTo>
                    <a:pt x="19784" y="16724"/>
                  </a:lnTo>
                  <a:cubicBezTo>
                    <a:pt x="19590" y="16668"/>
                    <a:pt x="19403" y="16586"/>
                    <a:pt x="19231" y="16480"/>
                  </a:cubicBezTo>
                  <a:lnTo>
                    <a:pt x="19217" y="16471"/>
                  </a:lnTo>
                  <a:lnTo>
                    <a:pt x="19198" y="16471"/>
                  </a:lnTo>
                  <a:cubicBezTo>
                    <a:pt x="18996" y="16469"/>
                    <a:pt x="18795" y="16441"/>
                    <a:pt x="18600" y="16384"/>
                  </a:cubicBezTo>
                  <a:lnTo>
                    <a:pt x="16309" y="15726"/>
                  </a:lnTo>
                  <a:cubicBezTo>
                    <a:pt x="15734" y="15562"/>
                    <a:pt x="15256" y="15176"/>
                    <a:pt x="14966" y="14641"/>
                  </a:cubicBezTo>
                  <a:lnTo>
                    <a:pt x="14940" y="14593"/>
                  </a:lnTo>
                  <a:lnTo>
                    <a:pt x="14891" y="14611"/>
                  </a:lnTo>
                  <a:cubicBezTo>
                    <a:pt x="14451" y="14751"/>
                    <a:pt x="13988" y="14821"/>
                    <a:pt x="13505" y="14821"/>
                  </a:cubicBezTo>
                  <a:cubicBezTo>
                    <a:pt x="12992" y="14821"/>
                    <a:pt x="12457" y="14742"/>
                    <a:pt x="11904" y="14584"/>
                  </a:cubicBezTo>
                  <a:cubicBezTo>
                    <a:pt x="10866" y="14285"/>
                    <a:pt x="10030" y="13784"/>
                    <a:pt x="9420" y="13093"/>
                  </a:cubicBezTo>
                  <a:lnTo>
                    <a:pt x="9387" y="13057"/>
                  </a:lnTo>
                  <a:lnTo>
                    <a:pt x="9342" y="13079"/>
                  </a:lnTo>
                  <a:cubicBezTo>
                    <a:pt x="9018" y="13251"/>
                    <a:pt x="8660" y="13339"/>
                    <a:pt x="8299" y="13339"/>
                  </a:cubicBezTo>
                  <a:cubicBezTo>
                    <a:pt x="8093" y="13339"/>
                    <a:pt x="7887" y="13310"/>
                    <a:pt x="7686" y="13253"/>
                  </a:cubicBezTo>
                  <a:lnTo>
                    <a:pt x="5406" y="12599"/>
                  </a:lnTo>
                  <a:cubicBezTo>
                    <a:pt x="5211" y="12542"/>
                    <a:pt x="5026" y="12460"/>
                    <a:pt x="4852" y="12354"/>
                  </a:cubicBezTo>
                  <a:lnTo>
                    <a:pt x="4838" y="12346"/>
                  </a:lnTo>
                  <a:lnTo>
                    <a:pt x="4821" y="12346"/>
                  </a:lnTo>
                  <a:cubicBezTo>
                    <a:pt x="4619" y="12344"/>
                    <a:pt x="4416" y="12314"/>
                    <a:pt x="4222" y="12259"/>
                  </a:cubicBezTo>
                  <a:lnTo>
                    <a:pt x="1930" y="11601"/>
                  </a:lnTo>
                  <a:cubicBezTo>
                    <a:pt x="827" y="11287"/>
                    <a:pt x="141" y="10187"/>
                    <a:pt x="344" y="9059"/>
                  </a:cubicBezTo>
                  <a:lnTo>
                    <a:pt x="1597" y="1978"/>
                  </a:lnTo>
                  <a:cubicBezTo>
                    <a:pt x="1790" y="882"/>
                    <a:pt x="2743" y="129"/>
                    <a:pt x="3798" y="129"/>
                  </a:cubicBezTo>
                  <a:close/>
                  <a:moveTo>
                    <a:pt x="3795" y="0"/>
                  </a:moveTo>
                  <a:cubicBezTo>
                    <a:pt x="2680" y="0"/>
                    <a:pt x="1672" y="796"/>
                    <a:pt x="1467" y="1955"/>
                  </a:cubicBezTo>
                  <a:lnTo>
                    <a:pt x="214" y="9035"/>
                  </a:lnTo>
                  <a:cubicBezTo>
                    <a:pt x="1" y="10230"/>
                    <a:pt x="724" y="11391"/>
                    <a:pt x="1892" y="11723"/>
                  </a:cubicBezTo>
                  <a:lnTo>
                    <a:pt x="4184" y="12381"/>
                  </a:lnTo>
                  <a:cubicBezTo>
                    <a:pt x="4601" y="12387"/>
                    <a:pt x="5011" y="12505"/>
                    <a:pt x="5369" y="12720"/>
                  </a:cubicBezTo>
                  <a:lnTo>
                    <a:pt x="7648" y="13375"/>
                  </a:lnTo>
                  <a:cubicBezTo>
                    <a:pt x="7861" y="13436"/>
                    <a:pt x="8079" y="13466"/>
                    <a:pt x="8297" y="13466"/>
                  </a:cubicBezTo>
                  <a:cubicBezTo>
                    <a:pt x="8661" y="13466"/>
                    <a:pt x="9024" y="13381"/>
                    <a:pt x="9355" y="13215"/>
                  </a:cubicBezTo>
                  <a:cubicBezTo>
                    <a:pt x="9979" y="13906"/>
                    <a:pt x="10823" y="14407"/>
                    <a:pt x="11866" y="14705"/>
                  </a:cubicBezTo>
                  <a:cubicBezTo>
                    <a:pt x="12431" y="14868"/>
                    <a:pt x="12978" y="14949"/>
                    <a:pt x="13503" y="14949"/>
                  </a:cubicBezTo>
                  <a:cubicBezTo>
                    <a:pt x="13980" y="14949"/>
                    <a:pt x="14439" y="14882"/>
                    <a:pt x="14877" y="14748"/>
                  </a:cubicBezTo>
                  <a:cubicBezTo>
                    <a:pt x="15179" y="15284"/>
                    <a:pt x="15680" y="15679"/>
                    <a:pt x="16271" y="15850"/>
                  </a:cubicBezTo>
                  <a:lnTo>
                    <a:pt x="18563" y="16507"/>
                  </a:lnTo>
                  <a:cubicBezTo>
                    <a:pt x="18981" y="16513"/>
                    <a:pt x="19389" y="16632"/>
                    <a:pt x="19748" y="16847"/>
                  </a:cubicBezTo>
                  <a:lnTo>
                    <a:pt x="22027" y="17501"/>
                  </a:lnTo>
                  <a:cubicBezTo>
                    <a:pt x="22243" y="17564"/>
                    <a:pt x="22466" y="17594"/>
                    <a:pt x="22689" y="17596"/>
                  </a:cubicBezTo>
                  <a:cubicBezTo>
                    <a:pt x="23664" y="17594"/>
                    <a:pt x="24537" y="16992"/>
                    <a:pt x="24884" y="16080"/>
                  </a:cubicBezTo>
                  <a:lnTo>
                    <a:pt x="27478" y="9386"/>
                  </a:lnTo>
                  <a:cubicBezTo>
                    <a:pt x="27979" y="8088"/>
                    <a:pt x="27260" y="6639"/>
                    <a:pt x="25923" y="6255"/>
                  </a:cubicBezTo>
                  <a:lnTo>
                    <a:pt x="24175" y="5754"/>
                  </a:lnTo>
                  <a:cubicBezTo>
                    <a:pt x="23889" y="5726"/>
                    <a:pt x="23612" y="5645"/>
                    <a:pt x="23354" y="5518"/>
                  </a:cubicBezTo>
                  <a:lnTo>
                    <a:pt x="21507" y="4987"/>
                  </a:lnTo>
                  <a:cubicBezTo>
                    <a:pt x="21205" y="4961"/>
                    <a:pt x="20913" y="4877"/>
                    <a:pt x="20644" y="4741"/>
                  </a:cubicBezTo>
                  <a:lnTo>
                    <a:pt x="18828" y="4219"/>
                  </a:lnTo>
                  <a:cubicBezTo>
                    <a:pt x="18617" y="4159"/>
                    <a:pt x="18400" y="4129"/>
                    <a:pt x="18183" y="4129"/>
                  </a:cubicBezTo>
                  <a:cubicBezTo>
                    <a:pt x="17937" y="4129"/>
                    <a:pt x="17692" y="4168"/>
                    <a:pt x="17456" y="4245"/>
                  </a:cubicBezTo>
                  <a:cubicBezTo>
                    <a:pt x="16864" y="3717"/>
                    <a:pt x="16115" y="3322"/>
                    <a:pt x="15229" y="3067"/>
                  </a:cubicBezTo>
                  <a:cubicBezTo>
                    <a:pt x="14649" y="2900"/>
                    <a:pt x="14085" y="2816"/>
                    <a:pt x="13545" y="2816"/>
                  </a:cubicBezTo>
                  <a:cubicBezTo>
                    <a:pt x="13258" y="2816"/>
                    <a:pt x="12978" y="2840"/>
                    <a:pt x="12706" y="2887"/>
                  </a:cubicBezTo>
                  <a:cubicBezTo>
                    <a:pt x="12404" y="2524"/>
                    <a:pt x="11999" y="2260"/>
                    <a:pt x="11546" y="2129"/>
                  </a:cubicBezTo>
                  <a:lnTo>
                    <a:pt x="9796" y="1628"/>
                  </a:lnTo>
                  <a:cubicBezTo>
                    <a:pt x="9512" y="1599"/>
                    <a:pt x="9233" y="1518"/>
                    <a:pt x="8977" y="1392"/>
                  </a:cubicBezTo>
                  <a:lnTo>
                    <a:pt x="7128" y="861"/>
                  </a:lnTo>
                  <a:cubicBezTo>
                    <a:pt x="6828" y="834"/>
                    <a:pt x="6536" y="750"/>
                    <a:pt x="6265" y="614"/>
                  </a:cubicBezTo>
                  <a:lnTo>
                    <a:pt x="4449" y="93"/>
                  </a:lnTo>
                  <a:cubicBezTo>
                    <a:pt x="4231" y="30"/>
                    <a:pt x="4011" y="0"/>
                    <a:pt x="37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22"/>
          <p:cNvSpPr/>
          <p:nvPr/>
        </p:nvSpPr>
        <p:spPr>
          <a:xfrm>
            <a:off x="8542088" y="140582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8325100" y="2797713"/>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22"/>
          <p:cNvGrpSpPr/>
          <p:nvPr/>
        </p:nvGrpSpPr>
        <p:grpSpPr>
          <a:xfrm>
            <a:off x="311700" y="245650"/>
            <a:ext cx="691800" cy="168900"/>
            <a:chOff x="311700" y="245650"/>
            <a:chExt cx="691800" cy="168900"/>
          </a:xfrm>
        </p:grpSpPr>
        <p:sp>
          <p:nvSpPr>
            <p:cNvPr id="975" name="Google Shape;975;p22"/>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_1">
    <p:spTree>
      <p:nvGrpSpPr>
        <p:cNvPr id="978" name="Shape 978"/>
        <p:cNvGrpSpPr/>
        <p:nvPr/>
      </p:nvGrpSpPr>
      <p:grpSpPr>
        <a:xfrm>
          <a:off x="0" y="0"/>
          <a:ext cx="0" cy="0"/>
          <a:chOff x="0" y="0"/>
          <a:chExt cx="0" cy="0"/>
        </a:xfrm>
      </p:grpSpPr>
      <p:grpSp>
        <p:nvGrpSpPr>
          <p:cNvPr id="979" name="Google Shape;979;p23"/>
          <p:cNvGrpSpPr/>
          <p:nvPr/>
        </p:nvGrpSpPr>
        <p:grpSpPr>
          <a:xfrm>
            <a:off x="-68125" y="-68125"/>
            <a:ext cx="9289800" cy="5270700"/>
            <a:chOff x="-68125" y="-68125"/>
            <a:chExt cx="9289800" cy="5270700"/>
          </a:xfrm>
        </p:grpSpPr>
        <p:grpSp>
          <p:nvGrpSpPr>
            <p:cNvPr id="980" name="Google Shape;980;p23"/>
            <p:cNvGrpSpPr/>
            <p:nvPr/>
          </p:nvGrpSpPr>
          <p:grpSpPr>
            <a:xfrm>
              <a:off x="60800" y="580575"/>
              <a:ext cx="9033300" cy="4510075"/>
              <a:chOff x="60800" y="580575"/>
              <a:chExt cx="9033300" cy="4510075"/>
            </a:xfrm>
          </p:grpSpPr>
          <p:cxnSp>
            <p:nvCxnSpPr>
              <p:cNvPr id="981" name="Google Shape;981;p23"/>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2" name="Google Shape;982;p23"/>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3" name="Google Shape;983;p23"/>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4" name="Google Shape;984;p23"/>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5" name="Google Shape;985;p23"/>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6" name="Google Shape;986;p23"/>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7" name="Google Shape;987;p23"/>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8" name="Google Shape;988;p23"/>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89" name="Google Shape;989;p23"/>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0" name="Google Shape;990;p23"/>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1" name="Google Shape;991;p23"/>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2" name="Google Shape;992;p23"/>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3" name="Google Shape;993;p23"/>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4" name="Google Shape;994;p23"/>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5" name="Google Shape;995;p23"/>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6" name="Google Shape;996;p23"/>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997" name="Google Shape;997;p23"/>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98" name="Google Shape;998;p23"/>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999" name="Google Shape;999;p23"/>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00" name="Google Shape;1000;p23"/>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01" name="Google Shape;1001;p23"/>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02" name="Google Shape;1002;p23"/>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03" name="Google Shape;1003;p23"/>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04" name="Google Shape;1004;p23"/>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005" name="Google Shape;1005;p23"/>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006" name="Google Shape;1006;p23"/>
            <p:cNvGrpSpPr/>
            <p:nvPr/>
          </p:nvGrpSpPr>
          <p:grpSpPr>
            <a:xfrm>
              <a:off x="-68125" y="-68125"/>
              <a:ext cx="9289800" cy="5270700"/>
              <a:chOff x="-68125" y="-68125"/>
              <a:chExt cx="9289800" cy="5270700"/>
            </a:xfrm>
          </p:grpSpPr>
          <p:sp>
            <p:nvSpPr>
              <p:cNvPr id="1007" name="Google Shape;1007;p23"/>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8" name="Google Shape;1008;p23"/>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09" name="Google Shape;1009;p23"/>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10" name="Google Shape;1010;p23"/>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11" name="Google Shape;1011;p23"/>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012" name="Google Shape;1012;p23"/>
          <p:cNvSpPr txBox="1"/>
          <p:nvPr>
            <p:ph idx="1" type="subTitle"/>
          </p:nvPr>
        </p:nvSpPr>
        <p:spPr>
          <a:xfrm>
            <a:off x="1094400" y="1991400"/>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13" name="Google Shape;1013;p23"/>
          <p:cNvSpPr txBox="1"/>
          <p:nvPr>
            <p:ph idx="2" type="subTitle"/>
          </p:nvPr>
        </p:nvSpPr>
        <p:spPr>
          <a:xfrm>
            <a:off x="1094400" y="1645000"/>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14" name="Google Shape;1014;p23"/>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015" name="Google Shape;1015;p23"/>
          <p:cNvSpPr txBox="1"/>
          <p:nvPr>
            <p:ph idx="3" type="subTitle"/>
          </p:nvPr>
        </p:nvSpPr>
        <p:spPr>
          <a:xfrm>
            <a:off x="3628625" y="1991400"/>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16" name="Google Shape;1016;p23"/>
          <p:cNvSpPr txBox="1"/>
          <p:nvPr>
            <p:ph idx="4" type="subTitle"/>
          </p:nvPr>
        </p:nvSpPr>
        <p:spPr>
          <a:xfrm>
            <a:off x="3628625" y="1645000"/>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17" name="Google Shape;1017;p23"/>
          <p:cNvSpPr txBox="1"/>
          <p:nvPr>
            <p:ph idx="5" type="subTitle"/>
          </p:nvPr>
        </p:nvSpPr>
        <p:spPr>
          <a:xfrm>
            <a:off x="6162850" y="1991400"/>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18" name="Google Shape;1018;p23"/>
          <p:cNvSpPr txBox="1"/>
          <p:nvPr>
            <p:ph idx="6" type="subTitle"/>
          </p:nvPr>
        </p:nvSpPr>
        <p:spPr>
          <a:xfrm>
            <a:off x="6162850" y="1645000"/>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19" name="Google Shape;1019;p23"/>
          <p:cNvSpPr txBox="1"/>
          <p:nvPr>
            <p:ph idx="7" type="subTitle"/>
          </p:nvPr>
        </p:nvSpPr>
        <p:spPr>
          <a:xfrm>
            <a:off x="1094400" y="3529175"/>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20" name="Google Shape;1020;p23"/>
          <p:cNvSpPr txBox="1"/>
          <p:nvPr>
            <p:ph idx="8" type="subTitle"/>
          </p:nvPr>
        </p:nvSpPr>
        <p:spPr>
          <a:xfrm>
            <a:off x="1094400" y="3182775"/>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21" name="Google Shape;1021;p23"/>
          <p:cNvSpPr txBox="1"/>
          <p:nvPr>
            <p:ph idx="9" type="subTitle"/>
          </p:nvPr>
        </p:nvSpPr>
        <p:spPr>
          <a:xfrm>
            <a:off x="3628625" y="3529175"/>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22" name="Google Shape;1022;p23"/>
          <p:cNvSpPr txBox="1"/>
          <p:nvPr>
            <p:ph idx="13" type="subTitle"/>
          </p:nvPr>
        </p:nvSpPr>
        <p:spPr>
          <a:xfrm>
            <a:off x="3628625" y="3182775"/>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23" name="Google Shape;1023;p23"/>
          <p:cNvSpPr txBox="1"/>
          <p:nvPr>
            <p:ph idx="14" type="subTitle"/>
          </p:nvPr>
        </p:nvSpPr>
        <p:spPr>
          <a:xfrm>
            <a:off x="6162850" y="3529175"/>
            <a:ext cx="1896300" cy="77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24" name="Google Shape;1024;p23"/>
          <p:cNvSpPr txBox="1"/>
          <p:nvPr>
            <p:ph idx="15" type="subTitle"/>
          </p:nvPr>
        </p:nvSpPr>
        <p:spPr>
          <a:xfrm>
            <a:off x="6162850" y="3182775"/>
            <a:ext cx="18963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25" name="Google Shape;1025;p23"/>
          <p:cNvSpPr/>
          <p:nvPr/>
        </p:nvSpPr>
        <p:spPr>
          <a:xfrm>
            <a:off x="6042300" y="473350"/>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3"/>
          <p:cNvSpPr/>
          <p:nvPr/>
        </p:nvSpPr>
        <p:spPr>
          <a:xfrm>
            <a:off x="8138775" y="1515800"/>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3"/>
          <p:cNvSpPr/>
          <p:nvPr/>
        </p:nvSpPr>
        <p:spPr>
          <a:xfrm>
            <a:off x="8565300" y="1269531"/>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2833900" y="4491275"/>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23"/>
          <p:cNvGrpSpPr/>
          <p:nvPr/>
        </p:nvGrpSpPr>
        <p:grpSpPr>
          <a:xfrm>
            <a:off x="311700" y="245650"/>
            <a:ext cx="691800" cy="168900"/>
            <a:chOff x="311700" y="245650"/>
            <a:chExt cx="691800" cy="168900"/>
          </a:xfrm>
        </p:grpSpPr>
        <p:sp>
          <p:nvSpPr>
            <p:cNvPr id="1030" name="Google Shape;1030;p23"/>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p:cSld name="CUSTOM_7_1_1_1">
    <p:spTree>
      <p:nvGrpSpPr>
        <p:cNvPr id="1033" name="Shape 1033"/>
        <p:cNvGrpSpPr/>
        <p:nvPr/>
      </p:nvGrpSpPr>
      <p:grpSpPr>
        <a:xfrm>
          <a:off x="0" y="0"/>
          <a:ext cx="0" cy="0"/>
          <a:chOff x="0" y="0"/>
          <a:chExt cx="0" cy="0"/>
        </a:xfrm>
      </p:grpSpPr>
      <p:grpSp>
        <p:nvGrpSpPr>
          <p:cNvPr id="1034" name="Google Shape;1034;p24"/>
          <p:cNvGrpSpPr/>
          <p:nvPr/>
        </p:nvGrpSpPr>
        <p:grpSpPr>
          <a:xfrm>
            <a:off x="-68125" y="-68125"/>
            <a:ext cx="9289800" cy="5270700"/>
            <a:chOff x="-68125" y="-68125"/>
            <a:chExt cx="9289800" cy="5270700"/>
          </a:xfrm>
        </p:grpSpPr>
        <p:grpSp>
          <p:nvGrpSpPr>
            <p:cNvPr id="1035" name="Google Shape;1035;p24"/>
            <p:cNvGrpSpPr/>
            <p:nvPr/>
          </p:nvGrpSpPr>
          <p:grpSpPr>
            <a:xfrm>
              <a:off x="60800" y="580575"/>
              <a:ext cx="9033300" cy="4510075"/>
              <a:chOff x="60800" y="580575"/>
              <a:chExt cx="9033300" cy="4510075"/>
            </a:xfrm>
          </p:grpSpPr>
          <p:cxnSp>
            <p:nvCxnSpPr>
              <p:cNvPr id="1036" name="Google Shape;1036;p24"/>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37" name="Google Shape;1037;p24"/>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38" name="Google Shape;1038;p24"/>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39" name="Google Shape;1039;p24"/>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0" name="Google Shape;1040;p24"/>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1" name="Google Shape;1041;p24"/>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2" name="Google Shape;1042;p24"/>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3" name="Google Shape;1043;p24"/>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4" name="Google Shape;1044;p24"/>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5" name="Google Shape;1045;p24"/>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6" name="Google Shape;1046;p24"/>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7" name="Google Shape;1047;p24"/>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8" name="Google Shape;1048;p24"/>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49" name="Google Shape;1049;p24"/>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50" name="Google Shape;1050;p24"/>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51" name="Google Shape;1051;p24"/>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52" name="Google Shape;1052;p24"/>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3" name="Google Shape;1053;p24"/>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4" name="Google Shape;1054;p24"/>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5" name="Google Shape;1055;p24"/>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6" name="Google Shape;1056;p24"/>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7" name="Google Shape;1057;p24"/>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8" name="Google Shape;1058;p24"/>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059" name="Google Shape;1059;p24"/>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060" name="Google Shape;1060;p24"/>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061" name="Google Shape;1061;p24"/>
            <p:cNvGrpSpPr/>
            <p:nvPr/>
          </p:nvGrpSpPr>
          <p:grpSpPr>
            <a:xfrm>
              <a:off x="-68125" y="-68125"/>
              <a:ext cx="9289800" cy="5270700"/>
              <a:chOff x="-68125" y="-68125"/>
              <a:chExt cx="9289800" cy="5270700"/>
            </a:xfrm>
          </p:grpSpPr>
          <p:sp>
            <p:nvSpPr>
              <p:cNvPr id="1062" name="Google Shape;1062;p24"/>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3" name="Google Shape;1063;p24"/>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64" name="Google Shape;1064;p24"/>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65" name="Google Shape;1065;p24"/>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24"/>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067" name="Google Shape;1067;p24"/>
          <p:cNvSpPr txBox="1"/>
          <p:nvPr>
            <p:ph idx="1" type="subTitle"/>
          </p:nvPr>
        </p:nvSpPr>
        <p:spPr>
          <a:xfrm>
            <a:off x="1094400" y="1842875"/>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68" name="Google Shape;1068;p24"/>
          <p:cNvSpPr txBox="1"/>
          <p:nvPr>
            <p:ph idx="2" type="subTitle"/>
          </p:nvPr>
        </p:nvSpPr>
        <p:spPr>
          <a:xfrm>
            <a:off x="1094400" y="1496475"/>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69" name="Google Shape;1069;p24"/>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070" name="Google Shape;1070;p24"/>
          <p:cNvSpPr txBox="1"/>
          <p:nvPr>
            <p:ph idx="3" type="subTitle"/>
          </p:nvPr>
        </p:nvSpPr>
        <p:spPr>
          <a:xfrm>
            <a:off x="1094400" y="2905713"/>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71" name="Google Shape;1071;p24"/>
          <p:cNvSpPr txBox="1"/>
          <p:nvPr>
            <p:ph idx="4" type="subTitle"/>
          </p:nvPr>
        </p:nvSpPr>
        <p:spPr>
          <a:xfrm>
            <a:off x="1094400" y="2559313"/>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72" name="Google Shape;1072;p24"/>
          <p:cNvSpPr txBox="1"/>
          <p:nvPr>
            <p:ph idx="5" type="subTitle"/>
          </p:nvPr>
        </p:nvSpPr>
        <p:spPr>
          <a:xfrm>
            <a:off x="1094400" y="396855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73" name="Google Shape;1073;p24"/>
          <p:cNvSpPr txBox="1"/>
          <p:nvPr>
            <p:ph idx="6" type="subTitle"/>
          </p:nvPr>
        </p:nvSpPr>
        <p:spPr>
          <a:xfrm>
            <a:off x="1094400" y="36221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74" name="Google Shape;1074;p24"/>
          <p:cNvSpPr txBox="1"/>
          <p:nvPr>
            <p:ph idx="7" type="subTitle"/>
          </p:nvPr>
        </p:nvSpPr>
        <p:spPr>
          <a:xfrm>
            <a:off x="3492900" y="1842875"/>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75" name="Google Shape;1075;p24"/>
          <p:cNvSpPr txBox="1"/>
          <p:nvPr>
            <p:ph idx="8" type="subTitle"/>
          </p:nvPr>
        </p:nvSpPr>
        <p:spPr>
          <a:xfrm>
            <a:off x="3492900" y="1496475"/>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76" name="Google Shape;1076;p24"/>
          <p:cNvSpPr txBox="1"/>
          <p:nvPr>
            <p:ph idx="9" type="subTitle"/>
          </p:nvPr>
        </p:nvSpPr>
        <p:spPr>
          <a:xfrm>
            <a:off x="3492900" y="2905713"/>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77" name="Google Shape;1077;p24"/>
          <p:cNvSpPr txBox="1"/>
          <p:nvPr>
            <p:ph idx="13" type="subTitle"/>
          </p:nvPr>
        </p:nvSpPr>
        <p:spPr>
          <a:xfrm>
            <a:off x="3492900" y="2559313"/>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78" name="Google Shape;1078;p24"/>
          <p:cNvSpPr txBox="1"/>
          <p:nvPr>
            <p:ph idx="14" type="subTitle"/>
          </p:nvPr>
        </p:nvSpPr>
        <p:spPr>
          <a:xfrm>
            <a:off x="3492900" y="396855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79" name="Google Shape;1079;p24"/>
          <p:cNvSpPr txBox="1"/>
          <p:nvPr>
            <p:ph idx="15" type="subTitle"/>
          </p:nvPr>
        </p:nvSpPr>
        <p:spPr>
          <a:xfrm>
            <a:off x="3492900" y="36221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80" name="Google Shape;1080;p24"/>
          <p:cNvSpPr txBox="1"/>
          <p:nvPr>
            <p:ph idx="16" type="subTitle"/>
          </p:nvPr>
        </p:nvSpPr>
        <p:spPr>
          <a:xfrm>
            <a:off x="5891400" y="1842875"/>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81" name="Google Shape;1081;p24"/>
          <p:cNvSpPr txBox="1"/>
          <p:nvPr>
            <p:ph idx="17" type="subTitle"/>
          </p:nvPr>
        </p:nvSpPr>
        <p:spPr>
          <a:xfrm>
            <a:off x="5891400" y="1496475"/>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82" name="Google Shape;1082;p24"/>
          <p:cNvSpPr txBox="1"/>
          <p:nvPr>
            <p:ph idx="18" type="subTitle"/>
          </p:nvPr>
        </p:nvSpPr>
        <p:spPr>
          <a:xfrm>
            <a:off x="5891400" y="2905713"/>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83" name="Google Shape;1083;p24"/>
          <p:cNvSpPr txBox="1"/>
          <p:nvPr>
            <p:ph idx="19" type="subTitle"/>
          </p:nvPr>
        </p:nvSpPr>
        <p:spPr>
          <a:xfrm>
            <a:off x="5891400" y="2559313"/>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84" name="Google Shape;1084;p24"/>
          <p:cNvSpPr txBox="1"/>
          <p:nvPr>
            <p:ph idx="20" type="subTitle"/>
          </p:nvPr>
        </p:nvSpPr>
        <p:spPr>
          <a:xfrm>
            <a:off x="5891400" y="3968550"/>
            <a:ext cx="2158200" cy="49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085" name="Google Shape;1085;p24"/>
          <p:cNvSpPr txBox="1"/>
          <p:nvPr>
            <p:ph idx="21" type="subTitle"/>
          </p:nvPr>
        </p:nvSpPr>
        <p:spPr>
          <a:xfrm>
            <a:off x="5891400" y="3622150"/>
            <a:ext cx="21582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1086" name="Google Shape;1086;p24"/>
          <p:cNvGrpSpPr/>
          <p:nvPr/>
        </p:nvGrpSpPr>
        <p:grpSpPr>
          <a:xfrm>
            <a:off x="7859932" y="447499"/>
            <a:ext cx="802631" cy="896810"/>
            <a:chOff x="7775294" y="3445874"/>
            <a:chExt cx="802631" cy="896810"/>
          </a:xfrm>
        </p:grpSpPr>
        <p:sp>
          <p:nvSpPr>
            <p:cNvPr id="1087" name="Google Shape;1087;p24"/>
            <p:cNvSpPr/>
            <p:nvPr/>
          </p:nvSpPr>
          <p:spPr>
            <a:xfrm rot="10800000">
              <a:off x="7775294" y="344587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465425" y="361921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rot="10800000">
              <a:off x="8033356" y="3985573"/>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4"/>
          <p:cNvGrpSpPr/>
          <p:nvPr/>
        </p:nvGrpSpPr>
        <p:grpSpPr>
          <a:xfrm>
            <a:off x="311700" y="245650"/>
            <a:ext cx="691800" cy="168900"/>
            <a:chOff x="311700" y="245650"/>
            <a:chExt cx="691800" cy="168900"/>
          </a:xfrm>
        </p:grpSpPr>
        <p:sp>
          <p:nvSpPr>
            <p:cNvPr id="1091" name="Google Shape;1091;p24"/>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_1_1_1">
    <p:spTree>
      <p:nvGrpSpPr>
        <p:cNvPr id="1094" name="Shape 1094"/>
        <p:cNvGrpSpPr/>
        <p:nvPr/>
      </p:nvGrpSpPr>
      <p:grpSpPr>
        <a:xfrm>
          <a:off x="0" y="0"/>
          <a:ext cx="0" cy="0"/>
          <a:chOff x="0" y="0"/>
          <a:chExt cx="0" cy="0"/>
        </a:xfrm>
      </p:grpSpPr>
      <p:grpSp>
        <p:nvGrpSpPr>
          <p:cNvPr id="1095" name="Google Shape;1095;p25"/>
          <p:cNvGrpSpPr/>
          <p:nvPr/>
        </p:nvGrpSpPr>
        <p:grpSpPr>
          <a:xfrm>
            <a:off x="-68125" y="-68125"/>
            <a:ext cx="9289800" cy="5270700"/>
            <a:chOff x="-68125" y="-68125"/>
            <a:chExt cx="9289800" cy="5270700"/>
          </a:xfrm>
        </p:grpSpPr>
        <p:grpSp>
          <p:nvGrpSpPr>
            <p:cNvPr id="1096" name="Google Shape;1096;p25"/>
            <p:cNvGrpSpPr/>
            <p:nvPr/>
          </p:nvGrpSpPr>
          <p:grpSpPr>
            <a:xfrm>
              <a:off x="60800" y="580575"/>
              <a:ext cx="9033300" cy="4510075"/>
              <a:chOff x="60800" y="580575"/>
              <a:chExt cx="9033300" cy="4510075"/>
            </a:xfrm>
          </p:grpSpPr>
          <p:cxnSp>
            <p:nvCxnSpPr>
              <p:cNvPr id="1097" name="Google Shape;1097;p25"/>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98" name="Google Shape;1098;p25"/>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099" name="Google Shape;1099;p25"/>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0" name="Google Shape;1100;p25"/>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1" name="Google Shape;1101;p25"/>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2" name="Google Shape;1102;p25"/>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3" name="Google Shape;1103;p25"/>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4" name="Google Shape;1104;p25"/>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5" name="Google Shape;1105;p25"/>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6" name="Google Shape;1106;p25"/>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7" name="Google Shape;1107;p25"/>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8" name="Google Shape;1108;p25"/>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09" name="Google Shape;1109;p25"/>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10" name="Google Shape;1110;p25"/>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11" name="Google Shape;1111;p25"/>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12" name="Google Shape;1112;p25"/>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13" name="Google Shape;1113;p25"/>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4" name="Google Shape;1114;p25"/>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5" name="Google Shape;1115;p25"/>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6" name="Google Shape;1116;p25"/>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7" name="Google Shape;1117;p25"/>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8" name="Google Shape;1118;p25"/>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19" name="Google Shape;1119;p25"/>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20" name="Google Shape;1120;p25"/>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121" name="Google Shape;1121;p25"/>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122" name="Google Shape;1122;p25"/>
            <p:cNvGrpSpPr/>
            <p:nvPr/>
          </p:nvGrpSpPr>
          <p:grpSpPr>
            <a:xfrm>
              <a:off x="-68125" y="-68125"/>
              <a:ext cx="9289800" cy="5270700"/>
              <a:chOff x="-68125" y="-68125"/>
              <a:chExt cx="9289800" cy="5270700"/>
            </a:xfrm>
          </p:grpSpPr>
          <p:sp>
            <p:nvSpPr>
              <p:cNvPr id="1123" name="Google Shape;1123;p25"/>
              <p:cNvSpPr/>
              <p:nvPr/>
            </p:nvSpPr>
            <p:spPr>
              <a:xfrm>
                <a:off x="-68125" y="-68125"/>
                <a:ext cx="9289800" cy="5270700"/>
              </a:xfrm>
              <a:prstGeom prst="frame">
                <a:avLst>
                  <a:gd fmla="val 2585" name="adj1"/>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4" name="Google Shape;1124;p25"/>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25"/>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25"/>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25"/>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128" name="Google Shape;1128;p25"/>
          <p:cNvSpPr txBox="1"/>
          <p:nvPr>
            <p:ph hasCustomPrompt="1" type="title"/>
          </p:nvPr>
        </p:nvSpPr>
        <p:spPr>
          <a:xfrm>
            <a:off x="1073275" y="705700"/>
            <a:ext cx="2976000" cy="1164900"/>
          </a:xfrm>
          <a:prstGeom prst="rect">
            <a:avLst/>
          </a:prstGeom>
          <a:effectLst>
            <a:outerShdw rotWithShape="0" algn="bl" dir="2820000" dist="38100">
              <a:srgbClr val="000000"/>
            </a:outerShdw>
          </a:effectLst>
        </p:spPr>
        <p:txBody>
          <a:bodyPr anchorCtr="0" anchor="t" bIns="0" lIns="0" spcFirstLastPara="1" rIns="0" wrap="square" tIns="0">
            <a:noAutofit/>
          </a:bodyPr>
          <a:lstStyle>
            <a:lvl1pPr lvl="0" rtl="0">
              <a:spcBef>
                <a:spcPts val="0"/>
              </a:spcBef>
              <a:spcAft>
                <a:spcPts val="0"/>
              </a:spcAft>
              <a:buSzPts val="48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9" name="Google Shape;1129;p25"/>
          <p:cNvSpPr txBox="1"/>
          <p:nvPr>
            <p:ph idx="1" type="subTitle"/>
          </p:nvPr>
        </p:nvSpPr>
        <p:spPr>
          <a:xfrm>
            <a:off x="1073275" y="1932533"/>
            <a:ext cx="2976000" cy="2766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600"/>
              <a:buNone/>
              <a:defRPr sz="1800"/>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1130" name="Google Shape;1130;p25"/>
          <p:cNvSpPr txBox="1"/>
          <p:nvPr>
            <p:ph hasCustomPrompt="1" idx="2" type="title"/>
          </p:nvPr>
        </p:nvSpPr>
        <p:spPr>
          <a:xfrm>
            <a:off x="5094725" y="705700"/>
            <a:ext cx="2976000" cy="1164900"/>
          </a:xfrm>
          <a:prstGeom prst="rect">
            <a:avLst/>
          </a:prstGeom>
          <a:effectLst>
            <a:outerShdw rotWithShape="0" algn="bl" dir="2820000" dist="38100">
              <a:srgbClr val="000000"/>
            </a:outerShdw>
          </a:effectLst>
        </p:spPr>
        <p:txBody>
          <a:bodyPr anchorCtr="0" anchor="t" bIns="0" lIns="0" spcFirstLastPara="1" rIns="0" wrap="square" tIns="0">
            <a:noAutofit/>
          </a:bodyPr>
          <a:lstStyle>
            <a:lvl1pPr lvl="0" rtl="0" algn="r">
              <a:spcBef>
                <a:spcPts val="0"/>
              </a:spcBef>
              <a:spcAft>
                <a:spcPts val="0"/>
              </a:spcAft>
              <a:buSzPts val="4800"/>
              <a:buNone/>
              <a:defRPr sz="8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1" name="Google Shape;1131;p25"/>
          <p:cNvSpPr txBox="1"/>
          <p:nvPr>
            <p:ph idx="3" type="subTitle"/>
          </p:nvPr>
        </p:nvSpPr>
        <p:spPr>
          <a:xfrm>
            <a:off x="5094725" y="1932533"/>
            <a:ext cx="2976000" cy="276600"/>
          </a:xfrm>
          <a:prstGeom prst="rect">
            <a:avLst/>
          </a:prstGeom>
        </p:spPr>
        <p:txBody>
          <a:bodyPr anchorCtr="0" anchor="t" bIns="0" lIns="0" spcFirstLastPara="1" rIns="0" wrap="square" tIns="0">
            <a:noAutofit/>
          </a:bodyPr>
          <a:lstStyle>
            <a:lvl1pPr lvl="0" rtl="0" algn="r">
              <a:spcBef>
                <a:spcPts val="0"/>
              </a:spcBef>
              <a:spcAft>
                <a:spcPts val="0"/>
              </a:spcAft>
              <a:buClr>
                <a:schemeClr val="dk1"/>
              </a:buClr>
              <a:buSzPts val="1600"/>
              <a:buNone/>
              <a:defRPr sz="1800"/>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1132" name="Google Shape;1132;p25"/>
          <p:cNvSpPr txBox="1"/>
          <p:nvPr>
            <p:ph hasCustomPrompt="1" idx="4" type="title"/>
          </p:nvPr>
        </p:nvSpPr>
        <p:spPr>
          <a:xfrm>
            <a:off x="1073275" y="2728075"/>
            <a:ext cx="2976000" cy="1164900"/>
          </a:xfrm>
          <a:prstGeom prst="rect">
            <a:avLst/>
          </a:prstGeom>
          <a:effectLst>
            <a:outerShdw rotWithShape="0" algn="bl" dir="2820000" dist="38100">
              <a:srgbClr val="000000"/>
            </a:outerShdw>
          </a:effectLst>
        </p:spPr>
        <p:txBody>
          <a:bodyPr anchorCtr="0" anchor="t" bIns="0" lIns="0" spcFirstLastPara="1" rIns="0" wrap="square" tIns="0">
            <a:noAutofit/>
          </a:bodyPr>
          <a:lstStyle>
            <a:lvl1pPr lvl="0" rtl="0">
              <a:spcBef>
                <a:spcPts val="0"/>
              </a:spcBef>
              <a:spcAft>
                <a:spcPts val="0"/>
              </a:spcAft>
              <a:buSzPts val="4800"/>
              <a:buNone/>
              <a:defRPr sz="8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3" name="Google Shape;1133;p25"/>
          <p:cNvSpPr txBox="1"/>
          <p:nvPr>
            <p:ph idx="5" type="subTitle"/>
          </p:nvPr>
        </p:nvSpPr>
        <p:spPr>
          <a:xfrm>
            <a:off x="1073275" y="3954908"/>
            <a:ext cx="2976000" cy="2766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600"/>
              <a:buNone/>
              <a:defRPr sz="1800"/>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1134" name="Google Shape;1134;p25"/>
          <p:cNvSpPr txBox="1"/>
          <p:nvPr>
            <p:ph hasCustomPrompt="1" idx="6" type="title"/>
          </p:nvPr>
        </p:nvSpPr>
        <p:spPr>
          <a:xfrm>
            <a:off x="5094725" y="2728075"/>
            <a:ext cx="2976000" cy="1164900"/>
          </a:xfrm>
          <a:prstGeom prst="rect">
            <a:avLst/>
          </a:prstGeom>
          <a:effectLst>
            <a:outerShdw rotWithShape="0" algn="bl" dir="2820000" dist="38100">
              <a:srgbClr val="000000"/>
            </a:outerShdw>
          </a:effectLst>
        </p:spPr>
        <p:txBody>
          <a:bodyPr anchorCtr="0" anchor="t" bIns="0" lIns="0" spcFirstLastPara="1" rIns="0" wrap="square" tIns="0">
            <a:noAutofit/>
          </a:bodyPr>
          <a:lstStyle>
            <a:lvl1pPr lvl="0" rtl="0" algn="r">
              <a:spcBef>
                <a:spcPts val="0"/>
              </a:spcBef>
              <a:spcAft>
                <a:spcPts val="0"/>
              </a:spcAft>
              <a:buSzPts val="48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5" name="Google Shape;1135;p25"/>
          <p:cNvSpPr txBox="1"/>
          <p:nvPr>
            <p:ph idx="7" type="subTitle"/>
          </p:nvPr>
        </p:nvSpPr>
        <p:spPr>
          <a:xfrm>
            <a:off x="5094725" y="3954908"/>
            <a:ext cx="2976000" cy="276600"/>
          </a:xfrm>
          <a:prstGeom prst="rect">
            <a:avLst/>
          </a:prstGeom>
        </p:spPr>
        <p:txBody>
          <a:bodyPr anchorCtr="0" anchor="t" bIns="0" lIns="0" spcFirstLastPara="1" rIns="0" wrap="square" tIns="0">
            <a:noAutofit/>
          </a:bodyPr>
          <a:lstStyle>
            <a:lvl1pPr lvl="0" rtl="0" algn="r">
              <a:spcBef>
                <a:spcPts val="0"/>
              </a:spcBef>
              <a:spcAft>
                <a:spcPts val="0"/>
              </a:spcAft>
              <a:buClr>
                <a:schemeClr val="dk1"/>
              </a:buClr>
              <a:buSzPts val="1600"/>
              <a:buNone/>
              <a:defRPr sz="1800"/>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1136" name="Google Shape;1136;p25"/>
          <p:cNvSpPr/>
          <p:nvPr/>
        </p:nvSpPr>
        <p:spPr>
          <a:xfrm>
            <a:off x="3934022" y="4414713"/>
            <a:ext cx="304575" cy="428911"/>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4444875" y="4677756"/>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4949738" y="29746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25"/>
          <p:cNvGrpSpPr/>
          <p:nvPr/>
        </p:nvGrpSpPr>
        <p:grpSpPr>
          <a:xfrm>
            <a:off x="3870987" y="331838"/>
            <a:ext cx="1049982" cy="660334"/>
            <a:chOff x="7636250" y="3778675"/>
            <a:chExt cx="1049982" cy="660334"/>
          </a:xfrm>
        </p:grpSpPr>
        <p:sp>
          <p:nvSpPr>
            <p:cNvPr id="1140" name="Google Shape;1140;p25"/>
            <p:cNvSpPr/>
            <p:nvPr/>
          </p:nvSpPr>
          <p:spPr>
            <a:xfrm>
              <a:off x="7639027" y="3781077"/>
              <a:ext cx="1035121" cy="655493"/>
            </a:xfrm>
            <a:custGeom>
              <a:rect b="b" l="l" r="r" t="t"/>
              <a:pathLst>
                <a:path extrusionOk="0" h="17467" w="27583">
                  <a:moveTo>
                    <a:pt x="3726" y="1"/>
                  </a:moveTo>
                  <a:cubicBezTo>
                    <a:pt x="2640" y="1"/>
                    <a:pt x="1660" y="776"/>
                    <a:pt x="1460" y="1903"/>
                  </a:cubicBezTo>
                  <a:lnTo>
                    <a:pt x="206" y="8984"/>
                  </a:lnTo>
                  <a:cubicBezTo>
                    <a:pt x="1" y="10145"/>
                    <a:pt x="706" y="11274"/>
                    <a:pt x="1839" y="11599"/>
                  </a:cubicBezTo>
                  <a:lnTo>
                    <a:pt x="4131" y="12257"/>
                  </a:lnTo>
                  <a:cubicBezTo>
                    <a:pt x="4549" y="12260"/>
                    <a:pt x="4959" y="12377"/>
                    <a:pt x="5316" y="12596"/>
                  </a:cubicBezTo>
                  <a:lnTo>
                    <a:pt x="7596" y="13251"/>
                  </a:lnTo>
                  <a:cubicBezTo>
                    <a:pt x="7803" y="13310"/>
                    <a:pt x="8015" y="13339"/>
                    <a:pt x="8227" y="13339"/>
                  </a:cubicBezTo>
                  <a:cubicBezTo>
                    <a:pt x="8597" y="13339"/>
                    <a:pt x="8965" y="13249"/>
                    <a:pt x="9298" y="13072"/>
                  </a:cubicBezTo>
                  <a:cubicBezTo>
                    <a:pt x="9833" y="13674"/>
                    <a:pt x="10620" y="14238"/>
                    <a:pt x="11814" y="14581"/>
                  </a:cubicBezTo>
                  <a:cubicBezTo>
                    <a:pt x="12407" y="14752"/>
                    <a:pt x="12944" y="14822"/>
                    <a:pt x="13430" y="14822"/>
                  </a:cubicBezTo>
                  <a:cubicBezTo>
                    <a:pt x="13959" y="14822"/>
                    <a:pt x="14427" y="14738"/>
                    <a:pt x="14836" y="14608"/>
                  </a:cubicBezTo>
                  <a:cubicBezTo>
                    <a:pt x="15122" y="15133"/>
                    <a:pt x="15603" y="15549"/>
                    <a:pt x="16218" y="15726"/>
                  </a:cubicBezTo>
                  <a:lnTo>
                    <a:pt x="18509" y="16383"/>
                  </a:lnTo>
                  <a:cubicBezTo>
                    <a:pt x="18928" y="16386"/>
                    <a:pt x="19337" y="16503"/>
                    <a:pt x="19694" y="16723"/>
                  </a:cubicBezTo>
                  <a:lnTo>
                    <a:pt x="21975" y="17377"/>
                  </a:lnTo>
                  <a:cubicBezTo>
                    <a:pt x="22187" y="17438"/>
                    <a:pt x="22401" y="17467"/>
                    <a:pt x="22611" y="17467"/>
                  </a:cubicBezTo>
                  <a:cubicBezTo>
                    <a:pt x="23540" y="17467"/>
                    <a:pt x="24406" y="16902"/>
                    <a:pt x="24758" y="15996"/>
                  </a:cubicBezTo>
                  <a:lnTo>
                    <a:pt x="27350" y="9300"/>
                  </a:lnTo>
                  <a:cubicBezTo>
                    <a:pt x="27582" y="8696"/>
                    <a:pt x="27551" y="8021"/>
                    <a:pt x="27261" y="7443"/>
                  </a:cubicBezTo>
                  <a:cubicBezTo>
                    <a:pt x="26974" y="6863"/>
                    <a:pt x="26455" y="6431"/>
                    <a:pt x="25834" y="6253"/>
                  </a:cubicBezTo>
                  <a:lnTo>
                    <a:pt x="24086" y="5752"/>
                  </a:lnTo>
                  <a:cubicBezTo>
                    <a:pt x="23800" y="5723"/>
                    <a:pt x="23522" y="5644"/>
                    <a:pt x="23266" y="5516"/>
                  </a:cubicBezTo>
                  <a:lnTo>
                    <a:pt x="21419" y="4985"/>
                  </a:lnTo>
                  <a:cubicBezTo>
                    <a:pt x="21117" y="4960"/>
                    <a:pt x="20824" y="4876"/>
                    <a:pt x="20554" y="4739"/>
                  </a:cubicBezTo>
                  <a:lnTo>
                    <a:pt x="18740" y="4217"/>
                  </a:lnTo>
                  <a:cubicBezTo>
                    <a:pt x="18534" y="4159"/>
                    <a:pt x="18323" y="4130"/>
                    <a:pt x="18113" y="4130"/>
                  </a:cubicBezTo>
                  <a:cubicBezTo>
                    <a:pt x="17862" y="4130"/>
                    <a:pt x="17611" y="4171"/>
                    <a:pt x="17371" y="4253"/>
                  </a:cubicBezTo>
                  <a:cubicBezTo>
                    <a:pt x="16848" y="3781"/>
                    <a:pt x="16135" y="3349"/>
                    <a:pt x="15141" y="3065"/>
                  </a:cubicBezTo>
                  <a:cubicBezTo>
                    <a:pt x="14528" y="2888"/>
                    <a:pt x="13975" y="2816"/>
                    <a:pt x="13478" y="2816"/>
                  </a:cubicBezTo>
                  <a:cubicBezTo>
                    <a:pt x="13167" y="2816"/>
                    <a:pt x="12878" y="2844"/>
                    <a:pt x="12609" y="2893"/>
                  </a:cubicBezTo>
                  <a:cubicBezTo>
                    <a:pt x="12312" y="2524"/>
                    <a:pt x="11909" y="2257"/>
                    <a:pt x="11457" y="2126"/>
                  </a:cubicBezTo>
                  <a:lnTo>
                    <a:pt x="9708" y="1625"/>
                  </a:lnTo>
                  <a:cubicBezTo>
                    <a:pt x="9423" y="1597"/>
                    <a:pt x="9145" y="1518"/>
                    <a:pt x="8889" y="1390"/>
                  </a:cubicBezTo>
                  <a:lnTo>
                    <a:pt x="7040" y="859"/>
                  </a:lnTo>
                  <a:cubicBezTo>
                    <a:pt x="6740" y="833"/>
                    <a:pt x="6446" y="750"/>
                    <a:pt x="6177" y="612"/>
                  </a:cubicBezTo>
                  <a:lnTo>
                    <a:pt x="4361" y="91"/>
                  </a:lnTo>
                  <a:cubicBezTo>
                    <a:pt x="4149" y="30"/>
                    <a:pt x="3935" y="1"/>
                    <a:pt x="37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5"/>
            <p:cNvSpPr/>
            <p:nvPr/>
          </p:nvSpPr>
          <p:spPr>
            <a:xfrm>
              <a:off x="7731797" y="3867542"/>
              <a:ext cx="313355" cy="327728"/>
            </a:xfrm>
            <a:custGeom>
              <a:rect b="b" l="l" r="r" t="t"/>
              <a:pathLst>
                <a:path extrusionOk="0" h="8733" w="8350">
                  <a:moveTo>
                    <a:pt x="1254" y="1"/>
                  </a:moveTo>
                  <a:lnTo>
                    <a:pt x="1" y="7081"/>
                  </a:lnTo>
                  <a:lnTo>
                    <a:pt x="2292" y="7738"/>
                  </a:lnTo>
                  <a:lnTo>
                    <a:pt x="3666" y="4837"/>
                  </a:lnTo>
                  <a:lnTo>
                    <a:pt x="3753" y="4862"/>
                  </a:lnTo>
                  <a:lnTo>
                    <a:pt x="3476" y="8078"/>
                  </a:lnTo>
                  <a:lnTo>
                    <a:pt x="5757" y="8733"/>
                  </a:lnTo>
                  <a:lnTo>
                    <a:pt x="8350" y="2036"/>
                  </a:lnTo>
                  <a:lnTo>
                    <a:pt x="6600" y="1535"/>
                  </a:lnTo>
                  <a:lnTo>
                    <a:pt x="5355" y="5120"/>
                  </a:lnTo>
                  <a:lnTo>
                    <a:pt x="5244" y="5088"/>
                  </a:lnTo>
                  <a:lnTo>
                    <a:pt x="5780" y="1300"/>
                  </a:lnTo>
                  <a:lnTo>
                    <a:pt x="3933" y="770"/>
                  </a:lnTo>
                  <a:lnTo>
                    <a:pt x="2422" y="4277"/>
                  </a:lnTo>
                  <a:lnTo>
                    <a:pt x="2311" y="4246"/>
                  </a:lnTo>
                  <a:lnTo>
                    <a:pt x="3068" y="522"/>
                  </a:lnTo>
                  <a:lnTo>
                    <a:pt x="1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8028344" y="3972997"/>
              <a:ext cx="233909" cy="277929"/>
            </a:xfrm>
            <a:custGeom>
              <a:rect b="b" l="l" r="r" t="t"/>
              <a:pathLst>
                <a:path extrusionOk="0" h="7406" w="6233">
                  <a:moveTo>
                    <a:pt x="3335" y="1865"/>
                  </a:moveTo>
                  <a:cubicBezTo>
                    <a:pt x="3420" y="1865"/>
                    <a:pt x="3513" y="1879"/>
                    <a:pt x="3614" y="1908"/>
                  </a:cubicBezTo>
                  <a:cubicBezTo>
                    <a:pt x="3942" y="2002"/>
                    <a:pt x="4126" y="2185"/>
                    <a:pt x="4164" y="2455"/>
                  </a:cubicBezTo>
                  <a:cubicBezTo>
                    <a:pt x="4201" y="2725"/>
                    <a:pt x="4122" y="3201"/>
                    <a:pt x="3928" y="3879"/>
                  </a:cubicBezTo>
                  <a:lnTo>
                    <a:pt x="3827" y="4235"/>
                  </a:lnTo>
                  <a:cubicBezTo>
                    <a:pt x="3634" y="4905"/>
                    <a:pt x="3460" y="5335"/>
                    <a:pt x="3302" y="5521"/>
                  </a:cubicBezTo>
                  <a:cubicBezTo>
                    <a:pt x="3197" y="5645"/>
                    <a:pt x="3056" y="5707"/>
                    <a:pt x="2877" y="5707"/>
                  </a:cubicBezTo>
                  <a:cubicBezTo>
                    <a:pt x="2785" y="5707"/>
                    <a:pt x="2684" y="5691"/>
                    <a:pt x="2574" y="5659"/>
                  </a:cubicBezTo>
                  <a:cubicBezTo>
                    <a:pt x="2245" y="5565"/>
                    <a:pt x="2060" y="5390"/>
                    <a:pt x="2017" y="5134"/>
                  </a:cubicBezTo>
                  <a:cubicBezTo>
                    <a:pt x="1975" y="4878"/>
                    <a:pt x="2057" y="4393"/>
                    <a:pt x="2262" y="3677"/>
                  </a:cubicBezTo>
                  <a:lnTo>
                    <a:pt x="2338" y="3411"/>
                  </a:lnTo>
                  <a:cubicBezTo>
                    <a:pt x="2531" y="2740"/>
                    <a:pt x="2710" y="2297"/>
                    <a:pt x="2874" y="2085"/>
                  </a:cubicBezTo>
                  <a:cubicBezTo>
                    <a:pt x="2989" y="1939"/>
                    <a:pt x="3143" y="1865"/>
                    <a:pt x="3335" y="1865"/>
                  </a:cubicBezTo>
                  <a:close/>
                  <a:moveTo>
                    <a:pt x="3085" y="1"/>
                  </a:moveTo>
                  <a:cubicBezTo>
                    <a:pt x="2588" y="1"/>
                    <a:pt x="2162" y="132"/>
                    <a:pt x="1807" y="396"/>
                  </a:cubicBezTo>
                  <a:cubicBezTo>
                    <a:pt x="1224" y="827"/>
                    <a:pt x="756" y="1657"/>
                    <a:pt x="404" y="2885"/>
                  </a:cubicBezTo>
                  <a:cubicBezTo>
                    <a:pt x="51" y="4113"/>
                    <a:pt x="1" y="5080"/>
                    <a:pt x="255" y="5783"/>
                  </a:cubicBezTo>
                  <a:cubicBezTo>
                    <a:pt x="508" y="6487"/>
                    <a:pt x="1113" y="6977"/>
                    <a:pt x="2073" y="7252"/>
                  </a:cubicBezTo>
                  <a:cubicBezTo>
                    <a:pt x="2429" y="7354"/>
                    <a:pt x="2760" y="7406"/>
                    <a:pt x="3066" y="7406"/>
                  </a:cubicBezTo>
                  <a:cubicBezTo>
                    <a:pt x="3585" y="7406"/>
                    <a:pt x="4033" y="7258"/>
                    <a:pt x="4408" y="6964"/>
                  </a:cubicBezTo>
                  <a:cubicBezTo>
                    <a:pt x="5006" y="6496"/>
                    <a:pt x="5480" y="5649"/>
                    <a:pt x="5834" y="4420"/>
                  </a:cubicBezTo>
                  <a:cubicBezTo>
                    <a:pt x="6186" y="3192"/>
                    <a:pt x="6232" y="2245"/>
                    <a:pt x="5972" y="1580"/>
                  </a:cubicBezTo>
                  <a:cubicBezTo>
                    <a:pt x="5712" y="913"/>
                    <a:pt x="5098" y="442"/>
                    <a:pt x="4132" y="163"/>
                  </a:cubicBezTo>
                  <a:cubicBezTo>
                    <a:pt x="3753" y="55"/>
                    <a:pt x="3404" y="1"/>
                    <a:pt x="3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8271414" y="4022347"/>
              <a:ext cx="313280" cy="327765"/>
            </a:xfrm>
            <a:custGeom>
              <a:rect b="b" l="l" r="r" t="t"/>
              <a:pathLst>
                <a:path extrusionOk="0" h="8734" w="8348">
                  <a:moveTo>
                    <a:pt x="1252" y="1"/>
                  </a:moveTo>
                  <a:lnTo>
                    <a:pt x="0" y="7081"/>
                  </a:lnTo>
                  <a:lnTo>
                    <a:pt x="2292" y="7738"/>
                  </a:lnTo>
                  <a:lnTo>
                    <a:pt x="3664" y="4838"/>
                  </a:lnTo>
                  <a:lnTo>
                    <a:pt x="3752" y="4864"/>
                  </a:lnTo>
                  <a:lnTo>
                    <a:pt x="3476" y="8078"/>
                  </a:lnTo>
                  <a:lnTo>
                    <a:pt x="5756" y="8734"/>
                  </a:lnTo>
                  <a:lnTo>
                    <a:pt x="8348" y="2038"/>
                  </a:lnTo>
                  <a:lnTo>
                    <a:pt x="6598" y="1535"/>
                  </a:lnTo>
                  <a:lnTo>
                    <a:pt x="5355" y="5120"/>
                  </a:lnTo>
                  <a:lnTo>
                    <a:pt x="5244" y="5088"/>
                  </a:lnTo>
                  <a:lnTo>
                    <a:pt x="5780" y="1300"/>
                  </a:lnTo>
                  <a:lnTo>
                    <a:pt x="3931" y="770"/>
                  </a:lnTo>
                  <a:lnTo>
                    <a:pt x="2421" y="4277"/>
                  </a:lnTo>
                  <a:lnTo>
                    <a:pt x="2311" y="4246"/>
                  </a:lnTo>
                  <a:lnTo>
                    <a:pt x="3068" y="522"/>
                  </a:lnTo>
                  <a:lnTo>
                    <a:pt x="1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7729057" y="3864465"/>
              <a:ext cx="319246" cy="333695"/>
            </a:xfrm>
            <a:custGeom>
              <a:rect b="b" l="l" r="r" t="t"/>
              <a:pathLst>
                <a:path extrusionOk="0" h="8892" w="8507">
                  <a:moveTo>
                    <a:pt x="1377" y="163"/>
                  </a:moveTo>
                  <a:lnTo>
                    <a:pt x="3067" y="649"/>
                  </a:lnTo>
                  <a:lnTo>
                    <a:pt x="2310" y="4372"/>
                  </a:lnTo>
                  <a:lnTo>
                    <a:pt x="2531" y="4437"/>
                  </a:lnTo>
                  <a:lnTo>
                    <a:pt x="4042" y="928"/>
                  </a:lnTo>
                  <a:lnTo>
                    <a:pt x="5782" y="1428"/>
                  </a:lnTo>
                  <a:lnTo>
                    <a:pt x="5254" y="5161"/>
                  </a:lnTo>
                  <a:lnTo>
                    <a:pt x="5246" y="5216"/>
                  </a:lnTo>
                  <a:lnTo>
                    <a:pt x="5469" y="5279"/>
                  </a:lnTo>
                  <a:lnTo>
                    <a:pt x="6713" y="1695"/>
                  </a:lnTo>
                  <a:lnTo>
                    <a:pt x="8338" y="2161"/>
                  </a:lnTo>
                  <a:lnTo>
                    <a:pt x="5792" y="8735"/>
                  </a:lnTo>
                  <a:lnTo>
                    <a:pt x="3619" y="8113"/>
                  </a:lnTo>
                  <a:lnTo>
                    <a:pt x="3892" y="4898"/>
                  </a:lnTo>
                  <a:lnTo>
                    <a:pt x="3701" y="4843"/>
                  </a:lnTo>
                  <a:lnTo>
                    <a:pt x="2329" y="7743"/>
                  </a:lnTo>
                  <a:lnTo>
                    <a:pt x="146" y="7117"/>
                  </a:lnTo>
                  <a:lnTo>
                    <a:pt x="1377" y="163"/>
                  </a:lnTo>
                  <a:close/>
                  <a:moveTo>
                    <a:pt x="1276" y="1"/>
                  </a:moveTo>
                  <a:lnTo>
                    <a:pt x="1" y="7209"/>
                  </a:lnTo>
                  <a:lnTo>
                    <a:pt x="2400" y="7896"/>
                  </a:lnTo>
                  <a:lnTo>
                    <a:pt x="3753" y="5034"/>
                  </a:lnTo>
                  <a:lnTo>
                    <a:pt x="3481" y="8206"/>
                  </a:lnTo>
                  <a:lnTo>
                    <a:pt x="5869" y="8892"/>
                  </a:lnTo>
                  <a:lnTo>
                    <a:pt x="8507" y="2077"/>
                  </a:lnTo>
                  <a:lnTo>
                    <a:pt x="6632" y="1538"/>
                  </a:lnTo>
                  <a:lnTo>
                    <a:pt x="5390" y="5118"/>
                  </a:lnTo>
                  <a:lnTo>
                    <a:pt x="5926" y="1336"/>
                  </a:lnTo>
                  <a:lnTo>
                    <a:pt x="3969" y="775"/>
                  </a:lnTo>
                  <a:lnTo>
                    <a:pt x="2460" y="4279"/>
                  </a:lnTo>
                  <a:lnTo>
                    <a:pt x="3217" y="558"/>
                  </a:lnTo>
                  <a:lnTo>
                    <a:pt x="12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8025980" y="3970633"/>
              <a:ext cx="238637" cy="282657"/>
            </a:xfrm>
            <a:custGeom>
              <a:rect b="b" l="l" r="r" t="t"/>
              <a:pathLst>
                <a:path extrusionOk="0" h="7532" w="6359">
                  <a:moveTo>
                    <a:pt x="3397" y="1992"/>
                  </a:moveTo>
                  <a:cubicBezTo>
                    <a:pt x="3485" y="1993"/>
                    <a:pt x="3574" y="2006"/>
                    <a:pt x="3659" y="2033"/>
                  </a:cubicBezTo>
                  <a:cubicBezTo>
                    <a:pt x="3963" y="2118"/>
                    <a:pt x="4127" y="2281"/>
                    <a:pt x="4162" y="2526"/>
                  </a:cubicBezTo>
                  <a:cubicBezTo>
                    <a:pt x="4200" y="2787"/>
                    <a:pt x="4121" y="3256"/>
                    <a:pt x="3929" y="3923"/>
                  </a:cubicBezTo>
                  <a:lnTo>
                    <a:pt x="3828" y="4279"/>
                  </a:lnTo>
                  <a:cubicBezTo>
                    <a:pt x="3639" y="4938"/>
                    <a:pt x="3466" y="5363"/>
                    <a:pt x="3315" y="5541"/>
                  </a:cubicBezTo>
                  <a:cubicBezTo>
                    <a:pt x="3223" y="5651"/>
                    <a:pt x="3099" y="5706"/>
                    <a:pt x="2939" y="5706"/>
                  </a:cubicBezTo>
                  <a:cubicBezTo>
                    <a:pt x="2854" y="5706"/>
                    <a:pt x="2759" y="5691"/>
                    <a:pt x="2654" y="5660"/>
                  </a:cubicBezTo>
                  <a:cubicBezTo>
                    <a:pt x="2347" y="5571"/>
                    <a:pt x="2181" y="5417"/>
                    <a:pt x="2142" y="5186"/>
                  </a:cubicBezTo>
                  <a:cubicBezTo>
                    <a:pt x="2102" y="4941"/>
                    <a:pt x="2183" y="4460"/>
                    <a:pt x="2385" y="3757"/>
                  </a:cubicBezTo>
                  <a:lnTo>
                    <a:pt x="2461" y="3492"/>
                  </a:lnTo>
                  <a:cubicBezTo>
                    <a:pt x="2651" y="2829"/>
                    <a:pt x="2828" y="2392"/>
                    <a:pt x="2987" y="2188"/>
                  </a:cubicBezTo>
                  <a:cubicBezTo>
                    <a:pt x="3089" y="2057"/>
                    <a:pt x="3223" y="1992"/>
                    <a:pt x="3397" y="1992"/>
                  </a:cubicBezTo>
                  <a:close/>
                  <a:moveTo>
                    <a:pt x="3395" y="1863"/>
                  </a:moveTo>
                  <a:cubicBezTo>
                    <a:pt x="3182" y="1863"/>
                    <a:pt x="3012" y="1946"/>
                    <a:pt x="2886" y="2109"/>
                  </a:cubicBezTo>
                  <a:cubicBezTo>
                    <a:pt x="2714" y="2328"/>
                    <a:pt x="2535" y="2769"/>
                    <a:pt x="2338" y="3455"/>
                  </a:cubicBezTo>
                  <a:lnTo>
                    <a:pt x="2262" y="3721"/>
                  </a:lnTo>
                  <a:cubicBezTo>
                    <a:pt x="2052" y="4453"/>
                    <a:pt x="1971" y="4939"/>
                    <a:pt x="2016" y="5208"/>
                  </a:cubicBezTo>
                  <a:cubicBezTo>
                    <a:pt x="2063" y="5488"/>
                    <a:pt x="2265" y="5682"/>
                    <a:pt x="2618" y="5783"/>
                  </a:cubicBezTo>
                  <a:cubicBezTo>
                    <a:pt x="2722" y="5815"/>
                    <a:pt x="2829" y="5831"/>
                    <a:pt x="2937" y="5832"/>
                  </a:cubicBezTo>
                  <a:cubicBezTo>
                    <a:pt x="3136" y="5832"/>
                    <a:pt x="3296" y="5763"/>
                    <a:pt x="3413" y="5624"/>
                  </a:cubicBezTo>
                  <a:cubicBezTo>
                    <a:pt x="3579" y="5429"/>
                    <a:pt x="3752" y="4999"/>
                    <a:pt x="3950" y="4313"/>
                  </a:cubicBezTo>
                  <a:lnTo>
                    <a:pt x="4053" y="3959"/>
                  </a:lnTo>
                  <a:cubicBezTo>
                    <a:pt x="4252" y="3266"/>
                    <a:pt x="4329" y="2791"/>
                    <a:pt x="4290" y="2509"/>
                  </a:cubicBezTo>
                  <a:cubicBezTo>
                    <a:pt x="4247" y="2213"/>
                    <a:pt x="4048" y="2011"/>
                    <a:pt x="3694" y="1910"/>
                  </a:cubicBezTo>
                  <a:cubicBezTo>
                    <a:pt x="3586" y="1879"/>
                    <a:pt x="3487" y="1863"/>
                    <a:pt x="3395" y="1863"/>
                  </a:cubicBezTo>
                  <a:close/>
                  <a:moveTo>
                    <a:pt x="3152" y="131"/>
                  </a:moveTo>
                  <a:cubicBezTo>
                    <a:pt x="3466" y="131"/>
                    <a:pt x="3808" y="184"/>
                    <a:pt x="4178" y="290"/>
                  </a:cubicBezTo>
                  <a:cubicBezTo>
                    <a:pt x="5119" y="560"/>
                    <a:pt x="5723" y="1023"/>
                    <a:pt x="5974" y="1666"/>
                  </a:cubicBezTo>
                  <a:cubicBezTo>
                    <a:pt x="6229" y="2316"/>
                    <a:pt x="6182" y="3256"/>
                    <a:pt x="5834" y="4467"/>
                  </a:cubicBezTo>
                  <a:cubicBezTo>
                    <a:pt x="5488" y="5676"/>
                    <a:pt x="5015" y="6521"/>
                    <a:pt x="4432" y="6978"/>
                  </a:cubicBezTo>
                  <a:cubicBezTo>
                    <a:pt x="4068" y="7261"/>
                    <a:pt x="3631" y="7403"/>
                    <a:pt x="3124" y="7403"/>
                  </a:cubicBezTo>
                  <a:cubicBezTo>
                    <a:pt x="2825" y="7403"/>
                    <a:pt x="2501" y="7354"/>
                    <a:pt x="2155" y="7255"/>
                  </a:cubicBezTo>
                  <a:cubicBezTo>
                    <a:pt x="1219" y="6986"/>
                    <a:pt x="622" y="6505"/>
                    <a:pt x="378" y="5826"/>
                  </a:cubicBezTo>
                  <a:cubicBezTo>
                    <a:pt x="130" y="5138"/>
                    <a:pt x="181" y="4174"/>
                    <a:pt x="528" y="2967"/>
                  </a:cubicBezTo>
                  <a:cubicBezTo>
                    <a:pt x="874" y="1758"/>
                    <a:pt x="1339" y="931"/>
                    <a:pt x="1908" y="509"/>
                  </a:cubicBezTo>
                  <a:lnTo>
                    <a:pt x="1908" y="511"/>
                  </a:lnTo>
                  <a:cubicBezTo>
                    <a:pt x="2251" y="258"/>
                    <a:pt x="2667" y="131"/>
                    <a:pt x="3152" y="131"/>
                  </a:cubicBezTo>
                  <a:close/>
                  <a:moveTo>
                    <a:pt x="3150" y="1"/>
                  </a:moveTo>
                  <a:cubicBezTo>
                    <a:pt x="2637" y="1"/>
                    <a:pt x="2196" y="136"/>
                    <a:pt x="1831" y="407"/>
                  </a:cubicBezTo>
                  <a:cubicBezTo>
                    <a:pt x="1240" y="844"/>
                    <a:pt x="759" y="1695"/>
                    <a:pt x="405" y="2931"/>
                  </a:cubicBezTo>
                  <a:cubicBezTo>
                    <a:pt x="49" y="4166"/>
                    <a:pt x="1" y="5156"/>
                    <a:pt x="257" y="5869"/>
                  </a:cubicBezTo>
                  <a:cubicBezTo>
                    <a:pt x="516" y="6589"/>
                    <a:pt x="1142" y="7097"/>
                    <a:pt x="2118" y="7376"/>
                  </a:cubicBezTo>
                  <a:cubicBezTo>
                    <a:pt x="2477" y="7481"/>
                    <a:pt x="2814" y="7531"/>
                    <a:pt x="3125" y="7531"/>
                  </a:cubicBezTo>
                  <a:cubicBezTo>
                    <a:pt x="3661" y="7531"/>
                    <a:pt x="4124" y="7379"/>
                    <a:pt x="4511" y="7078"/>
                  </a:cubicBezTo>
                  <a:cubicBezTo>
                    <a:pt x="5116" y="6603"/>
                    <a:pt x="5603" y="5737"/>
                    <a:pt x="5957" y="4500"/>
                  </a:cubicBezTo>
                  <a:cubicBezTo>
                    <a:pt x="6311" y="3264"/>
                    <a:pt x="6359" y="2294"/>
                    <a:pt x="6095" y="1619"/>
                  </a:cubicBezTo>
                  <a:cubicBezTo>
                    <a:pt x="5827" y="936"/>
                    <a:pt x="5194" y="448"/>
                    <a:pt x="4212" y="165"/>
                  </a:cubicBezTo>
                  <a:cubicBezTo>
                    <a:pt x="3830" y="56"/>
                    <a:pt x="3476" y="1"/>
                    <a:pt x="31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8268674" y="4019345"/>
              <a:ext cx="319171" cy="333695"/>
            </a:xfrm>
            <a:custGeom>
              <a:rect b="b" l="l" r="r" t="t"/>
              <a:pathLst>
                <a:path extrusionOk="0" h="8892" w="8505">
                  <a:moveTo>
                    <a:pt x="1377" y="163"/>
                  </a:moveTo>
                  <a:lnTo>
                    <a:pt x="3068" y="648"/>
                  </a:lnTo>
                  <a:lnTo>
                    <a:pt x="2310" y="4371"/>
                  </a:lnTo>
                  <a:lnTo>
                    <a:pt x="2532" y="4436"/>
                  </a:lnTo>
                  <a:lnTo>
                    <a:pt x="4042" y="928"/>
                  </a:lnTo>
                  <a:lnTo>
                    <a:pt x="5783" y="1427"/>
                  </a:lnTo>
                  <a:lnTo>
                    <a:pt x="5248" y="5215"/>
                  </a:lnTo>
                  <a:lnTo>
                    <a:pt x="5469" y="5279"/>
                  </a:lnTo>
                  <a:lnTo>
                    <a:pt x="6713" y="1694"/>
                  </a:lnTo>
                  <a:lnTo>
                    <a:pt x="8336" y="2160"/>
                  </a:lnTo>
                  <a:lnTo>
                    <a:pt x="5790" y="8737"/>
                  </a:lnTo>
                  <a:lnTo>
                    <a:pt x="3617" y="8112"/>
                  </a:lnTo>
                  <a:lnTo>
                    <a:pt x="3893" y="4898"/>
                  </a:lnTo>
                  <a:lnTo>
                    <a:pt x="3702" y="4842"/>
                  </a:lnTo>
                  <a:lnTo>
                    <a:pt x="2330" y="7744"/>
                  </a:lnTo>
                  <a:lnTo>
                    <a:pt x="146" y="7117"/>
                  </a:lnTo>
                  <a:lnTo>
                    <a:pt x="1377" y="163"/>
                  </a:lnTo>
                  <a:close/>
                  <a:moveTo>
                    <a:pt x="1276" y="0"/>
                  </a:moveTo>
                  <a:lnTo>
                    <a:pt x="1" y="7207"/>
                  </a:lnTo>
                  <a:lnTo>
                    <a:pt x="2398" y="7896"/>
                  </a:lnTo>
                  <a:lnTo>
                    <a:pt x="3752" y="5034"/>
                  </a:lnTo>
                  <a:lnTo>
                    <a:pt x="3481" y="8206"/>
                  </a:lnTo>
                  <a:lnTo>
                    <a:pt x="5867" y="8891"/>
                  </a:lnTo>
                  <a:lnTo>
                    <a:pt x="8505" y="2075"/>
                  </a:lnTo>
                  <a:lnTo>
                    <a:pt x="6630" y="1538"/>
                  </a:lnTo>
                  <a:lnTo>
                    <a:pt x="5388" y="5117"/>
                  </a:lnTo>
                  <a:lnTo>
                    <a:pt x="5924" y="1334"/>
                  </a:lnTo>
                  <a:lnTo>
                    <a:pt x="3967" y="773"/>
                  </a:lnTo>
                  <a:lnTo>
                    <a:pt x="2460" y="4280"/>
                  </a:lnTo>
                  <a:lnTo>
                    <a:pt x="3217" y="558"/>
                  </a:lnTo>
                  <a:lnTo>
                    <a:pt x="12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7636250" y="3778675"/>
              <a:ext cx="1049982" cy="660334"/>
            </a:xfrm>
            <a:custGeom>
              <a:rect b="b" l="l" r="r" t="t"/>
              <a:pathLst>
                <a:path extrusionOk="0" h="17596" w="27979">
                  <a:moveTo>
                    <a:pt x="3798" y="129"/>
                  </a:moveTo>
                  <a:cubicBezTo>
                    <a:pt x="4003" y="129"/>
                    <a:pt x="4211" y="157"/>
                    <a:pt x="4418" y="216"/>
                  </a:cubicBezTo>
                  <a:lnTo>
                    <a:pt x="6234" y="738"/>
                  </a:lnTo>
                  <a:cubicBezTo>
                    <a:pt x="6374" y="779"/>
                    <a:pt x="6512" y="833"/>
                    <a:pt x="6643" y="899"/>
                  </a:cubicBezTo>
                  <a:lnTo>
                    <a:pt x="6667" y="907"/>
                  </a:lnTo>
                  <a:cubicBezTo>
                    <a:pt x="6812" y="918"/>
                    <a:pt x="6956" y="945"/>
                    <a:pt x="7097" y="986"/>
                  </a:cubicBezTo>
                  <a:lnTo>
                    <a:pt x="8946" y="1515"/>
                  </a:lnTo>
                  <a:cubicBezTo>
                    <a:pt x="9080" y="1553"/>
                    <a:pt x="9210" y="1604"/>
                    <a:pt x="9333" y="1667"/>
                  </a:cubicBezTo>
                  <a:lnTo>
                    <a:pt x="9357" y="1673"/>
                  </a:lnTo>
                  <a:cubicBezTo>
                    <a:pt x="9494" y="1686"/>
                    <a:pt x="9632" y="1713"/>
                    <a:pt x="9764" y="1751"/>
                  </a:cubicBezTo>
                  <a:lnTo>
                    <a:pt x="11514" y="2253"/>
                  </a:lnTo>
                  <a:cubicBezTo>
                    <a:pt x="11955" y="2380"/>
                    <a:pt x="12345" y="2639"/>
                    <a:pt x="12634" y="2998"/>
                  </a:cubicBezTo>
                  <a:lnTo>
                    <a:pt x="12658" y="3026"/>
                  </a:lnTo>
                  <a:lnTo>
                    <a:pt x="12694" y="3020"/>
                  </a:lnTo>
                  <a:cubicBezTo>
                    <a:pt x="12970" y="2970"/>
                    <a:pt x="13255" y="2945"/>
                    <a:pt x="13546" y="2945"/>
                  </a:cubicBezTo>
                  <a:cubicBezTo>
                    <a:pt x="14076" y="2945"/>
                    <a:pt x="14630" y="3027"/>
                    <a:pt x="15198" y="3191"/>
                  </a:cubicBezTo>
                  <a:cubicBezTo>
                    <a:pt x="16080" y="3443"/>
                    <a:pt x="16821" y="3839"/>
                    <a:pt x="17403" y="4365"/>
                  </a:cubicBezTo>
                  <a:lnTo>
                    <a:pt x="17431" y="4390"/>
                  </a:lnTo>
                  <a:lnTo>
                    <a:pt x="17466" y="4377"/>
                  </a:lnTo>
                  <a:cubicBezTo>
                    <a:pt x="17699" y="4298"/>
                    <a:pt x="17942" y="4258"/>
                    <a:pt x="18186" y="4258"/>
                  </a:cubicBezTo>
                  <a:cubicBezTo>
                    <a:pt x="18391" y="4258"/>
                    <a:pt x="18597" y="4286"/>
                    <a:pt x="18796" y="4343"/>
                  </a:cubicBezTo>
                  <a:lnTo>
                    <a:pt x="20612" y="4864"/>
                  </a:lnTo>
                  <a:cubicBezTo>
                    <a:pt x="20753" y="4904"/>
                    <a:pt x="20889" y="4959"/>
                    <a:pt x="21020" y="5025"/>
                  </a:cubicBezTo>
                  <a:lnTo>
                    <a:pt x="21044" y="5032"/>
                  </a:lnTo>
                  <a:cubicBezTo>
                    <a:pt x="21189" y="5044"/>
                    <a:pt x="21335" y="5071"/>
                    <a:pt x="21475" y="5111"/>
                  </a:cubicBezTo>
                  <a:lnTo>
                    <a:pt x="23324" y="5642"/>
                  </a:lnTo>
                  <a:cubicBezTo>
                    <a:pt x="23457" y="5680"/>
                    <a:pt x="23587" y="5730"/>
                    <a:pt x="23712" y="5793"/>
                  </a:cubicBezTo>
                  <a:lnTo>
                    <a:pt x="23734" y="5800"/>
                  </a:lnTo>
                  <a:cubicBezTo>
                    <a:pt x="23873" y="5812"/>
                    <a:pt x="24009" y="5838"/>
                    <a:pt x="24143" y="5877"/>
                  </a:cubicBezTo>
                  <a:lnTo>
                    <a:pt x="25893" y="6378"/>
                  </a:lnTo>
                  <a:cubicBezTo>
                    <a:pt x="27157" y="6742"/>
                    <a:pt x="27838" y="8112"/>
                    <a:pt x="27364" y="9340"/>
                  </a:cubicBezTo>
                  <a:lnTo>
                    <a:pt x="24770" y="16035"/>
                  </a:lnTo>
                  <a:cubicBezTo>
                    <a:pt x="24434" y="16916"/>
                    <a:pt x="23592" y="17468"/>
                    <a:pt x="22690" y="17468"/>
                  </a:cubicBezTo>
                  <a:cubicBezTo>
                    <a:pt x="22483" y="17468"/>
                    <a:pt x="22273" y="17439"/>
                    <a:pt x="22065" y="17378"/>
                  </a:cubicBezTo>
                  <a:lnTo>
                    <a:pt x="19784" y="16724"/>
                  </a:lnTo>
                  <a:cubicBezTo>
                    <a:pt x="19590" y="16668"/>
                    <a:pt x="19403" y="16586"/>
                    <a:pt x="19231" y="16480"/>
                  </a:cubicBezTo>
                  <a:lnTo>
                    <a:pt x="19217" y="16471"/>
                  </a:lnTo>
                  <a:lnTo>
                    <a:pt x="19198" y="16471"/>
                  </a:lnTo>
                  <a:cubicBezTo>
                    <a:pt x="18996" y="16469"/>
                    <a:pt x="18795" y="16441"/>
                    <a:pt x="18600" y="16384"/>
                  </a:cubicBezTo>
                  <a:lnTo>
                    <a:pt x="16309" y="15726"/>
                  </a:lnTo>
                  <a:cubicBezTo>
                    <a:pt x="15734" y="15562"/>
                    <a:pt x="15256" y="15176"/>
                    <a:pt x="14966" y="14641"/>
                  </a:cubicBezTo>
                  <a:lnTo>
                    <a:pt x="14940" y="14593"/>
                  </a:lnTo>
                  <a:lnTo>
                    <a:pt x="14891" y="14611"/>
                  </a:lnTo>
                  <a:cubicBezTo>
                    <a:pt x="14451" y="14751"/>
                    <a:pt x="13988" y="14821"/>
                    <a:pt x="13505" y="14821"/>
                  </a:cubicBezTo>
                  <a:cubicBezTo>
                    <a:pt x="12992" y="14821"/>
                    <a:pt x="12457" y="14742"/>
                    <a:pt x="11904" y="14584"/>
                  </a:cubicBezTo>
                  <a:cubicBezTo>
                    <a:pt x="10866" y="14285"/>
                    <a:pt x="10030" y="13784"/>
                    <a:pt x="9420" y="13093"/>
                  </a:cubicBezTo>
                  <a:lnTo>
                    <a:pt x="9387" y="13057"/>
                  </a:lnTo>
                  <a:lnTo>
                    <a:pt x="9342" y="13079"/>
                  </a:lnTo>
                  <a:cubicBezTo>
                    <a:pt x="9018" y="13251"/>
                    <a:pt x="8660" y="13339"/>
                    <a:pt x="8299" y="13339"/>
                  </a:cubicBezTo>
                  <a:cubicBezTo>
                    <a:pt x="8093" y="13339"/>
                    <a:pt x="7887" y="13310"/>
                    <a:pt x="7686" y="13253"/>
                  </a:cubicBezTo>
                  <a:lnTo>
                    <a:pt x="5406" y="12599"/>
                  </a:lnTo>
                  <a:cubicBezTo>
                    <a:pt x="5211" y="12542"/>
                    <a:pt x="5026" y="12460"/>
                    <a:pt x="4852" y="12354"/>
                  </a:cubicBezTo>
                  <a:lnTo>
                    <a:pt x="4838" y="12346"/>
                  </a:lnTo>
                  <a:lnTo>
                    <a:pt x="4821" y="12346"/>
                  </a:lnTo>
                  <a:cubicBezTo>
                    <a:pt x="4619" y="12344"/>
                    <a:pt x="4416" y="12314"/>
                    <a:pt x="4222" y="12259"/>
                  </a:cubicBezTo>
                  <a:lnTo>
                    <a:pt x="1930" y="11601"/>
                  </a:lnTo>
                  <a:cubicBezTo>
                    <a:pt x="827" y="11287"/>
                    <a:pt x="141" y="10187"/>
                    <a:pt x="344" y="9059"/>
                  </a:cubicBezTo>
                  <a:lnTo>
                    <a:pt x="1597" y="1978"/>
                  </a:lnTo>
                  <a:cubicBezTo>
                    <a:pt x="1790" y="882"/>
                    <a:pt x="2743" y="129"/>
                    <a:pt x="3798" y="129"/>
                  </a:cubicBezTo>
                  <a:close/>
                  <a:moveTo>
                    <a:pt x="3795" y="0"/>
                  </a:moveTo>
                  <a:cubicBezTo>
                    <a:pt x="2680" y="0"/>
                    <a:pt x="1672" y="796"/>
                    <a:pt x="1467" y="1955"/>
                  </a:cubicBezTo>
                  <a:lnTo>
                    <a:pt x="214" y="9035"/>
                  </a:lnTo>
                  <a:cubicBezTo>
                    <a:pt x="1" y="10230"/>
                    <a:pt x="724" y="11391"/>
                    <a:pt x="1892" y="11723"/>
                  </a:cubicBezTo>
                  <a:lnTo>
                    <a:pt x="4184" y="12381"/>
                  </a:lnTo>
                  <a:cubicBezTo>
                    <a:pt x="4601" y="12387"/>
                    <a:pt x="5011" y="12505"/>
                    <a:pt x="5369" y="12720"/>
                  </a:cubicBezTo>
                  <a:lnTo>
                    <a:pt x="7648" y="13375"/>
                  </a:lnTo>
                  <a:cubicBezTo>
                    <a:pt x="7861" y="13436"/>
                    <a:pt x="8079" y="13466"/>
                    <a:pt x="8297" y="13466"/>
                  </a:cubicBezTo>
                  <a:cubicBezTo>
                    <a:pt x="8661" y="13466"/>
                    <a:pt x="9024" y="13381"/>
                    <a:pt x="9355" y="13215"/>
                  </a:cubicBezTo>
                  <a:cubicBezTo>
                    <a:pt x="9979" y="13906"/>
                    <a:pt x="10823" y="14407"/>
                    <a:pt x="11866" y="14705"/>
                  </a:cubicBezTo>
                  <a:cubicBezTo>
                    <a:pt x="12431" y="14868"/>
                    <a:pt x="12978" y="14949"/>
                    <a:pt x="13503" y="14949"/>
                  </a:cubicBezTo>
                  <a:cubicBezTo>
                    <a:pt x="13980" y="14949"/>
                    <a:pt x="14439" y="14882"/>
                    <a:pt x="14877" y="14748"/>
                  </a:cubicBezTo>
                  <a:cubicBezTo>
                    <a:pt x="15179" y="15284"/>
                    <a:pt x="15680" y="15679"/>
                    <a:pt x="16271" y="15850"/>
                  </a:cubicBezTo>
                  <a:lnTo>
                    <a:pt x="18563" y="16507"/>
                  </a:lnTo>
                  <a:cubicBezTo>
                    <a:pt x="18981" y="16513"/>
                    <a:pt x="19389" y="16632"/>
                    <a:pt x="19748" y="16847"/>
                  </a:cubicBezTo>
                  <a:lnTo>
                    <a:pt x="22027" y="17501"/>
                  </a:lnTo>
                  <a:cubicBezTo>
                    <a:pt x="22243" y="17564"/>
                    <a:pt x="22466" y="17594"/>
                    <a:pt x="22689" y="17596"/>
                  </a:cubicBezTo>
                  <a:cubicBezTo>
                    <a:pt x="23664" y="17594"/>
                    <a:pt x="24537" y="16992"/>
                    <a:pt x="24884" y="16080"/>
                  </a:cubicBezTo>
                  <a:lnTo>
                    <a:pt x="27478" y="9386"/>
                  </a:lnTo>
                  <a:cubicBezTo>
                    <a:pt x="27979" y="8088"/>
                    <a:pt x="27260" y="6639"/>
                    <a:pt x="25923" y="6255"/>
                  </a:cubicBezTo>
                  <a:lnTo>
                    <a:pt x="24175" y="5754"/>
                  </a:lnTo>
                  <a:cubicBezTo>
                    <a:pt x="23889" y="5726"/>
                    <a:pt x="23612" y="5645"/>
                    <a:pt x="23354" y="5518"/>
                  </a:cubicBezTo>
                  <a:lnTo>
                    <a:pt x="21507" y="4987"/>
                  </a:lnTo>
                  <a:cubicBezTo>
                    <a:pt x="21205" y="4961"/>
                    <a:pt x="20913" y="4877"/>
                    <a:pt x="20644" y="4741"/>
                  </a:cubicBezTo>
                  <a:lnTo>
                    <a:pt x="18828" y="4219"/>
                  </a:lnTo>
                  <a:cubicBezTo>
                    <a:pt x="18617" y="4159"/>
                    <a:pt x="18400" y="4129"/>
                    <a:pt x="18183" y="4129"/>
                  </a:cubicBezTo>
                  <a:cubicBezTo>
                    <a:pt x="17937" y="4129"/>
                    <a:pt x="17692" y="4168"/>
                    <a:pt x="17456" y="4245"/>
                  </a:cubicBezTo>
                  <a:cubicBezTo>
                    <a:pt x="16864" y="3717"/>
                    <a:pt x="16115" y="3322"/>
                    <a:pt x="15229" y="3067"/>
                  </a:cubicBezTo>
                  <a:cubicBezTo>
                    <a:pt x="14649" y="2900"/>
                    <a:pt x="14085" y="2816"/>
                    <a:pt x="13545" y="2816"/>
                  </a:cubicBezTo>
                  <a:cubicBezTo>
                    <a:pt x="13258" y="2816"/>
                    <a:pt x="12978" y="2840"/>
                    <a:pt x="12706" y="2887"/>
                  </a:cubicBezTo>
                  <a:cubicBezTo>
                    <a:pt x="12404" y="2524"/>
                    <a:pt x="11999" y="2260"/>
                    <a:pt x="11546" y="2129"/>
                  </a:cubicBezTo>
                  <a:lnTo>
                    <a:pt x="9796" y="1628"/>
                  </a:lnTo>
                  <a:cubicBezTo>
                    <a:pt x="9512" y="1599"/>
                    <a:pt x="9233" y="1518"/>
                    <a:pt x="8977" y="1392"/>
                  </a:cubicBezTo>
                  <a:lnTo>
                    <a:pt x="7128" y="861"/>
                  </a:lnTo>
                  <a:cubicBezTo>
                    <a:pt x="6828" y="834"/>
                    <a:pt x="6536" y="750"/>
                    <a:pt x="6265" y="614"/>
                  </a:cubicBezTo>
                  <a:lnTo>
                    <a:pt x="4449" y="93"/>
                  </a:lnTo>
                  <a:cubicBezTo>
                    <a:pt x="4231" y="30"/>
                    <a:pt x="4011" y="0"/>
                    <a:pt x="37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25"/>
          <p:cNvSpPr/>
          <p:nvPr/>
        </p:nvSpPr>
        <p:spPr>
          <a:xfrm>
            <a:off x="8649738" y="2233750"/>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8370138" y="260256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581988" y="20083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223625" y="1753563"/>
            <a:ext cx="231350" cy="325850"/>
          </a:xfrm>
          <a:custGeom>
            <a:rect b="b" l="l" r="r" t="t"/>
            <a:pathLst>
              <a:path extrusionOk="0" h="13034" w="9254">
                <a:moveTo>
                  <a:pt x="4778" y="1"/>
                </a:moveTo>
                <a:lnTo>
                  <a:pt x="3372" y="4657"/>
                </a:lnTo>
                <a:lnTo>
                  <a:pt x="1" y="6514"/>
                </a:lnTo>
                <a:lnTo>
                  <a:pt x="3372" y="7470"/>
                </a:lnTo>
                <a:lnTo>
                  <a:pt x="4778" y="13033"/>
                </a:lnTo>
                <a:lnTo>
                  <a:pt x="6185" y="7470"/>
                </a:lnTo>
                <a:lnTo>
                  <a:pt x="9254" y="5664"/>
                </a:lnTo>
                <a:lnTo>
                  <a:pt x="6185" y="4657"/>
                </a:lnTo>
                <a:lnTo>
                  <a:pt x="4778" y="1"/>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2" name="Google Shape;1152;p25"/>
          <p:cNvGrpSpPr/>
          <p:nvPr/>
        </p:nvGrpSpPr>
        <p:grpSpPr>
          <a:xfrm flipH="1">
            <a:off x="311700" y="245650"/>
            <a:ext cx="691800" cy="168900"/>
            <a:chOff x="311700" y="245650"/>
            <a:chExt cx="691800" cy="168900"/>
          </a:xfrm>
        </p:grpSpPr>
        <p:sp>
          <p:nvSpPr>
            <p:cNvPr id="1153" name="Google Shape;1153;p25"/>
            <p:cNvSpPr/>
            <p:nvPr/>
          </p:nvSpPr>
          <p:spPr>
            <a:xfrm>
              <a:off x="31170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1156" name="Shape 1156"/>
        <p:cNvGrpSpPr/>
        <p:nvPr/>
      </p:nvGrpSpPr>
      <p:grpSpPr>
        <a:xfrm>
          <a:off x="0" y="0"/>
          <a:ext cx="0" cy="0"/>
          <a:chOff x="0" y="0"/>
          <a:chExt cx="0" cy="0"/>
        </a:xfrm>
      </p:grpSpPr>
      <p:grpSp>
        <p:nvGrpSpPr>
          <p:cNvPr id="1157" name="Google Shape;1157;p26"/>
          <p:cNvGrpSpPr/>
          <p:nvPr/>
        </p:nvGrpSpPr>
        <p:grpSpPr>
          <a:xfrm>
            <a:off x="-68125" y="-68125"/>
            <a:ext cx="9289800" cy="5270700"/>
            <a:chOff x="-68125" y="-68125"/>
            <a:chExt cx="9289800" cy="5270700"/>
          </a:xfrm>
        </p:grpSpPr>
        <p:grpSp>
          <p:nvGrpSpPr>
            <p:cNvPr id="1158" name="Google Shape;1158;p26"/>
            <p:cNvGrpSpPr/>
            <p:nvPr/>
          </p:nvGrpSpPr>
          <p:grpSpPr>
            <a:xfrm>
              <a:off x="60800" y="580575"/>
              <a:ext cx="9033300" cy="4510075"/>
              <a:chOff x="60800" y="580575"/>
              <a:chExt cx="9033300" cy="4510075"/>
            </a:xfrm>
          </p:grpSpPr>
          <p:cxnSp>
            <p:nvCxnSpPr>
              <p:cNvPr id="1159" name="Google Shape;1159;p26"/>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0" name="Google Shape;1160;p26"/>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1" name="Google Shape;1161;p26"/>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2" name="Google Shape;1162;p26"/>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3" name="Google Shape;1163;p26"/>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4" name="Google Shape;1164;p26"/>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5" name="Google Shape;1165;p26"/>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6" name="Google Shape;1166;p26"/>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7" name="Google Shape;1167;p26"/>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8" name="Google Shape;1168;p26"/>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69" name="Google Shape;1169;p26"/>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0" name="Google Shape;1170;p26"/>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1" name="Google Shape;1171;p26"/>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2" name="Google Shape;1172;p26"/>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3" name="Google Shape;1173;p26"/>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4" name="Google Shape;1174;p26"/>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175" name="Google Shape;1175;p26"/>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76" name="Google Shape;1176;p26"/>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77" name="Google Shape;1177;p26"/>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78" name="Google Shape;1178;p26"/>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79" name="Google Shape;1179;p26"/>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80" name="Google Shape;1180;p26"/>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81" name="Google Shape;1181;p26"/>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182" name="Google Shape;1182;p26"/>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183" name="Google Shape;1183;p26"/>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184" name="Google Shape;1184;p26"/>
            <p:cNvGrpSpPr/>
            <p:nvPr/>
          </p:nvGrpSpPr>
          <p:grpSpPr>
            <a:xfrm>
              <a:off x="-68125" y="-68125"/>
              <a:ext cx="9289800" cy="5270700"/>
              <a:chOff x="-68125" y="-68125"/>
              <a:chExt cx="9289800" cy="5270700"/>
            </a:xfrm>
          </p:grpSpPr>
          <p:sp>
            <p:nvSpPr>
              <p:cNvPr id="1185" name="Google Shape;1185;p26"/>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26"/>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87" name="Google Shape;1187;p26"/>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88" name="Google Shape;1188;p26"/>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189" name="Google Shape;1189;p26"/>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190" name="Google Shape;1190;p26"/>
          <p:cNvSpPr txBox="1"/>
          <p:nvPr>
            <p:ph idx="1" type="body"/>
          </p:nvPr>
        </p:nvSpPr>
        <p:spPr>
          <a:xfrm>
            <a:off x="1094400" y="1947975"/>
            <a:ext cx="2039700" cy="25683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1191" name="Google Shape;1191;p26"/>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192" name="Google Shape;1192;p26"/>
          <p:cNvSpPr txBox="1"/>
          <p:nvPr>
            <p:ph idx="2" type="subTitle"/>
          </p:nvPr>
        </p:nvSpPr>
        <p:spPr>
          <a:xfrm>
            <a:off x="1094400" y="1563500"/>
            <a:ext cx="20397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193" name="Google Shape;1193;p26"/>
          <p:cNvSpPr txBox="1"/>
          <p:nvPr>
            <p:ph idx="3" type="body"/>
          </p:nvPr>
        </p:nvSpPr>
        <p:spPr>
          <a:xfrm>
            <a:off x="3552150" y="1947975"/>
            <a:ext cx="2039700" cy="25683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1194" name="Google Shape;1194;p26"/>
          <p:cNvSpPr txBox="1"/>
          <p:nvPr>
            <p:ph idx="4" type="subTitle"/>
          </p:nvPr>
        </p:nvSpPr>
        <p:spPr>
          <a:xfrm>
            <a:off x="3552150" y="1563500"/>
            <a:ext cx="20397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195" name="Google Shape;1195;p26"/>
          <p:cNvSpPr txBox="1"/>
          <p:nvPr>
            <p:ph idx="5" type="body"/>
          </p:nvPr>
        </p:nvSpPr>
        <p:spPr>
          <a:xfrm>
            <a:off x="6009900" y="1947975"/>
            <a:ext cx="2039700" cy="25683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1196" name="Google Shape;1196;p26"/>
          <p:cNvSpPr txBox="1"/>
          <p:nvPr>
            <p:ph idx="6" type="subTitle"/>
          </p:nvPr>
        </p:nvSpPr>
        <p:spPr>
          <a:xfrm>
            <a:off x="6009900" y="1563500"/>
            <a:ext cx="20397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1197" name="Google Shape;1197;p26"/>
          <p:cNvGrpSpPr/>
          <p:nvPr/>
        </p:nvGrpSpPr>
        <p:grpSpPr>
          <a:xfrm rot="-372895">
            <a:off x="7652518" y="153608"/>
            <a:ext cx="1262117" cy="1262013"/>
            <a:chOff x="7262968" y="372761"/>
            <a:chExt cx="1601812" cy="1601680"/>
          </a:xfrm>
        </p:grpSpPr>
        <p:sp>
          <p:nvSpPr>
            <p:cNvPr id="1198" name="Google Shape;1198;p26"/>
            <p:cNvSpPr/>
            <p:nvPr/>
          </p:nvSpPr>
          <p:spPr>
            <a:xfrm rot="2735800">
              <a:off x="7499774" y="605034"/>
              <a:ext cx="1128200" cy="1137134"/>
            </a:xfrm>
            <a:custGeom>
              <a:rect b="b" l="l" r="r" t="t"/>
              <a:pathLst>
                <a:path extrusionOk="0" h="30039" w="29803">
                  <a:moveTo>
                    <a:pt x="8172" y="1"/>
                  </a:moveTo>
                  <a:lnTo>
                    <a:pt x="7982" y="19631"/>
                  </a:lnTo>
                  <a:lnTo>
                    <a:pt x="1" y="10281"/>
                  </a:lnTo>
                  <a:lnTo>
                    <a:pt x="921" y="30038"/>
                  </a:lnTo>
                  <a:lnTo>
                    <a:pt x="29803" y="22105"/>
                  </a:lnTo>
                  <a:lnTo>
                    <a:pt x="19875" y="6029"/>
                  </a:lnTo>
                  <a:lnTo>
                    <a:pt x="18748" y="17757"/>
                  </a:lnTo>
                  <a:lnTo>
                    <a:pt x="8172"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26"/>
            <p:cNvGrpSpPr/>
            <p:nvPr/>
          </p:nvGrpSpPr>
          <p:grpSpPr>
            <a:xfrm>
              <a:off x="7431901" y="447049"/>
              <a:ext cx="1160992" cy="1165576"/>
              <a:chOff x="7453911" y="518775"/>
              <a:chExt cx="1077487" cy="1081741"/>
            </a:xfrm>
          </p:grpSpPr>
          <p:sp>
            <p:nvSpPr>
              <p:cNvPr id="1200" name="Google Shape;1200;p26"/>
              <p:cNvSpPr/>
              <p:nvPr/>
            </p:nvSpPr>
            <p:spPr>
              <a:xfrm rot="2735807">
                <a:off x="8104862" y="569808"/>
                <a:ext cx="246456" cy="246456"/>
              </a:xfrm>
              <a:custGeom>
                <a:rect b="b" l="l" r="r" t="t"/>
                <a:pathLst>
                  <a:path extrusionOk="0" h="7015" w="7015">
                    <a:moveTo>
                      <a:pt x="2545" y="1"/>
                    </a:moveTo>
                    <a:lnTo>
                      <a:pt x="2545" y="1"/>
                    </a:lnTo>
                    <a:cubicBezTo>
                      <a:pt x="3076" y="1937"/>
                      <a:pt x="1938" y="3939"/>
                      <a:pt x="0" y="4470"/>
                    </a:cubicBezTo>
                    <a:cubicBezTo>
                      <a:pt x="323" y="4382"/>
                      <a:pt x="647" y="4340"/>
                      <a:pt x="965" y="4340"/>
                    </a:cubicBezTo>
                    <a:cubicBezTo>
                      <a:pt x="2563" y="4340"/>
                      <a:pt x="4027" y="5399"/>
                      <a:pt x="4471" y="7015"/>
                    </a:cubicBezTo>
                    <a:cubicBezTo>
                      <a:pt x="3939" y="5079"/>
                      <a:pt x="5078" y="3076"/>
                      <a:pt x="7014" y="2544"/>
                    </a:cubicBezTo>
                    <a:lnTo>
                      <a:pt x="7014" y="2544"/>
                    </a:lnTo>
                    <a:cubicBezTo>
                      <a:pt x="6692" y="2632"/>
                      <a:pt x="6368" y="2675"/>
                      <a:pt x="6049" y="2675"/>
                    </a:cubicBezTo>
                    <a:cubicBezTo>
                      <a:pt x="4452" y="2675"/>
                      <a:pt x="2988" y="1614"/>
                      <a:pt x="2545"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rot="2735807">
                <a:off x="7688931" y="617217"/>
                <a:ext cx="197657" cy="197657"/>
              </a:xfrm>
              <a:custGeom>
                <a:rect b="b" l="l" r="r" t="t"/>
                <a:pathLst>
                  <a:path extrusionOk="0" h="5626" w="5626">
                    <a:moveTo>
                      <a:pt x="2041" y="1"/>
                    </a:moveTo>
                    <a:lnTo>
                      <a:pt x="2041" y="1"/>
                    </a:lnTo>
                    <a:cubicBezTo>
                      <a:pt x="2466" y="1554"/>
                      <a:pt x="1554" y="3158"/>
                      <a:pt x="1" y="3585"/>
                    </a:cubicBezTo>
                    <a:cubicBezTo>
                      <a:pt x="259" y="3514"/>
                      <a:pt x="519" y="3480"/>
                      <a:pt x="775" y="3480"/>
                    </a:cubicBezTo>
                    <a:cubicBezTo>
                      <a:pt x="2056" y="3480"/>
                      <a:pt x="3230" y="4330"/>
                      <a:pt x="3585" y="5625"/>
                    </a:cubicBezTo>
                    <a:cubicBezTo>
                      <a:pt x="3159" y="4072"/>
                      <a:pt x="4072" y="2468"/>
                      <a:pt x="5626" y="2041"/>
                    </a:cubicBezTo>
                    <a:lnTo>
                      <a:pt x="5626" y="2041"/>
                    </a:lnTo>
                    <a:cubicBezTo>
                      <a:pt x="5367" y="2112"/>
                      <a:pt x="5107" y="2146"/>
                      <a:pt x="4851" y="2146"/>
                    </a:cubicBezTo>
                    <a:cubicBezTo>
                      <a:pt x="3570" y="2146"/>
                      <a:pt x="2396" y="1296"/>
                      <a:pt x="2041"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rot="2735807">
                <a:off x="8292880" y="998916"/>
                <a:ext cx="197622" cy="197551"/>
              </a:xfrm>
              <a:custGeom>
                <a:rect b="b" l="l" r="r" t="t"/>
                <a:pathLst>
                  <a:path extrusionOk="0" h="5623" w="5625">
                    <a:moveTo>
                      <a:pt x="2041" y="0"/>
                    </a:moveTo>
                    <a:lnTo>
                      <a:pt x="2041" y="0"/>
                    </a:lnTo>
                    <a:cubicBezTo>
                      <a:pt x="2467" y="1554"/>
                      <a:pt x="1554" y="3158"/>
                      <a:pt x="0" y="3584"/>
                    </a:cubicBezTo>
                    <a:cubicBezTo>
                      <a:pt x="259" y="3513"/>
                      <a:pt x="519" y="3479"/>
                      <a:pt x="775" y="3479"/>
                    </a:cubicBezTo>
                    <a:cubicBezTo>
                      <a:pt x="2055" y="3479"/>
                      <a:pt x="3229" y="4329"/>
                      <a:pt x="3585" y="5623"/>
                    </a:cubicBezTo>
                    <a:cubicBezTo>
                      <a:pt x="3158" y="4071"/>
                      <a:pt x="4071" y="2465"/>
                      <a:pt x="5625" y="2040"/>
                    </a:cubicBezTo>
                    <a:lnTo>
                      <a:pt x="5625" y="2040"/>
                    </a:lnTo>
                    <a:cubicBezTo>
                      <a:pt x="5367" y="2111"/>
                      <a:pt x="5107" y="2145"/>
                      <a:pt x="4852" y="2145"/>
                    </a:cubicBezTo>
                    <a:cubicBezTo>
                      <a:pt x="3571" y="2145"/>
                      <a:pt x="2397" y="1295"/>
                      <a:pt x="2041"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rot="2735807">
                <a:off x="7793386" y="1091363"/>
                <a:ext cx="212904" cy="329545"/>
              </a:xfrm>
              <a:custGeom>
                <a:rect b="b" l="l" r="r" t="t"/>
                <a:pathLst>
                  <a:path extrusionOk="0" h="9380" w="6060">
                    <a:moveTo>
                      <a:pt x="2084" y="0"/>
                    </a:moveTo>
                    <a:cubicBezTo>
                      <a:pt x="1972" y="0"/>
                      <a:pt x="1861" y="15"/>
                      <a:pt x="1753" y="45"/>
                    </a:cubicBezTo>
                    <a:cubicBezTo>
                      <a:pt x="470" y="397"/>
                      <a:pt x="0" y="2763"/>
                      <a:pt x="704" y="5329"/>
                    </a:cubicBezTo>
                    <a:cubicBezTo>
                      <a:pt x="1349" y="7678"/>
                      <a:pt x="2756" y="9380"/>
                      <a:pt x="3974" y="9380"/>
                    </a:cubicBezTo>
                    <a:cubicBezTo>
                      <a:pt x="4086" y="9380"/>
                      <a:pt x="4197" y="9365"/>
                      <a:pt x="4305" y="9336"/>
                    </a:cubicBezTo>
                    <a:cubicBezTo>
                      <a:pt x="5590" y="8983"/>
                      <a:pt x="6060" y="6617"/>
                      <a:pt x="5355" y="4051"/>
                    </a:cubicBezTo>
                    <a:cubicBezTo>
                      <a:pt x="4711" y="1702"/>
                      <a:pt x="3304" y="0"/>
                      <a:pt x="2084"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rot="2735807">
                <a:off x="7513954" y="1017932"/>
                <a:ext cx="149174" cy="230787"/>
              </a:xfrm>
              <a:custGeom>
                <a:rect b="b" l="l" r="r" t="t"/>
                <a:pathLst>
                  <a:path extrusionOk="0" h="6569" w="4246">
                    <a:moveTo>
                      <a:pt x="1463" y="0"/>
                    </a:moveTo>
                    <a:cubicBezTo>
                      <a:pt x="1384" y="0"/>
                      <a:pt x="1306" y="10"/>
                      <a:pt x="1230" y="31"/>
                    </a:cubicBezTo>
                    <a:cubicBezTo>
                      <a:pt x="331" y="278"/>
                      <a:pt x="0" y="1936"/>
                      <a:pt x="495" y="3733"/>
                    </a:cubicBezTo>
                    <a:cubicBezTo>
                      <a:pt x="947" y="5377"/>
                      <a:pt x="1931" y="6569"/>
                      <a:pt x="2785" y="6569"/>
                    </a:cubicBezTo>
                    <a:cubicBezTo>
                      <a:pt x="2864" y="6569"/>
                      <a:pt x="2941" y="6559"/>
                      <a:pt x="3017" y="6538"/>
                    </a:cubicBezTo>
                    <a:cubicBezTo>
                      <a:pt x="3917" y="6290"/>
                      <a:pt x="4245" y="4634"/>
                      <a:pt x="3752" y="2837"/>
                    </a:cubicBezTo>
                    <a:cubicBezTo>
                      <a:pt x="3300" y="1192"/>
                      <a:pt x="2316" y="0"/>
                      <a:pt x="1463"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rot="2735807">
                <a:off x="8085615" y="1351076"/>
                <a:ext cx="149138" cy="230822"/>
              </a:xfrm>
              <a:custGeom>
                <a:rect b="b" l="l" r="r" t="t"/>
                <a:pathLst>
                  <a:path extrusionOk="0" h="6570" w="4245">
                    <a:moveTo>
                      <a:pt x="1462" y="1"/>
                    </a:moveTo>
                    <a:cubicBezTo>
                      <a:pt x="1383" y="1"/>
                      <a:pt x="1305" y="11"/>
                      <a:pt x="1229" y="32"/>
                    </a:cubicBezTo>
                    <a:cubicBezTo>
                      <a:pt x="330" y="280"/>
                      <a:pt x="1" y="1937"/>
                      <a:pt x="494" y="3733"/>
                    </a:cubicBezTo>
                    <a:cubicBezTo>
                      <a:pt x="945" y="5379"/>
                      <a:pt x="1931" y="6570"/>
                      <a:pt x="2784" y="6570"/>
                    </a:cubicBezTo>
                    <a:cubicBezTo>
                      <a:pt x="2863" y="6570"/>
                      <a:pt x="2940" y="6559"/>
                      <a:pt x="3016" y="6539"/>
                    </a:cubicBezTo>
                    <a:cubicBezTo>
                      <a:pt x="3916" y="6291"/>
                      <a:pt x="4244" y="4634"/>
                      <a:pt x="3751" y="2837"/>
                    </a:cubicBezTo>
                    <a:cubicBezTo>
                      <a:pt x="3300" y="1193"/>
                      <a:pt x="2315" y="1"/>
                      <a:pt x="1462"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6" name="Google Shape;1206;p26"/>
          <p:cNvSpPr/>
          <p:nvPr/>
        </p:nvSpPr>
        <p:spPr>
          <a:xfrm rot="10800000">
            <a:off x="6413312" y="495604"/>
            <a:ext cx="235830" cy="235883"/>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26"/>
          <p:cNvGrpSpPr/>
          <p:nvPr/>
        </p:nvGrpSpPr>
        <p:grpSpPr>
          <a:xfrm>
            <a:off x="311700" y="245650"/>
            <a:ext cx="691800" cy="168900"/>
            <a:chOff x="311700" y="245650"/>
            <a:chExt cx="691800" cy="168900"/>
          </a:xfrm>
        </p:grpSpPr>
        <p:sp>
          <p:nvSpPr>
            <p:cNvPr id="1208" name="Google Shape;1208;p26"/>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
    <p:spTree>
      <p:nvGrpSpPr>
        <p:cNvPr id="1211" name="Shape 1211"/>
        <p:cNvGrpSpPr/>
        <p:nvPr/>
      </p:nvGrpSpPr>
      <p:grpSpPr>
        <a:xfrm>
          <a:off x="0" y="0"/>
          <a:ext cx="0" cy="0"/>
          <a:chOff x="0" y="0"/>
          <a:chExt cx="0" cy="0"/>
        </a:xfrm>
      </p:grpSpPr>
      <p:grpSp>
        <p:nvGrpSpPr>
          <p:cNvPr id="1212" name="Google Shape;1212;p27"/>
          <p:cNvGrpSpPr/>
          <p:nvPr/>
        </p:nvGrpSpPr>
        <p:grpSpPr>
          <a:xfrm>
            <a:off x="-68125" y="-68125"/>
            <a:ext cx="9289800" cy="5270700"/>
            <a:chOff x="-68125" y="-68125"/>
            <a:chExt cx="9289800" cy="5270700"/>
          </a:xfrm>
        </p:grpSpPr>
        <p:grpSp>
          <p:nvGrpSpPr>
            <p:cNvPr id="1213" name="Google Shape;1213;p27"/>
            <p:cNvGrpSpPr/>
            <p:nvPr/>
          </p:nvGrpSpPr>
          <p:grpSpPr>
            <a:xfrm>
              <a:off x="60800" y="580575"/>
              <a:ext cx="9033300" cy="4510075"/>
              <a:chOff x="60800" y="580575"/>
              <a:chExt cx="9033300" cy="4510075"/>
            </a:xfrm>
          </p:grpSpPr>
          <p:cxnSp>
            <p:nvCxnSpPr>
              <p:cNvPr id="1214" name="Google Shape;1214;p27"/>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15" name="Google Shape;1215;p27"/>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16" name="Google Shape;1216;p27"/>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17" name="Google Shape;1217;p27"/>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18" name="Google Shape;1218;p27"/>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19" name="Google Shape;1219;p27"/>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0" name="Google Shape;1220;p27"/>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1" name="Google Shape;1221;p27"/>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2" name="Google Shape;1222;p27"/>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3" name="Google Shape;1223;p27"/>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4" name="Google Shape;1224;p27"/>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5" name="Google Shape;1225;p27"/>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6" name="Google Shape;1226;p27"/>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7" name="Google Shape;1227;p27"/>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8" name="Google Shape;1228;p27"/>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29" name="Google Shape;1229;p27"/>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30" name="Google Shape;1230;p27"/>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1" name="Google Shape;1231;p27"/>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2" name="Google Shape;1232;p27"/>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3" name="Google Shape;1233;p27"/>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4" name="Google Shape;1234;p27"/>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5" name="Google Shape;1235;p27"/>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6" name="Google Shape;1236;p27"/>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37" name="Google Shape;1237;p27"/>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238" name="Google Shape;1238;p27"/>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239" name="Google Shape;1239;p27"/>
            <p:cNvGrpSpPr/>
            <p:nvPr/>
          </p:nvGrpSpPr>
          <p:grpSpPr>
            <a:xfrm>
              <a:off x="-68125" y="-68125"/>
              <a:ext cx="9289800" cy="5270700"/>
              <a:chOff x="-68125" y="-68125"/>
              <a:chExt cx="9289800" cy="5270700"/>
            </a:xfrm>
          </p:grpSpPr>
          <p:sp>
            <p:nvSpPr>
              <p:cNvPr id="1240" name="Google Shape;1240;p27"/>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1" name="Google Shape;1241;p27"/>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242" name="Google Shape;1242;p27"/>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243" name="Google Shape;1243;p27"/>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27"/>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245" name="Google Shape;1245;p27"/>
          <p:cNvSpPr txBox="1"/>
          <p:nvPr>
            <p:ph idx="1" type="subTitle"/>
          </p:nvPr>
        </p:nvSpPr>
        <p:spPr>
          <a:xfrm>
            <a:off x="5037675" y="2391825"/>
            <a:ext cx="3003900" cy="1439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46" name="Google Shape;1246;p27"/>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247" name="Google Shape;1247;p27"/>
          <p:cNvSpPr/>
          <p:nvPr/>
        </p:nvSpPr>
        <p:spPr>
          <a:xfrm flipH="1" rot="-768723">
            <a:off x="485775" y="3859336"/>
            <a:ext cx="343658" cy="778383"/>
          </a:xfrm>
          <a:custGeom>
            <a:rect b="b" l="l" r="r" t="t"/>
            <a:pathLst>
              <a:path extrusionOk="0" h="22172" w="9789">
                <a:moveTo>
                  <a:pt x="7184" y="0"/>
                </a:moveTo>
                <a:lnTo>
                  <a:pt x="1317" y="1318"/>
                </a:lnTo>
                <a:lnTo>
                  <a:pt x="1" y="12288"/>
                </a:lnTo>
                <a:lnTo>
                  <a:pt x="2763" y="11667"/>
                </a:lnTo>
                <a:lnTo>
                  <a:pt x="3517" y="22172"/>
                </a:lnTo>
                <a:lnTo>
                  <a:pt x="9788" y="7667"/>
                </a:lnTo>
                <a:lnTo>
                  <a:pt x="6166" y="8482"/>
                </a:lnTo>
                <a:lnTo>
                  <a:pt x="7184" y="0"/>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rot="10800000">
            <a:off x="1490713" y="4516150"/>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4001350" y="445990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0" name="Google Shape;1250;p27"/>
          <p:cNvGrpSpPr/>
          <p:nvPr/>
        </p:nvGrpSpPr>
        <p:grpSpPr>
          <a:xfrm rot="10800000">
            <a:off x="6447056" y="63718"/>
            <a:ext cx="2274618" cy="1443220"/>
            <a:chOff x="647425" y="3842654"/>
            <a:chExt cx="1933706" cy="1227019"/>
          </a:xfrm>
        </p:grpSpPr>
        <p:sp>
          <p:nvSpPr>
            <p:cNvPr id="1251" name="Google Shape;1251;p27"/>
            <p:cNvSpPr/>
            <p:nvPr/>
          </p:nvSpPr>
          <p:spPr>
            <a:xfrm>
              <a:off x="652405" y="4142170"/>
              <a:ext cx="1923738" cy="923735"/>
            </a:xfrm>
            <a:custGeom>
              <a:rect b="b" l="l" r="r" t="t"/>
              <a:pathLst>
                <a:path extrusionOk="0" h="16496" w="34354">
                  <a:moveTo>
                    <a:pt x="19312" y="4570"/>
                  </a:moveTo>
                  <a:cubicBezTo>
                    <a:pt x="19720" y="4570"/>
                    <a:pt x="20134" y="4690"/>
                    <a:pt x="20481" y="4892"/>
                  </a:cubicBezTo>
                  <a:cubicBezTo>
                    <a:pt x="20869" y="5117"/>
                    <a:pt x="21173" y="5445"/>
                    <a:pt x="21288" y="5820"/>
                  </a:cubicBezTo>
                  <a:cubicBezTo>
                    <a:pt x="21565" y="6714"/>
                    <a:pt x="20912" y="8271"/>
                    <a:pt x="19155" y="9393"/>
                  </a:cubicBezTo>
                  <a:cubicBezTo>
                    <a:pt x="18407" y="9867"/>
                    <a:pt x="17593" y="10226"/>
                    <a:pt x="16738" y="10458"/>
                  </a:cubicBezTo>
                  <a:cubicBezTo>
                    <a:pt x="16236" y="9289"/>
                    <a:pt x="16116" y="8003"/>
                    <a:pt x="16496" y="6912"/>
                  </a:cubicBezTo>
                  <a:cubicBezTo>
                    <a:pt x="16914" y="5716"/>
                    <a:pt x="17946" y="4763"/>
                    <a:pt x="19006" y="4594"/>
                  </a:cubicBezTo>
                  <a:cubicBezTo>
                    <a:pt x="19107" y="4578"/>
                    <a:pt x="19209" y="4570"/>
                    <a:pt x="19312" y="4570"/>
                  </a:cubicBezTo>
                  <a:close/>
                  <a:moveTo>
                    <a:pt x="590" y="1"/>
                  </a:moveTo>
                  <a:lnTo>
                    <a:pt x="590" y="1"/>
                  </a:lnTo>
                  <a:cubicBezTo>
                    <a:pt x="0" y="5128"/>
                    <a:pt x="2543" y="10408"/>
                    <a:pt x="6919" y="13142"/>
                  </a:cubicBezTo>
                  <a:cubicBezTo>
                    <a:pt x="7034" y="13213"/>
                    <a:pt x="7150" y="13284"/>
                    <a:pt x="7267" y="13352"/>
                  </a:cubicBezTo>
                  <a:cubicBezTo>
                    <a:pt x="9356" y="14567"/>
                    <a:pt x="11754" y="15173"/>
                    <a:pt x="14152" y="15173"/>
                  </a:cubicBezTo>
                  <a:cubicBezTo>
                    <a:pt x="14325" y="15173"/>
                    <a:pt x="14497" y="15170"/>
                    <a:pt x="14669" y="15163"/>
                  </a:cubicBezTo>
                  <a:cubicBezTo>
                    <a:pt x="15131" y="15656"/>
                    <a:pt x="15640" y="16104"/>
                    <a:pt x="16190" y="16496"/>
                  </a:cubicBezTo>
                  <a:lnTo>
                    <a:pt x="30847" y="16496"/>
                  </a:lnTo>
                  <a:cubicBezTo>
                    <a:pt x="32008" y="15796"/>
                    <a:pt x="33075" y="14948"/>
                    <a:pt x="34022" y="13980"/>
                  </a:cubicBezTo>
                  <a:cubicBezTo>
                    <a:pt x="34134" y="13864"/>
                    <a:pt x="34244" y="13747"/>
                    <a:pt x="34354" y="13630"/>
                  </a:cubicBezTo>
                  <a:lnTo>
                    <a:pt x="26815" y="13630"/>
                  </a:lnTo>
                  <a:cubicBezTo>
                    <a:pt x="26589" y="13716"/>
                    <a:pt x="26360" y="13793"/>
                    <a:pt x="26127" y="13864"/>
                  </a:cubicBezTo>
                  <a:cubicBezTo>
                    <a:pt x="25187" y="14147"/>
                    <a:pt x="24224" y="14286"/>
                    <a:pt x="23286" y="14286"/>
                  </a:cubicBezTo>
                  <a:cubicBezTo>
                    <a:pt x="22225" y="14286"/>
                    <a:pt x="21197" y="14108"/>
                    <a:pt x="20274" y="13762"/>
                  </a:cubicBezTo>
                  <a:cubicBezTo>
                    <a:pt x="20696" y="13553"/>
                    <a:pt x="21105" y="13322"/>
                    <a:pt x="21503" y="13069"/>
                  </a:cubicBezTo>
                  <a:cubicBezTo>
                    <a:pt x="22878" y="12189"/>
                    <a:pt x="24046" y="10975"/>
                    <a:pt x="24789" y="9649"/>
                  </a:cubicBezTo>
                  <a:cubicBezTo>
                    <a:pt x="25737" y="7960"/>
                    <a:pt x="25968" y="6190"/>
                    <a:pt x="25454" y="4532"/>
                  </a:cubicBezTo>
                  <a:cubicBezTo>
                    <a:pt x="24662" y="1968"/>
                    <a:pt x="22084" y="208"/>
                    <a:pt x="19329" y="208"/>
                  </a:cubicBezTo>
                  <a:cubicBezTo>
                    <a:pt x="18995" y="208"/>
                    <a:pt x="18659" y="234"/>
                    <a:pt x="18323" y="287"/>
                  </a:cubicBezTo>
                  <a:cubicBezTo>
                    <a:pt x="15665" y="709"/>
                    <a:pt x="13331" y="2746"/>
                    <a:pt x="12379" y="5475"/>
                  </a:cubicBezTo>
                  <a:cubicBezTo>
                    <a:pt x="11806" y="7119"/>
                    <a:pt x="11769" y="8903"/>
                    <a:pt x="12190" y="10609"/>
                  </a:cubicBezTo>
                  <a:cubicBezTo>
                    <a:pt x="11139" y="10395"/>
                    <a:pt x="10129" y="10006"/>
                    <a:pt x="9230" y="9444"/>
                  </a:cubicBezTo>
                  <a:cubicBezTo>
                    <a:pt x="6298" y="7612"/>
                    <a:pt x="4526" y="3935"/>
                    <a:pt x="4923" y="500"/>
                  </a:cubicBezTo>
                  <a:lnTo>
                    <a:pt x="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684776" y="3846742"/>
              <a:ext cx="242637" cy="323106"/>
            </a:xfrm>
            <a:custGeom>
              <a:rect b="b" l="l" r="r" t="t"/>
              <a:pathLst>
                <a:path extrusionOk="0" h="5770" w="4333">
                  <a:moveTo>
                    <a:pt x="3065" y="1"/>
                  </a:moveTo>
                  <a:lnTo>
                    <a:pt x="1" y="5270"/>
                  </a:lnTo>
                  <a:lnTo>
                    <a:pt x="4332" y="5769"/>
                  </a:lnTo>
                  <a:lnTo>
                    <a:pt x="3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7"/>
            <p:cNvSpPr/>
            <p:nvPr/>
          </p:nvSpPr>
          <p:spPr>
            <a:xfrm>
              <a:off x="788484" y="3846742"/>
              <a:ext cx="95980" cy="127842"/>
            </a:xfrm>
            <a:custGeom>
              <a:rect b="b" l="l" r="r" t="t"/>
              <a:pathLst>
                <a:path extrusionOk="0" h="2283" w="1714">
                  <a:moveTo>
                    <a:pt x="1213" y="1"/>
                  </a:moveTo>
                  <a:lnTo>
                    <a:pt x="1" y="2085"/>
                  </a:lnTo>
                  <a:lnTo>
                    <a:pt x="1714" y="2283"/>
                  </a:lnTo>
                  <a:lnTo>
                    <a:pt x="1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7"/>
            <p:cNvSpPr/>
            <p:nvPr/>
          </p:nvSpPr>
          <p:spPr>
            <a:xfrm>
              <a:off x="773981" y="4151650"/>
              <a:ext cx="1232169" cy="722312"/>
            </a:xfrm>
            <a:custGeom>
              <a:rect b="b" l="l" r="r" t="t"/>
              <a:pathLst>
                <a:path extrusionOk="0" h="12899" w="22004">
                  <a:moveTo>
                    <a:pt x="576" y="0"/>
                  </a:moveTo>
                  <a:cubicBezTo>
                    <a:pt x="537" y="0"/>
                    <a:pt x="505" y="28"/>
                    <a:pt x="500" y="67"/>
                  </a:cubicBezTo>
                  <a:cubicBezTo>
                    <a:pt x="1" y="4402"/>
                    <a:pt x="2152" y="8868"/>
                    <a:pt x="5851" y="11180"/>
                  </a:cubicBezTo>
                  <a:cubicBezTo>
                    <a:pt x="7685" y="12326"/>
                    <a:pt x="9826" y="12898"/>
                    <a:pt x="11967" y="12898"/>
                  </a:cubicBezTo>
                  <a:cubicBezTo>
                    <a:pt x="14150" y="12896"/>
                    <a:pt x="16331" y="12304"/>
                    <a:pt x="18188" y="11119"/>
                  </a:cubicBezTo>
                  <a:cubicBezTo>
                    <a:pt x="20187" y="9840"/>
                    <a:pt x="22003" y="7375"/>
                    <a:pt x="21262" y="4979"/>
                  </a:cubicBezTo>
                  <a:cubicBezTo>
                    <a:pt x="20747" y="3314"/>
                    <a:pt x="18979" y="2139"/>
                    <a:pt x="17136" y="2139"/>
                  </a:cubicBezTo>
                  <a:cubicBezTo>
                    <a:pt x="16915" y="2139"/>
                    <a:pt x="16693" y="2156"/>
                    <a:pt x="16472" y="2191"/>
                  </a:cubicBezTo>
                  <a:cubicBezTo>
                    <a:pt x="14569" y="2493"/>
                    <a:pt x="12886" y="3985"/>
                    <a:pt x="12186" y="5993"/>
                  </a:cubicBezTo>
                  <a:cubicBezTo>
                    <a:pt x="11685" y="7430"/>
                    <a:pt x="11710" y="9023"/>
                    <a:pt x="12255" y="10600"/>
                  </a:cubicBezTo>
                  <a:cubicBezTo>
                    <a:pt x="12268" y="10635"/>
                    <a:pt x="12295" y="10650"/>
                    <a:pt x="12323" y="10650"/>
                  </a:cubicBezTo>
                  <a:cubicBezTo>
                    <a:pt x="12370" y="10650"/>
                    <a:pt x="12417" y="10609"/>
                    <a:pt x="12397" y="10551"/>
                  </a:cubicBezTo>
                  <a:cubicBezTo>
                    <a:pt x="11862" y="9005"/>
                    <a:pt x="11838" y="7447"/>
                    <a:pt x="12328" y="6042"/>
                  </a:cubicBezTo>
                  <a:cubicBezTo>
                    <a:pt x="13009" y="4086"/>
                    <a:pt x="14646" y="2632"/>
                    <a:pt x="16495" y="2338"/>
                  </a:cubicBezTo>
                  <a:cubicBezTo>
                    <a:pt x="16709" y="2304"/>
                    <a:pt x="16923" y="2288"/>
                    <a:pt x="17137" y="2288"/>
                  </a:cubicBezTo>
                  <a:cubicBezTo>
                    <a:pt x="18915" y="2288"/>
                    <a:pt x="20621" y="3418"/>
                    <a:pt x="21118" y="5021"/>
                  </a:cubicBezTo>
                  <a:cubicBezTo>
                    <a:pt x="21836" y="7343"/>
                    <a:pt x="20061" y="9744"/>
                    <a:pt x="18107" y="10992"/>
                  </a:cubicBezTo>
                  <a:cubicBezTo>
                    <a:pt x="16275" y="12163"/>
                    <a:pt x="14122" y="12749"/>
                    <a:pt x="11968" y="12749"/>
                  </a:cubicBezTo>
                  <a:cubicBezTo>
                    <a:pt x="9854" y="12749"/>
                    <a:pt x="7740" y="12184"/>
                    <a:pt x="5930" y="11054"/>
                  </a:cubicBezTo>
                  <a:cubicBezTo>
                    <a:pt x="2278" y="8770"/>
                    <a:pt x="154" y="4362"/>
                    <a:pt x="647" y="84"/>
                  </a:cubicBezTo>
                  <a:cubicBezTo>
                    <a:pt x="652" y="43"/>
                    <a:pt x="623" y="5"/>
                    <a:pt x="582" y="0"/>
                  </a:cubicBezTo>
                  <a:cubicBezTo>
                    <a:pt x="580" y="0"/>
                    <a:pt x="578" y="0"/>
                    <a:pt x="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1620335" y="4900734"/>
              <a:ext cx="782621" cy="167825"/>
            </a:xfrm>
            <a:custGeom>
              <a:rect b="b" l="l" r="r" t="t"/>
              <a:pathLst>
                <a:path extrusionOk="0" h="2997" w="13976">
                  <a:moveTo>
                    <a:pt x="13865" y="1"/>
                  </a:moveTo>
                  <a:cubicBezTo>
                    <a:pt x="13849" y="1"/>
                    <a:pt x="13833" y="6"/>
                    <a:pt x="13818" y="19"/>
                  </a:cubicBezTo>
                  <a:cubicBezTo>
                    <a:pt x="12484" y="1078"/>
                    <a:pt x="11011" y="1854"/>
                    <a:pt x="9438" y="2328"/>
                  </a:cubicBezTo>
                  <a:cubicBezTo>
                    <a:pt x="8282" y="2676"/>
                    <a:pt x="7107" y="2848"/>
                    <a:pt x="5964" y="2848"/>
                  </a:cubicBezTo>
                  <a:cubicBezTo>
                    <a:pt x="3836" y="2848"/>
                    <a:pt x="1814" y="2255"/>
                    <a:pt x="209" y="1111"/>
                  </a:cubicBezTo>
                  <a:lnTo>
                    <a:pt x="153" y="1071"/>
                  </a:lnTo>
                  <a:cubicBezTo>
                    <a:pt x="138" y="1061"/>
                    <a:pt x="123" y="1056"/>
                    <a:pt x="109" y="1056"/>
                  </a:cubicBezTo>
                  <a:cubicBezTo>
                    <a:pt x="46" y="1056"/>
                    <a:pt x="1" y="1145"/>
                    <a:pt x="66" y="1193"/>
                  </a:cubicBezTo>
                  <a:lnTo>
                    <a:pt x="122" y="1233"/>
                  </a:lnTo>
                  <a:cubicBezTo>
                    <a:pt x="1754" y="2394"/>
                    <a:pt x="3806" y="2996"/>
                    <a:pt x="5965" y="2996"/>
                  </a:cubicBezTo>
                  <a:cubicBezTo>
                    <a:pt x="7156" y="2993"/>
                    <a:pt x="8342" y="2816"/>
                    <a:pt x="9481" y="2470"/>
                  </a:cubicBezTo>
                  <a:cubicBezTo>
                    <a:pt x="11072" y="1993"/>
                    <a:pt x="12561" y="1207"/>
                    <a:pt x="13911" y="136"/>
                  </a:cubicBezTo>
                  <a:cubicBezTo>
                    <a:pt x="13975" y="87"/>
                    <a:pt x="13927" y="1"/>
                    <a:pt x="138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679624" y="3842654"/>
              <a:ext cx="252381" cy="331449"/>
            </a:xfrm>
            <a:custGeom>
              <a:rect b="b" l="l" r="r" t="t"/>
              <a:pathLst>
                <a:path extrusionOk="0" h="5919" w="4507">
                  <a:moveTo>
                    <a:pt x="3124" y="278"/>
                  </a:moveTo>
                  <a:lnTo>
                    <a:pt x="4330" y="5757"/>
                  </a:lnTo>
                  <a:lnTo>
                    <a:pt x="4330" y="5757"/>
                  </a:lnTo>
                  <a:lnTo>
                    <a:pt x="214" y="5283"/>
                  </a:lnTo>
                  <a:lnTo>
                    <a:pt x="3124" y="278"/>
                  </a:lnTo>
                  <a:close/>
                  <a:moveTo>
                    <a:pt x="3157" y="0"/>
                  </a:moveTo>
                  <a:cubicBezTo>
                    <a:pt x="3131" y="0"/>
                    <a:pt x="3106" y="14"/>
                    <a:pt x="3092" y="37"/>
                  </a:cubicBezTo>
                  <a:lnTo>
                    <a:pt x="28" y="5307"/>
                  </a:lnTo>
                  <a:cubicBezTo>
                    <a:pt x="1" y="5352"/>
                    <a:pt x="31" y="5412"/>
                    <a:pt x="85" y="5419"/>
                  </a:cubicBezTo>
                  <a:lnTo>
                    <a:pt x="4417" y="5917"/>
                  </a:lnTo>
                  <a:lnTo>
                    <a:pt x="4424" y="5917"/>
                  </a:lnTo>
                  <a:lnTo>
                    <a:pt x="4424" y="5918"/>
                  </a:lnTo>
                  <a:cubicBezTo>
                    <a:pt x="4472" y="5918"/>
                    <a:pt x="4507" y="5874"/>
                    <a:pt x="4497" y="5827"/>
                  </a:cubicBezTo>
                  <a:lnTo>
                    <a:pt x="3230" y="58"/>
                  </a:lnTo>
                  <a:cubicBezTo>
                    <a:pt x="3222" y="28"/>
                    <a:pt x="3198" y="6"/>
                    <a:pt x="3168" y="1"/>
                  </a:cubicBezTo>
                  <a:cubicBezTo>
                    <a:pt x="3164" y="1"/>
                    <a:pt x="3160" y="0"/>
                    <a:pt x="31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1467909" y="4902396"/>
              <a:ext cx="325569" cy="86964"/>
            </a:xfrm>
            <a:custGeom>
              <a:rect b="b" l="l" r="r" t="t"/>
              <a:pathLst>
                <a:path extrusionOk="0" h="1553" w="5814">
                  <a:moveTo>
                    <a:pt x="5704" y="0"/>
                  </a:moveTo>
                  <a:cubicBezTo>
                    <a:pt x="5692" y="0"/>
                    <a:pt x="5679" y="4"/>
                    <a:pt x="5665" y="12"/>
                  </a:cubicBezTo>
                  <a:cubicBezTo>
                    <a:pt x="4364" y="709"/>
                    <a:pt x="777" y="1395"/>
                    <a:pt x="94" y="1404"/>
                  </a:cubicBezTo>
                  <a:cubicBezTo>
                    <a:pt x="1" y="1409"/>
                    <a:pt x="1" y="1548"/>
                    <a:pt x="95" y="1553"/>
                  </a:cubicBezTo>
                  <a:cubicBezTo>
                    <a:pt x="808" y="1543"/>
                    <a:pt x="4389" y="865"/>
                    <a:pt x="5734" y="143"/>
                  </a:cubicBezTo>
                  <a:cubicBezTo>
                    <a:pt x="5813" y="104"/>
                    <a:pt x="5772" y="0"/>
                    <a:pt x="5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1328193" y="4723221"/>
              <a:ext cx="266996" cy="25031"/>
            </a:xfrm>
            <a:custGeom>
              <a:rect b="b" l="l" r="r" t="t"/>
              <a:pathLst>
                <a:path extrusionOk="0" h="447" w="4768">
                  <a:moveTo>
                    <a:pt x="4664" y="0"/>
                  </a:moveTo>
                  <a:cubicBezTo>
                    <a:pt x="4656" y="0"/>
                    <a:pt x="4648" y="2"/>
                    <a:pt x="4639" y="4"/>
                  </a:cubicBezTo>
                  <a:cubicBezTo>
                    <a:pt x="3919" y="222"/>
                    <a:pt x="2953" y="299"/>
                    <a:pt x="2075" y="299"/>
                  </a:cubicBezTo>
                  <a:cubicBezTo>
                    <a:pt x="1265" y="299"/>
                    <a:pt x="529" y="233"/>
                    <a:pt x="127" y="151"/>
                  </a:cubicBezTo>
                  <a:cubicBezTo>
                    <a:pt x="119" y="149"/>
                    <a:pt x="112" y="149"/>
                    <a:pt x="105" y="149"/>
                  </a:cubicBezTo>
                  <a:cubicBezTo>
                    <a:pt x="20" y="149"/>
                    <a:pt x="0" y="284"/>
                    <a:pt x="97" y="298"/>
                  </a:cubicBezTo>
                  <a:cubicBezTo>
                    <a:pt x="504" y="380"/>
                    <a:pt x="1249" y="447"/>
                    <a:pt x="2069" y="447"/>
                  </a:cubicBezTo>
                  <a:cubicBezTo>
                    <a:pt x="2963" y="447"/>
                    <a:pt x="3948" y="368"/>
                    <a:pt x="4681" y="147"/>
                  </a:cubicBezTo>
                  <a:cubicBezTo>
                    <a:pt x="4767" y="121"/>
                    <a:pt x="4740" y="0"/>
                    <a:pt x="46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647425" y="4137707"/>
              <a:ext cx="1933706" cy="931966"/>
            </a:xfrm>
            <a:custGeom>
              <a:rect b="b" l="l" r="r" t="t"/>
              <a:pathLst>
                <a:path extrusionOk="0" h="16643" w="34532">
                  <a:moveTo>
                    <a:pt x="19392" y="4717"/>
                  </a:moveTo>
                  <a:lnTo>
                    <a:pt x="19392" y="4717"/>
                  </a:lnTo>
                  <a:cubicBezTo>
                    <a:pt x="19791" y="4722"/>
                    <a:pt x="20179" y="4829"/>
                    <a:pt x="20521" y="5030"/>
                  </a:cubicBezTo>
                  <a:cubicBezTo>
                    <a:pt x="20914" y="5259"/>
                    <a:pt x="21191" y="5574"/>
                    <a:pt x="21295" y="5917"/>
                  </a:cubicBezTo>
                  <a:cubicBezTo>
                    <a:pt x="21564" y="6784"/>
                    <a:pt x="20919" y="8303"/>
                    <a:pt x="19193" y="9405"/>
                  </a:cubicBezTo>
                  <a:cubicBezTo>
                    <a:pt x="18471" y="9863"/>
                    <a:pt x="17684" y="10212"/>
                    <a:pt x="16860" y="10441"/>
                  </a:cubicBezTo>
                  <a:cubicBezTo>
                    <a:pt x="16371" y="9272"/>
                    <a:pt x="16292" y="8023"/>
                    <a:pt x="16646" y="7010"/>
                  </a:cubicBezTo>
                  <a:cubicBezTo>
                    <a:pt x="17055" y="5839"/>
                    <a:pt x="18062" y="4905"/>
                    <a:pt x="19097" y="4741"/>
                  </a:cubicBezTo>
                  <a:cubicBezTo>
                    <a:pt x="19195" y="4727"/>
                    <a:pt x="19294" y="4719"/>
                    <a:pt x="19394" y="4719"/>
                  </a:cubicBezTo>
                  <a:lnTo>
                    <a:pt x="19392" y="4717"/>
                  </a:lnTo>
                  <a:close/>
                  <a:moveTo>
                    <a:pt x="19392" y="4568"/>
                  </a:moveTo>
                  <a:cubicBezTo>
                    <a:pt x="19284" y="4568"/>
                    <a:pt x="19177" y="4576"/>
                    <a:pt x="19073" y="4592"/>
                  </a:cubicBezTo>
                  <a:cubicBezTo>
                    <a:pt x="17986" y="4766"/>
                    <a:pt x="16930" y="5738"/>
                    <a:pt x="16505" y="6960"/>
                  </a:cubicBezTo>
                  <a:cubicBezTo>
                    <a:pt x="16132" y="8027"/>
                    <a:pt x="16222" y="9338"/>
                    <a:pt x="16748" y="10560"/>
                  </a:cubicBezTo>
                  <a:cubicBezTo>
                    <a:pt x="16761" y="10588"/>
                    <a:pt x="16788" y="10606"/>
                    <a:pt x="16816" y="10606"/>
                  </a:cubicBezTo>
                  <a:cubicBezTo>
                    <a:pt x="16823" y="10606"/>
                    <a:pt x="16829" y="10604"/>
                    <a:pt x="16835" y="10603"/>
                  </a:cubicBezTo>
                  <a:cubicBezTo>
                    <a:pt x="17696" y="10369"/>
                    <a:pt x="18518" y="10008"/>
                    <a:pt x="19272" y="9529"/>
                  </a:cubicBezTo>
                  <a:cubicBezTo>
                    <a:pt x="21060" y="8388"/>
                    <a:pt x="21722" y="6792"/>
                    <a:pt x="21437" y="5871"/>
                  </a:cubicBezTo>
                  <a:cubicBezTo>
                    <a:pt x="21320" y="5493"/>
                    <a:pt x="21022" y="5147"/>
                    <a:pt x="20595" y="4900"/>
                  </a:cubicBezTo>
                  <a:cubicBezTo>
                    <a:pt x="20223" y="4683"/>
                    <a:pt x="19798" y="4568"/>
                    <a:pt x="19392" y="4568"/>
                  </a:cubicBezTo>
                  <a:close/>
                  <a:moveTo>
                    <a:pt x="734" y="158"/>
                  </a:moveTo>
                  <a:lnTo>
                    <a:pt x="4919" y="640"/>
                  </a:lnTo>
                  <a:cubicBezTo>
                    <a:pt x="4554" y="4079"/>
                    <a:pt x="6335" y="7747"/>
                    <a:pt x="9268" y="9580"/>
                  </a:cubicBezTo>
                  <a:cubicBezTo>
                    <a:pt x="10160" y="10138"/>
                    <a:pt x="11166" y="10533"/>
                    <a:pt x="12254" y="10754"/>
                  </a:cubicBezTo>
                  <a:cubicBezTo>
                    <a:pt x="12258" y="10755"/>
                    <a:pt x="12263" y="10756"/>
                    <a:pt x="12268" y="10756"/>
                  </a:cubicBezTo>
                  <a:cubicBezTo>
                    <a:pt x="12289" y="10756"/>
                    <a:pt x="12309" y="10748"/>
                    <a:pt x="12323" y="10732"/>
                  </a:cubicBezTo>
                  <a:cubicBezTo>
                    <a:pt x="12340" y="10713"/>
                    <a:pt x="12347" y="10688"/>
                    <a:pt x="12342" y="10663"/>
                  </a:cubicBezTo>
                  <a:cubicBezTo>
                    <a:pt x="11911" y="8921"/>
                    <a:pt x="11975" y="7160"/>
                    <a:pt x="12529" y="5574"/>
                  </a:cubicBezTo>
                  <a:cubicBezTo>
                    <a:pt x="13472" y="2868"/>
                    <a:pt x="15783" y="851"/>
                    <a:pt x="18414" y="434"/>
                  </a:cubicBezTo>
                  <a:cubicBezTo>
                    <a:pt x="18747" y="381"/>
                    <a:pt x="19080" y="356"/>
                    <a:pt x="19410" y="356"/>
                  </a:cubicBezTo>
                  <a:cubicBezTo>
                    <a:pt x="22133" y="356"/>
                    <a:pt x="24679" y="2094"/>
                    <a:pt x="25463" y="4627"/>
                  </a:cubicBezTo>
                  <a:cubicBezTo>
                    <a:pt x="25968" y="6264"/>
                    <a:pt x="25741" y="8014"/>
                    <a:pt x="24804" y="9686"/>
                  </a:cubicBezTo>
                  <a:cubicBezTo>
                    <a:pt x="24064" y="11002"/>
                    <a:pt x="22907" y="12207"/>
                    <a:pt x="21540" y="13078"/>
                  </a:cubicBezTo>
                  <a:cubicBezTo>
                    <a:pt x="21147" y="13330"/>
                    <a:pt x="20737" y="13560"/>
                    <a:pt x="20318" y="13768"/>
                  </a:cubicBezTo>
                  <a:cubicBezTo>
                    <a:pt x="20260" y="13797"/>
                    <a:pt x="20263" y="13882"/>
                    <a:pt x="20325" y="13904"/>
                  </a:cubicBezTo>
                  <a:cubicBezTo>
                    <a:pt x="21259" y="14254"/>
                    <a:pt x="22299" y="14429"/>
                    <a:pt x="23366" y="14429"/>
                  </a:cubicBezTo>
                  <a:cubicBezTo>
                    <a:pt x="24318" y="14429"/>
                    <a:pt x="25291" y="14289"/>
                    <a:pt x="26228" y="14008"/>
                  </a:cubicBezTo>
                  <a:cubicBezTo>
                    <a:pt x="26452" y="13940"/>
                    <a:pt x="26681" y="13863"/>
                    <a:pt x="26907" y="13778"/>
                  </a:cubicBezTo>
                  <a:lnTo>
                    <a:pt x="34259" y="13778"/>
                  </a:lnTo>
                  <a:cubicBezTo>
                    <a:pt x="34190" y="13852"/>
                    <a:pt x="34119" y="13926"/>
                    <a:pt x="34047" y="13999"/>
                  </a:cubicBezTo>
                  <a:cubicBezTo>
                    <a:pt x="33109" y="14960"/>
                    <a:pt x="32053" y="15797"/>
                    <a:pt x="30904" y="16494"/>
                  </a:cubicBezTo>
                  <a:lnTo>
                    <a:pt x="16293" y="16494"/>
                  </a:lnTo>
                  <a:cubicBezTo>
                    <a:pt x="15754" y="16107"/>
                    <a:pt x="15255" y="15669"/>
                    <a:pt x="14803" y="15184"/>
                  </a:cubicBezTo>
                  <a:cubicBezTo>
                    <a:pt x="14788" y="15170"/>
                    <a:pt x="14770" y="15162"/>
                    <a:pt x="14750" y="15162"/>
                  </a:cubicBezTo>
                  <a:cubicBezTo>
                    <a:pt x="14748" y="15162"/>
                    <a:pt x="14746" y="15162"/>
                    <a:pt x="14744" y="15162"/>
                  </a:cubicBezTo>
                  <a:cubicBezTo>
                    <a:pt x="14570" y="15168"/>
                    <a:pt x="14397" y="15171"/>
                    <a:pt x="14224" y="15171"/>
                  </a:cubicBezTo>
                  <a:cubicBezTo>
                    <a:pt x="11786" y="15171"/>
                    <a:pt x="9428" y="14550"/>
                    <a:pt x="7383" y="13360"/>
                  </a:cubicBezTo>
                  <a:cubicBezTo>
                    <a:pt x="7266" y="13292"/>
                    <a:pt x="7150" y="13223"/>
                    <a:pt x="7037" y="13152"/>
                  </a:cubicBezTo>
                  <a:cubicBezTo>
                    <a:pt x="2706" y="10446"/>
                    <a:pt x="181" y="5231"/>
                    <a:pt x="734" y="158"/>
                  </a:cubicBezTo>
                  <a:close/>
                  <a:moveTo>
                    <a:pt x="668" y="1"/>
                  </a:moveTo>
                  <a:cubicBezTo>
                    <a:pt x="631" y="1"/>
                    <a:pt x="599" y="28"/>
                    <a:pt x="593" y="66"/>
                  </a:cubicBezTo>
                  <a:cubicBezTo>
                    <a:pt x="1" y="5220"/>
                    <a:pt x="2558" y="10528"/>
                    <a:pt x="6958" y="13278"/>
                  </a:cubicBezTo>
                  <a:cubicBezTo>
                    <a:pt x="7073" y="13351"/>
                    <a:pt x="7190" y="13420"/>
                    <a:pt x="7308" y="13490"/>
                  </a:cubicBezTo>
                  <a:cubicBezTo>
                    <a:pt x="9375" y="14691"/>
                    <a:pt x="11755" y="15321"/>
                    <a:pt x="14220" y="15321"/>
                  </a:cubicBezTo>
                  <a:cubicBezTo>
                    <a:pt x="14385" y="15321"/>
                    <a:pt x="14550" y="15318"/>
                    <a:pt x="14716" y="15312"/>
                  </a:cubicBezTo>
                  <a:cubicBezTo>
                    <a:pt x="15174" y="15799"/>
                    <a:pt x="15680" y="16240"/>
                    <a:pt x="16225" y="16630"/>
                  </a:cubicBezTo>
                  <a:cubicBezTo>
                    <a:pt x="16238" y="16638"/>
                    <a:pt x="16254" y="16643"/>
                    <a:pt x="16269" y="16643"/>
                  </a:cubicBezTo>
                  <a:lnTo>
                    <a:pt x="30925" y="16643"/>
                  </a:lnTo>
                  <a:cubicBezTo>
                    <a:pt x="30939" y="16643"/>
                    <a:pt x="30951" y="16640"/>
                    <a:pt x="30964" y="16632"/>
                  </a:cubicBezTo>
                  <a:cubicBezTo>
                    <a:pt x="32130" y="15927"/>
                    <a:pt x="33202" y="15078"/>
                    <a:pt x="34153" y="14103"/>
                  </a:cubicBezTo>
                  <a:cubicBezTo>
                    <a:pt x="34267" y="13988"/>
                    <a:pt x="34378" y="13871"/>
                    <a:pt x="34487" y="13752"/>
                  </a:cubicBezTo>
                  <a:cubicBezTo>
                    <a:pt x="34531" y="13705"/>
                    <a:pt x="34496" y="13627"/>
                    <a:pt x="34432" y="13627"/>
                  </a:cubicBezTo>
                  <a:lnTo>
                    <a:pt x="26893" y="13627"/>
                  </a:lnTo>
                  <a:cubicBezTo>
                    <a:pt x="26885" y="13627"/>
                    <a:pt x="26876" y="13629"/>
                    <a:pt x="26868" y="13632"/>
                  </a:cubicBezTo>
                  <a:cubicBezTo>
                    <a:pt x="26640" y="13719"/>
                    <a:pt x="26411" y="13797"/>
                    <a:pt x="26183" y="13865"/>
                  </a:cubicBezTo>
                  <a:cubicBezTo>
                    <a:pt x="25261" y="14143"/>
                    <a:pt x="24303" y="14281"/>
                    <a:pt x="23365" y="14281"/>
                  </a:cubicBezTo>
                  <a:cubicBezTo>
                    <a:pt x="22378" y="14281"/>
                    <a:pt x="21415" y="14128"/>
                    <a:pt x="20540" y="13823"/>
                  </a:cubicBezTo>
                  <a:cubicBezTo>
                    <a:pt x="20911" y="13634"/>
                    <a:pt x="21273" y="13425"/>
                    <a:pt x="21621" y="13204"/>
                  </a:cubicBezTo>
                  <a:cubicBezTo>
                    <a:pt x="23007" y="12319"/>
                    <a:pt x="24183" y="11094"/>
                    <a:pt x="24932" y="9759"/>
                  </a:cubicBezTo>
                  <a:cubicBezTo>
                    <a:pt x="25889" y="8050"/>
                    <a:pt x="26122" y="6261"/>
                    <a:pt x="25603" y="4583"/>
                  </a:cubicBezTo>
                  <a:cubicBezTo>
                    <a:pt x="24801" y="1989"/>
                    <a:pt x="22191" y="206"/>
                    <a:pt x="19405" y="206"/>
                  </a:cubicBezTo>
                  <a:cubicBezTo>
                    <a:pt x="19068" y="206"/>
                    <a:pt x="18728" y="232"/>
                    <a:pt x="18389" y="286"/>
                  </a:cubicBezTo>
                  <a:cubicBezTo>
                    <a:pt x="15704" y="712"/>
                    <a:pt x="13347" y="2768"/>
                    <a:pt x="12386" y="5523"/>
                  </a:cubicBezTo>
                  <a:cubicBezTo>
                    <a:pt x="11836" y="7104"/>
                    <a:pt x="11760" y="8850"/>
                    <a:pt x="12168" y="10584"/>
                  </a:cubicBezTo>
                  <a:cubicBezTo>
                    <a:pt x="11141" y="10362"/>
                    <a:pt x="10193" y="9981"/>
                    <a:pt x="9347" y="9454"/>
                  </a:cubicBezTo>
                  <a:cubicBezTo>
                    <a:pt x="6439" y="7636"/>
                    <a:pt x="4682" y="3989"/>
                    <a:pt x="5074" y="581"/>
                  </a:cubicBezTo>
                  <a:cubicBezTo>
                    <a:pt x="5078" y="540"/>
                    <a:pt x="5048" y="504"/>
                    <a:pt x="5009" y="499"/>
                  </a:cubicBezTo>
                  <a:lnTo>
                    <a:pt x="677" y="1"/>
                  </a:lnTo>
                  <a:cubicBezTo>
                    <a:pt x="674" y="1"/>
                    <a:pt x="671" y="1"/>
                    <a:pt x="6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2006144" y="4443465"/>
              <a:ext cx="321090" cy="321146"/>
            </a:xfrm>
            <a:custGeom>
              <a:rect b="b" l="l" r="r" t="t"/>
              <a:pathLst>
                <a:path extrusionOk="0" h="5735" w="5734">
                  <a:moveTo>
                    <a:pt x="2867" y="1"/>
                  </a:moveTo>
                  <a:cubicBezTo>
                    <a:pt x="2867" y="1584"/>
                    <a:pt x="1584" y="2867"/>
                    <a:pt x="0" y="2867"/>
                  </a:cubicBezTo>
                  <a:cubicBezTo>
                    <a:pt x="1584" y="2867"/>
                    <a:pt x="2867" y="4151"/>
                    <a:pt x="2867" y="5734"/>
                  </a:cubicBezTo>
                  <a:cubicBezTo>
                    <a:pt x="2867" y="4151"/>
                    <a:pt x="4150" y="2867"/>
                    <a:pt x="5734" y="2867"/>
                  </a:cubicBezTo>
                  <a:cubicBezTo>
                    <a:pt x="4150" y="2867"/>
                    <a:pt x="2867" y="1584"/>
                    <a:pt x="2867"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7"/>
            <p:cNvSpPr/>
            <p:nvPr/>
          </p:nvSpPr>
          <p:spPr>
            <a:xfrm>
              <a:off x="915488" y="4224504"/>
              <a:ext cx="219790" cy="219678"/>
            </a:xfrm>
            <a:custGeom>
              <a:rect b="b" l="l" r="r" t="t"/>
              <a:pathLst>
                <a:path extrusionOk="0" h="3923" w="3925">
                  <a:moveTo>
                    <a:pt x="1962" y="0"/>
                  </a:moveTo>
                  <a:cubicBezTo>
                    <a:pt x="1962" y="1083"/>
                    <a:pt x="1085" y="1961"/>
                    <a:pt x="1" y="1961"/>
                  </a:cubicBezTo>
                  <a:cubicBezTo>
                    <a:pt x="1085" y="1961"/>
                    <a:pt x="1962" y="2840"/>
                    <a:pt x="1962" y="3923"/>
                  </a:cubicBezTo>
                  <a:cubicBezTo>
                    <a:pt x="1962" y="2840"/>
                    <a:pt x="2841" y="1961"/>
                    <a:pt x="3925" y="1961"/>
                  </a:cubicBezTo>
                  <a:cubicBezTo>
                    <a:pt x="2841" y="1961"/>
                    <a:pt x="1962" y="1083"/>
                    <a:pt x="196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783388" y="3842654"/>
              <a:ext cx="105779" cy="136130"/>
            </a:xfrm>
            <a:custGeom>
              <a:rect b="b" l="l" r="r" t="t"/>
              <a:pathLst>
                <a:path extrusionOk="0" h="2431" w="1889">
                  <a:moveTo>
                    <a:pt x="1272" y="278"/>
                  </a:moveTo>
                  <a:lnTo>
                    <a:pt x="1710" y="2269"/>
                  </a:lnTo>
                  <a:lnTo>
                    <a:pt x="1710" y="2269"/>
                  </a:lnTo>
                  <a:lnTo>
                    <a:pt x="213" y="2097"/>
                  </a:lnTo>
                  <a:lnTo>
                    <a:pt x="1272" y="278"/>
                  </a:lnTo>
                  <a:close/>
                  <a:moveTo>
                    <a:pt x="1304" y="0"/>
                  </a:moveTo>
                  <a:cubicBezTo>
                    <a:pt x="1278" y="0"/>
                    <a:pt x="1253" y="14"/>
                    <a:pt x="1239" y="37"/>
                  </a:cubicBezTo>
                  <a:lnTo>
                    <a:pt x="27" y="2120"/>
                  </a:lnTo>
                  <a:cubicBezTo>
                    <a:pt x="0" y="2168"/>
                    <a:pt x="30" y="2226"/>
                    <a:pt x="84" y="2233"/>
                  </a:cubicBezTo>
                  <a:lnTo>
                    <a:pt x="1797" y="2430"/>
                  </a:lnTo>
                  <a:lnTo>
                    <a:pt x="1805" y="2430"/>
                  </a:lnTo>
                  <a:cubicBezTo>
                    <a:pt x="1852" y="2430"/>
                    <a:pt x="1889" y="2386"/>
                    <a:pt x="1878" y="2340"/>
                  </a:cubicBezTo>
                  <a:lnTo>
                    <a:pt x="1377" y="58"/>
                  </a:lnTo>
                  <a:cubicBezTo>
                    <a:pt x="1370" y="28"/>
                    <a:pt x="1345" y="6"/>
                    <a:pt x="1315" y="1"/>
                  </a:cubicBezTo>
                  <a:cubicBezTo>
                    <a:pt x="1311" y="1"/>
                    <a:pt x="1307" y="0"/>
                    <a:pt x="1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27"/>
          <p:cNvGrpSpPr/>
          <p:nvPr/>
        </p:nvGrpSpPr>
        <p:grpSpPr>
          <a:xfrm>
            <a:off x="311700" y="245650"/>
            <a:ext cx="691800" cy="168900"/>
            <a:chOff x="311700" y="245650"/>
            <a:chExt cx="691800" cy="168900"/>
          </a:xfrm>
        </p:grpSpPr>
        <p:sp>
          <p:nvSpPr>
            <p:cNvPr id="1264" name="Google Shape;1264;p27"/>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7"/>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_1">
    <p:spTree>
      <p:nvGrpSpPr>
        <p:cNvPr id="1267" name="Shape 1267"/>
        <p:cNvGrpSpPr/>
        <p:nvPr/>
      </p:nvGrpSpPr>
      <p:grpSpPr>
        <a:xfrm>
          <a:off x="0" y="0"/>
          <a:ext cx="0" cy="0"/>
          <a:chOff x="0" y="0"/>
          <a:chExt cx="0" cy="0"/>
        </a:xfrm>
      </p:grpSpPr>
      <p:grpSp>
        <p:nvGrpSpPr>
          <p:cNvPr id="1268" name="Google Shape;1268;p28"/>
          <p:cNvGrpSpPr/>
          <p:nvPr/>
        </p:nvGrpSpPr>
        <p:grpSpPr>
          <a:xfrm>
            <a:off x="-68125" y="-68125"/>
            <a:ext cx="9289800" cy="5270700"/>
            <a:chOff x="-68125" y="-68125"/>
            <a:chExt cx="9289800" cy="5270700"/>
          </a:xfrm>
        </p:grpSpPr>
        <p:grpSp>
          <p:nvGrpSpPr>
            <p:cNvPr id="1269" name="Google Shape;1269;p28"/>
            <p:cNvGrpSpPr/>
            <p:nvPr/>
          </p:nvGrpSpPr>
          <p:grpSpPr>
            <a:xfrm>
              <a:off x="60800" y="580575"/>
              <a:ext cx="9033300" cy="4510075"/>
              <a:chOff x="60800" y="580575"/>
              <a:chExt cx="9033300" cy="4510075"/>
            </a:xfrm>
          </p:grpSpPr>
          <p:cxnSp>
            <p:nvCxnSpPr>
              <p:cNvPr id="1270" name="Google Shape;1270;p28"/>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1" name="Google Shape;1271;p28"/>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2" name="Google Shape;1272;p28"/>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3" name="Google Shape;1273;p28"/>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4" name="Google Shape;1274;p28"/>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5" name="Google Shape;1275;p28"/>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6" name="Google Shape;1276;p28"/>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7" name="Google Shape;1277;p28"/>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8" name="Google Shape;1278;p28"/>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9" name="Google Shape;1279;p28"/>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0" name="Google Shape;1280;p28"/>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1" name="Google Shape;1281;p28"/>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2" name="Google Shape;1282;p28"/>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3" name="Google Shape;1283;p28"/>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4" name="Google Shape;1284;p28"/>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5" name="Google Shape;1285;p28"/>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6" name="Google Shape;1286;p28"/>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87" name="Google Shape;1287;p28"/>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88" name="Google Shape;1288;p28"/>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89" name="Google Shape;1289;p28"/>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90" name="Google Shape;1290;p28"/>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91" name="Google Shape;1291;p28"/>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92" name="Google Shape;1292;p28"/>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293" name="Google Shape;1293;p28"/>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294" name="Google Shape;1294;p28"/>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295" name="Google Shape;1295;p28"/>
            <p:cNvGrpSpPr/>
            <p:nvPr/>
          </p:nvGrpSpPr>
          <p:grpSpPr>
            <a:xfrm>
              <a:off x="-68125" y="-68125"/>
              <a:ext cx="9289800" cy="5270700"/>
              <a:chOff x="-68125" y="-68125"/>
              <a:chExt cx="9289800" cy="5270700"/>
            </a:xfrm>
          </p:grpSpPr>
          <p:sp>
            <p:nvSpPr>
              <p:cNvPr id="1296" name="Google Shape;1296;p28"/>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7" name="Google Shape;1297;p28"/>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298" name="Google Shape;1298;p28"/>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299" name="Google Shape;1299;p28"/>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00" name="Google Shape;1300;p28"/>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301" name="Google Shape;1301;p28"/>
          <p:cNvSpPr txBox="1"/>
          <p:nvPr>
            <p:ph idx="1" type="subTitle"/>
          </p:nvPr>
        </p:nvSpPr>
        <p:spPr>
          <a:xfrm>
            <a:off x="1346088" y="2827385"/>
            <a:ext cx="2516700" cy="10227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2" name="Google Shape;1302;p28"/>
          <p:cNvSpPr txBox="1"/>
          <p:nvPr>
            <p:ph type="title"/>
          </p:nvPr>
        </p:nvSpPr>
        <p:spPr>
          <a:xfrm>
            <a:off x="1958547" y="1228075"/>
            <a:ext cx="1904400" cy="1098000"/>
          </a:xfrm>
          <a:prstGeom prst="rect">
            <a:avLst/>
          </a:prstGeom>
        </p:spPr>
        <p:txBody>
          <a:bodyPr anchorCtr="0" anchor="t" bIns="0" lIns="0" spcFirstLastPara="1" rIns="0" wrap="square" tIns="0">
            <a:noAutofit/>
          </a:bodyPr>
          <a:lstStyle>
            <a:lvl1pPr lvl="0" rtl="0" algn="r">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303" name="Google Shape;1303;p28"/>
          <p:cNvSpPr/>
          <p:nvPr/>
        </p:nvSpPr>
        <p:spPr>
          <a:xfrm>
            <a:off x="8648113" y="85475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flipH="1">
            <a:off x="426248" y="2326071"/>
            <a:ext cx="258540" cy="258388"/>
          </a:xfrm>
          <a:custGeom>
            <a:rect b="b" l="l" r="r" t="t"/>
            <a:pathLst>
              <a:path extrusionOk="0" h="3923" w="3925">
                <a:moveTo>
                  <a:pt x="1962" y="0"/>
                </a:moveTo>
                <a:cubicBezTo>
                  <a:pt x="1962" y="1083"/>
                  <a:pt x="1085" y="1961"/>
                  <a:pt x="1" y="1961"/>
                </a:cubicBezTo>
                <a:cubicBezTo>
                  <a:pt x="1085" y="1961"/>
                  <a:pt x="1962" y="2840"/>
                  <a:pt x="1962" y="3923"/>
                </a:cubicBezTo>
                <a:cubicBezTo>
                  <a:pt x="1962" y="2840"/>
                  <a:pt x="2841" y="1961"/>
                  <a:pt x="3925" y="1961"/>
                </a:cubicBezTo>
                <a:cubicBezTo>
                  <a:pt x="2841" y="1961"/>
                  <a:pt x="1962" y="1083"/>
                  <a:pt x="196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8"/>
          <p:cNvGrpSpPr/>
          <p:nvPr/>
        </p:nvGrpSpPr>
        <p:grpSpPr>
          <a:xfrm>
            <a:off x="311700" y="245650"/>
            <a:ext cx="691800" cy="168900"/>
            <a:chOff x="311700" y="245650"/>
            <a:chExt cx="691800" cy="168900"/>
          </a:xfrm>
        </p:grpSpPr>
        <p:sp>
          <p:nvSpPr>
            <p:cNvPr id="1306" name="Google Shape;1306;p28"/>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_1_1">
    <p:spTree>
      <p:nvGrpSpPr>
        <p:cNvPr id="1309" name="Shape 1309"/>
        <p:cNvGrpSpPr/>
        <p:nvPr/>
      </p:nvGrpSpPr>
      <p:grpSpPr>
        <a:xfrm>
          <a:off x="0" y="0"/>
          <a:ext cx="0" cy="0"/>
          <a:chOff x="0" y="0"/>
          <a:chExt cx="0" cy="0"/>
        </a:xfrm>
      </p:grpSpPr>
      <p:grpSp>
        <p:nvGrpSpPr>
          <p:cNvPr id="1310" name="Google Shape;1310;p29"/>
          <p:cNvGrpSpPr/>
          <p:nvPr/>
        </p:nvGrpSpPr>
        <p:grpSpPr>
          <a:xfrm>
            <a:off x="-68125" y="-68125"/>
            <a:ext cx="9289800" cy="5270700"/>
            <a:chOff x="-68125" y="-68125"/>
            <a:chExt cx="9289800" cy="5270700"/>
          </a:xfrm>
        </p:grpSpPr>
        <p:grpSp>
          <p:nvGrpSpPr>
            <p:cNvPr id="1311" name="Google Shape;1311;p29"/>
            <p:cNvGrpSpPr/>
            <p:nvPr/>
          </p:nvGrpSpPr>
          <p:grpSpPr>
            <a:xfrm>
              <a:off x="60800" y="580575"/>
              <a:ext cx="9033300" cy="4510075"/>
              <a:chOff x="60800" y="580575"/>
              <a:chExt cx="9033300" cy="4510075"/>
            </a:xfrm>
          </p:grpSpPr>
          <p:cxnSp>
            <p:nvCxnSpPr>
              <p:cNvPr id="1312" name="Google Shape;1312;p29"/>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3" name="Google Shape;1313;p29"/>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4" name="Google Shape;1314;p29"/>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5" name="Google Shape;1315;p29"/>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6" name="Google Shape;1316;p29"/>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7" name="Google Shape;1317;p29"/>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8" name="Google Shape;1318;p29"/>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9" name="Google Shape;1319;p29"/>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0" name="Google Shape;1320;p29"/>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1" name="Google Shape;1321;p29"/>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2" name="Google Shape;1322;p29"/>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3" name="Google Shape;1323;p29"/>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4" name="Google Shape;1324;p29"/>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5" name="Google Shape;1325;p29"/>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6" name="Google Shape;1326;p29"/>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7" name="Google Shape;1327;p29"/>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8" name="Google Shape;1328;p29"/>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29" name="Google Shape;1329;p29"/>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0" name="Google Shape;1330;p29"/>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1" name="Google Shape;1331;p29"/>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2" name="Google Shape;1332;p29"/>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3" name="Google Shape;1333;p29"/>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4" name="Google Shape;1334;p29"/>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35" name="Google Shape;1335;p29"/>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336" name="Google Shape;1336;p29"/>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337" name="Google Shape;1337;p29"/>
            <p:cNvGrpSpPr/>
            <p:nvPr/>
          </p:nvGrpSpPr>
          <p:grpSpPr>
            <a:xfrm>
              <a:off x="-68125" y="-68125"/>
              <a:ext cx="9289800" cy="5270700"/>
              <a:chOff x="-68125" y="-68125"/>
              <a:chExt cx="9289800" cy="5270700"/>
            </a:xfrm>
          </p:grpSpPr>
          <p:sp>
            <p:nvSpPr>
              <p:cNvPr id="1338" name="Google Shape;1338;p29"/>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9" name="Google Shape;1339;p29"/>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40" name="Google Shape;1340;p29"/>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41" name="Google Shape;1341;p29"/>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42" name="Google Shape;1342;p29"/>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343" name="Google Shape;1343;p29"/>
          <p:cNvSpPr txBox="1"/>
          <p:nvPr>
            <p:ph idx="1" type="subTitle"/>
          </p:nvPr>
        </p:nvSpPr>
        <p:spPr>
          <a:xfrm>
            <a:off x="5316438" y="2827385"/>
            <a:ext cx="2516700" cy="1022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4" name="Google Shape;1344;p29"/>
          <p:cNvSpPr txBox="1"/>
          <p:nvPr>
            <p:ph type="title"/>
          </p:nvPr>
        </p:nvSpPr>
        <p:spPr>
          <a:xfrm>
            <a:off x="5316438" y="1228075"/>
            <a:ext cx="1828200" cy="10980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grpSp>
        <p:nvGrpSpPr>
          <p:cNvPr id="1345" name="Google Shape;1345;p29"/>
          <p:cNvGrpSpPr/>
          <p:nvPr/>
        </p:nvGrpSpPr>
        <p:grpSpPr>
          <a:xfrm>
            <a:off x="4832094" y="3917437"/>
            <a:ext cx="926956" cy="860822"/>
            <a:chOff x="7662394" y="3115487"/>
            <a:chExt cx="926956" cy="860822"/>
          </a:xfrm>
        </p:grpSpPr>
        <p:sp>
          <p:nvSpPr>
            <p:cNvPr id="1346" name="Google Shape;1346;p29"/>
            <p:cNvSpPr/>
            <p:nvPr/>
          </p:nvSpPr>
          <p:spPr>
            <a:xfrm rot="10800000">
              <a:off x="7662394" y="3115487"/>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8476850" y="348963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rot="10800000">
              <a:off x="7974231" y="3619198"/>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29"/>
          <p:cNvSpPr/>
          <p:nvPr/>
        </p:nvSpPr>
        <p:spPr>
          <a:xfrm rot="10800000">
            <a:off x="767682" y="104749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442738" y="1441394"/>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rot="10800000">
            <a:off x="6680332" y="41454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2" name="Google Shape;1352;p29"/>
          <p:cNvGrpSpPr/>
          <p:nvPr/>
        </p:nvGrpSpPr>
        <p:grpSpPr>
          <a:xfrm>
            <a:off x="311700" y="245650"/>
            <a:ext cx="691800" cy="168900"/>
            <a:chOff x="311700" y="245650"/>
            <a:chExt cx="691800" cy="168900"/>
          </a:xfrm>
        </p:grpSpPr>
        <p:sp>
          <p:nvSpPr>
            <p:cNvPr id="1353" name="Google Shape;1353;p29"/>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8_1_1_1_1">
    <p:spTree>
      <p:nvGrpSpPr>
        <p:cNvPr id="1356" name="Shape 1356"/>
        <p:cNvGrpSpPr/>
        <p:nvPr/>
      </p:nvGrpSpPr>
      <p:grpSpPr>
        <a:xfrm>
          <a:off x="0" y="0"/>
          <a:ext cx="0" cy="0"/>
          <a:chOff x="0" y="0"/>
          <a:chExt cx="0" cy="0"/>
        </a:xfrm>
      </p:grpSpPr>
      <p:grpSp>
        <p:nvGrpSpPr>
          <p:cNvPr id="1357" name="Google Shape;1357;p30"/>
          <p:cNvGrpSpPr/>
          <p:nvPr/>
        </p:nvGrpSpPr>
        <p:grpSpPr>
          <a:xfrm>
            <a:off x="-68125" y="-68125"/>
            <a:ext cx="9289800" cy="5270700"/>
            <a:chOff x="-68125" y="-68125"/>
            <a:chExt cx="9289800" cy="5270700"/>
          </a:xfrm>
        </p:grpSpPr>
        <p:grpSp>
          <p:nvGrpSpPr>
            <p:cNvPr id="1358" name="Google Shape;1358;p30"/>
            <p:cNvGrpSpPr/>
            <p:nvPr/>
          </p:nvGrpSpPr>
          <p:grpSpPr>
            <a:xfrm>
              <a:off x="60800" y="580575"/>
              <a:ext cx="9033300" cy="4510075"/>
              <a:chOff x="60800" y="580575"/>
              <a:chExt cx="9033300" cy="4510075"/>
            </a:xfrm>
          </p:grpSpPr>
          <p:cxnSp>
            <p:nvCxnSpPr>
              <p:cNvPr id="1359" name="Google Shape;1359;p30"/>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0" name="Google Shape;1360;p30"/>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1" name="Google Shape;1361;p30"/>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2" name="Google Shape;1362;p30"/>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3" name="Google Shape;1363;p30"/>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4" name="Google Shape;1364;p30"/>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5" name="Google Shape;1365;p30"/>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6" name="Google Shape;1366;p30"/>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7" name="Google Shape;1367;p30"/>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8" name="Google Shape;1368;p30"/>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9" name="Google Shape;1369;p30"/>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0" name="Google Shape;1370;p30"/>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1" name="Google Shape;1371;p30"/>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2" name="Google Shape;1372;p30"/>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3" name="Google Shape;1373;p30"/>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4" name="Google Shape;1374;p30"/>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5" name="Google Shape;1375;p30"/>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76" name="Google Shape;1376;p30"/>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77" name="Google Shape;1377;p30"/>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78" name="Google Shape;1378;p30"/>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79" name="Google Shape;1379;p30"/>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80" name="Google Shape;1380;p30"/>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81" name="Google Shape;1381;p30"/>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82" name="Google Shape;1382;p30"/>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383" name="Google Shape;1383;p30"/>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384" name="Google Shape;1384;p30"/>
            <p:cNvGrpSpPr/>
            <p:nvPr/>
          </p:nvGrpSpPr>
          <p:grpSpPr>
            <a:xfrm>
              <a:off x="-68125" y="-68125"/>
              <a:ext cx="9289800" cy="5270700"/>
              <a:chOff x="-68125" y="-68125"/>
              <a:chExt cx="9289800" cy="5270700"/>
            </a:xfrm>
          </p:grpSpPr>
          <p:sp>
            <p:nvSpPr>
              <p:cNvPr id="1385" name="Google Shape;1385;p30"/>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6" name="Google Shape;1386;p30"/>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87" name="Google Shape;1387;p30"/>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88" name="Google Shape;1388;p30"/>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389" name="Google Shape;1389;p30"/>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390" name="Google Shape;1390;p30"/>
          <p:cNvSpPr txBox="1"/>
          <p:nvPr>
            <p:ph idx="1" type="body"/>
          </p:nvPr>
        </p:nvSpPr>
        <p:spPr>
          <a:xfrm>
            <a:off x="1094400" y="1470100"/>
            <a:ext cx="3683700" cy="25401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1391" name="Google Shape;1391;p30"/>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grpSp>
        <p:nvGrpSpPr>
          <p:cNvPr id="1392" name="Google Shape;1392;p30"/>
          <p:cNvGrpSpPr/>
          <p:nvPr/>
        </p:nvGrpSpPr>
        <p:grpSpPr>
          <a:xfrm>
            <a:off x="311700" y="245650"/>
            <a:ext cx="691800" cy="168900"/>
            <a:chOff x="311700" y="245650"/>
            <a:chExt cx="691800" cy="168900"/>
          </a:xfrm>
        </p:grpSpPr>
        <p:sp>
          <p:nvSpPr>
            <p:cNvPr id="1393" name="Google Shape;1393;p30"/>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grpSp>
        <p:nvGrpSpPr>
          <p:cNvPr id="120" name="Google Shape;120;p4"/>
          <p:cNvGrpSpPr/>
          <p:nvPr/>
        </p:nvGrpSpPr>
        <p:grpSpPr>
          <a:xfrm>
            <a:off x="-68125" y="-68125"/>
            <a:ext cx="9289800" cy="5270700"/>
            <a:chOff x="-68125" y="-68125"/>
            <a:chExt cx="9289800" cy="5270700"/>
          </a:xfrm>
        </p:grpSpPr>
        <p:grpSp>
          <p:nvGrpSpPr>
            <p:cNvPr id="121" name="Google Shape;121;p4"/>
            <p:cNvGrpSpPr/>
            <p:nvPr/>
          </p:nvGrpSpPr>
          <p:grpSpPr>
            <a:xfrm>
              <a:off x="60800" y="580575"/>
              <a:ext cx="9033300" cy="4510075"/>
              <a:chOff x="60800" y="580575"/>
              <a:chExt cx="9033300" cy="4510075"/>
            </a:xfrm>
          </p:grpSpPr>
          <p:cxnSp>
            <p:nvCxnSpPr>
              <p:cNvPr id="122" name="Google Shape;122;p4"/>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3" name="Google Shape;123;p4"/>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4" name="Google Shape;124;p4"/>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5" name="Google Shape;125;p4"/>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6" name="Google Shape;126;p4"/>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4"/>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8" name="Google Shape;128;p4"/>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29" name="Google Shape;129;p4"/>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4"/>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1" name="Google Shape;131;p4"/>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2" name="Google Shape;132;p4"/>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3" name="Google Shape;133;p4"/>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4" name="Google Shape;134;p4"/>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5" name="Google Shape;135;p4"/>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6" name="Google Shape;136;p4"/>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7" name="Google Shape;137;p4"/>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38" name="Google Shape;138;p4"/>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39" name="Google Shape;139;p4"/>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0" name="Google Shape;140;p4"/>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1" name="Google Shape;141;p4"/>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2" name="Google Shape;142;p4"/>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3" name="Google Shape;143;p4"/>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4" name="Google Shape;144;p4"/>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5" name="Google Shape;145;p4"/>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46" name="Google Shape;146;p4"/>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47" name="Google Shape;147;p4"/>
            <p:cNvGrpSpPr/>
            <p:nvPr/>
          </p:nvGrpSpPr>
          <p:grpSpPr>
            <a:xfrm>
              <a:off x="-68125" y="-68125"/>
              <a:ext cx="9289800" cy="5270700"/>
              <a:chOff x="-68125" y="-68125"/>
              <a:chExt cx="9289800" cy="5270700"/>
            </a:xfrm>
          </p:grpSpPr>
          <p:sp>
            <p:nvSpPr>
              <p:cNvPr id="148" name="Google Shape;148;p4"/>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4"/>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0" name="Google Shape;150;p4"/>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1" name="Google Shape;151;p4"/>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4"/>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53" name="Google Shape;153;p4"/>
          <p:cNvSpPr txBox="1"/>
          <p:nvPr>
            <p:ph idx="1" type="body"/>
          </p:nvPr>
        </p:nvSpPr>
        <p:spPr>
          <a:xfrm>
            <a:off x="1094400" y="2249100"/>
            <a:ext cx="4105500" cy="1933200"/>
          </a:xfrm>
          <a:prstGeom prst="rect">
            <a:avLst/>
          </a:prstGeom>
        </p:spPr>
        <p:txBody>
          <a:bodyPr anchorCtr="0" anchor="t" bIns="0" lIns="0" spcFirstLastPara="1" rIns="0" wrap="square" tIns="0">
            <a:noAutofit/>
          </a:bodyPr>
          <a:lstStyle>
            <a:lvl1pPr indent="-292100" lvl="0" marL="457200" rtl="0">
              <a:lnSpc>
                <a:spcPct val="100000"/>
              </a:lnSpc>
              <a:spcBef>
                <a:spcPts val="0"/>
              </a:spcBef>
              <a:spcAft>
                <a:spcPts val="0"/>
              </a:spcAft>
              <a:buClr>
                <a:schemeClr val="lt2"/>
              </a:buClr>
              <a:buSzPts val="1000"/>
              <a:buFont typeface="Anaheim"/>
              <a:buChar char="●"/>
              <a:defRPr/>
            </a:lvl1pPr>
            <a:lvl2pPr indent="-317500" lvl="1" marL="914400" rtl="0">
              <a:lnSpc>
                <a:spcPct val="100000"/>
              </a:lnSpc>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sp>
        <p:nvSpPr>
          <p:cNvPr id="154" name="Google Shape;154;p4"/>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grpSp>
        <p:nvGrpSpPr>
          <p:cNvPr id="155" name="Google Shape;155;p4"/>
          <p:cNvGrpSpPr/>
          <p:nvPr/>
        </p:nvGrpSpPr>
        <p:grpSpPr>
          <a:xfrm>
            <a:off x="311700" y="245650"/>
            <a:ext cx="691800" cy="168900"/>
            <a:chOff x="311700" y="245650"/>
            <a:chExt cx="691800" cy="168900"/>
          </a:xfrm>
        </p:grpSpPr>
        <p:sp>
          <p:nvSpPr>
            <p:cNvPr id="156" name="Google Shape;156;p4"/>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8_1_1_1_1_1">
    <p:spTree>
      <p:nvGrpSpPr>
        <p:cNvPr id="1396" name="Shape 1396"/>
        <p:cNvGrpSpPr/>
        <p:nvPr/>
      </p:nvGrpSpPr>
      <p:grpSpPr>
        <a:xfrm>
          <a:off x="0" y="0"/>
          <a:ext cx="0" cy="0"/>
          <a:chOff x="0" y="0"/>
          <a:chExt cx="0" cy="0"/>
        </a:xfrm>
      </p:grpSpPr>
      <p:grpSp>
        <p:nvGrpSpPr>
          <p:cNvPr id="1397" name="Google Shape;1397;p31"/>
          <p:cNvGrpSpPr/>
          <p:nvPr/>
        </p:nvGrpSpPr>
        <p:grpSpPr>
          <a:xfrm>
            <a:off x="-68125" y="-68125"/>
            <a:ext cx="9289800" cy="5270700"/>
            <a:chOff x="-68125" y="-68125"/>
            <a:chExt cx="9289800" cy="5270700"/>
          </a:xfrm>
        </p:grpSpPr>
        <p:grpSp>
          <p:nvGrpSpPr>
            <p:cNvPr id="1398" name="Google Shape;1398;p31"/>
            <p:cNvGrpSpPr/>
            <p:nvPr/>
          </p:nvGrpSpPr>
          <p:grpSpPr>
            <a:xfrm>
              <a:off x="60800" y="580575"/>
              <a:ext cx="9033300" cy="4510075"/>
              <a:chOff x="60800" y="580575"/>
              <a:chExt cx="9033300" cy="4510075"/>
            </a:xfrm>
          </p:grpSpPr>
          <p:cxnSp>
            <p:nvCxnSpPr>
              <p:cNvPr id="1399" name="Google Shape;1399;p31"/>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0" name="Google Shape;1400;p31"/>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1" name="Google Shape;1401;p31"/>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2" name="Google Shape;1402;p31"/>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3" name="Google Shape;1403;p31"/>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4" name="Google Shape;1404;p31"/>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5" name="Google Shape;1405;p31"/>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6" name="Google Shape;1406;p31"/>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7" name="Google Shape;1407;p31"/>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8" name="Google Shape;1408;p31"/>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09" name="Google Shape;1409;p31"/>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0" name="Google Shape;1410;p31"/>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1" name="Google Shape;1411;p31"/>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2" name="Google Shape;1412;p31"/>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3" name="Google Shape;1413;p31"/>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4" name="Google Shape;1414;p31"/>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15" name="Google Shape;1415;p31"/>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16" name="Google Shape;1416;p31"/>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17" name="Google Shape;1417;p31"/>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18" name="Google Shape;1418;p31"/>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19" name="Google Shape;1419;p31"/>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20" name="Google Shape;1420;p31"/>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21" name="Google Shape;1421;p31"/>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22" name="Google Shape;1422;p31"/>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423" name="Google Shape;1423;p31"/>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424" name="Google Shape;1424;p31"/>
            <p:cNvGrpSpPr/>
            <p:nvPr/>
          </p:nvGrpSpPr>
          <p:grpSpPr>
            <a:xfrm>
              <a:off x="-68125" y="-68125"/>
              <a:ext cx="9289800" cy="5270700"/>
              <a:chOff x="-68125" y="-68125"/>
              <a:chExt cx="9289800" cy="5270700"/>
            </a:xfrm>
          </p:grpSpPr>
          <p:sp>
            <p:nvSpPr>
              <p:cNvPr id="1425" name="Google Shape;1425;p31"/>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6" name="Google Shape;1426;p31"/>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27" name="Google Shape;1427;p31"/>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28" name="Google Shape;1428;p31"/>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29" name="Google Shape;1429;p31"/>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430" name="Google Shape;1430;p31"/>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grpSp>
        <p:nvGrpSpPr>
          <p:cNvPr id="1431" name="Google Shape;1431;p31"/>
          <p:cNvGrpSpPr/>
          <p:nvPr/>
        </p:nvGrpSpPr>
        <p:grpSpPr>
          <a:xfrm>
            <a:off x="311700" y="245650"/>
            <a:ext cx="691800" cy="168900"/>
            <a:chOff x="311700" y="245650"/>
            <a:chExt cx="691800" cy="168900"/>
          </a:xfrm>
        </p:grpSpPr>
        <p:sp>
          <p:nvSpPr>
            <p:cNvPr id="1432" name="Google Shape;1432;p31"/>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31"/>
          <p:cNvSpPr txBox="1"/>
          <p:nvPr>
            <p:ph idx="1" type="body"/>
          </p:nvPr>
        </p:nvSpPr>
        <p:spPr>
          <a:xfrm>
            <a:off x="1094400" y="1470100"/>
            <a:ext cx="3683700" cy="25401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1436" name="Google Shape;1436;p31"/>
          <p:cNvSpPr txBox="1"/>
          <p:nvPr>
            <p:ph idx="2" type="body"/>
          </p:nvPr>
        </p:nvSpPr>
        <p:spPr>
          <a:xfrm>
            <a:off x="4778100" y="1470100"/>
            <a:ext cx="3683700" cy="25401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437" name="Shape 1437"/>
        <p:cNvGrpSpPr/>
        <p:nvPr/>
      </p:nvGrpSpPr>
      <p:grpSpPr>
        <a:xfrm>
          <a:off x="0" y="0"/>
          <a:ext cx="0" cy="0"/>
          <a:chOff x="0" y="0"/>
          <a:chExt cx="0" cy="0"/>
        </a:xfrm>
      </p:grpSpPr>
      <p:grpSp>
        <p:nvGrpSpPr>
          <p:cNvPr id="1438" name="Google Shape;1438;p32"/>
          <p:cNvGrpSpPr/>
          <p:nvPr/>
        </p:nvGrpSpPr>
        <p:grpSpPr>
          <a:xfrm>
            <a:off x="-68125" y="-68125"/>
            <a:ext cx="9289800" cy="5270700"/>
            <a:chOff x="-68125" y="-68125"/>
            <a:chExt cx="9289800" cy="5270700"/>
          </a:xfrm>
        </p:grpSpPr>
        <p:grpSp>
          <p:nvGrpSpPr>
            <p:cNvPr id="1439" name="Google Shape;1439;p32"/>
            <p:cNvGrpSpPr/>
            <p:nvPr/>
          </p:nvGrpSpPr>
          <p:grpSpPr>
            <a:xfrm>
              <a:off x="0" y="613935"/>
              <a:ext cx="9143997" cy="4392066"/>
              <a:chOff x="0" y="613935"/>
              <a:chExt cx="9143997" cy="4392066"/>
            </a:xfrm>
          </p:grpSpPr>
          <p:sp>
            <p:nvSpPr>
              <p:cNvPr id="1440" name="Google Shape;1440;p32"/>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32"/>
            <p:cNvGrpSpPr/>
            <p:nvPr/>
          </p:nvGrpSpPr>
          <p:grpSpPr>
            <a:xfrm>
              <a:off x="-68125" y="-68125"/>
              <a:ext cx="9289800" cy="5270700"/>
              <a:chOff x="-68125" y="-68125"/>
              <a:chExt cx="9289800" cy="5270700"/>
            </a:xfrm>
          </p:grpSpPr>
          <p:cxnSp>
            <p:nvCxnSpPr>
              <p:cNvPr id="1460" name="Google Shape;1460;p32"/>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1461" name="Google Shape;1461;p32"/>
              <p:cNvGrpSpPr/>
              <p:nvPr/>
            </p:nvGrpSpPr>
            <p:grpSpPr>
              <a:xfrm>
                <a:off x="-68125" y="-68125"/>
                <a:ext cx="9289800" cy="5270700"/>
                <a:chOff x="-68125" y="-68125"/>
                <a:chExt cx="9289800" cy="5270700"/>
              </a:xfrm>
            </p:grpSpPr>
            <p:sp>
              <p:nvSpPr>
                <p:cNvPr id="1462" name="Google Shape;1462;p32"/>
                <p:cNvSpPr/>
                <p:nvPr/>
              </p:nvSpPr>
              <p:spPr>
                <a:xfrm>
                  <a:off x="-68125" y="-68125"/>
                  <a:ext cx="9289800" cy="5270700"/>
                </a:xfrm>
                <a:prstGeom prst="frame">
                  <a:avLst>
                    <a:gd fmla="val 2585" name="adj1"/>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3" name="Google Shape;1463;p32"/>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64" name="Google Shape;1464;p32"/>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65" name="Google Shape;1465;p32"/>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466" name="Google Shape;1466;p32"/>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1467" name="Google Shape;1467;p32"/>
          <p:cNvSpPr txBox="1"/>
          <p:nvPr>
            <p:ph idx="1" type="subTitle"/>
          </p:nvPr>
        </p:nvSpPr>
        <p:spPr>
          <a:xfrm>
            <a:off x="880213" y="2935716"/>
            <a:ext cx="3598800" cy="1262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68" name="Google Shape;1468;p32"/>
          <p:cNvSpPr/>
          <p:nvPr/>
        </p:nvSpPr>
        <p:spPr>
          <a:xfrm rot="10800000">
            <a:off x="8472819" y="147572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rot="10800000">
            <a:off x="8137744" y="4483624"/>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0" name="Google Shape;1470;p32"/>
          <p:cNvGrpSpPr/>
          <p:nvPr/>
        </p:nvGrpSpPr>
        <p:grpSpPr>
          <a:xfrm>
            <a:off x="7928009" y="437248"/>
            <a:ext cx="699427" cy="676207"/>
            <a:chOff x="7928009" y="437248"/>
            <a:chExt cx="699427" cy="676207"/>
          </a:xfrm>
        </p:grpSpPr>
        <p:sp>
          <p:nvSpPr>
            <p:cNvPr id="1471" name="Google Shape;1471;p32"/>
            <p:cNvSpPr/>
            <p:nvPr/>
          </p:nvSpPr>
          <p:spPr>
            <a:xfrm>
              <a:off x="7928009" y="437248"/>
              <a:ext cx="699427" cy="676207"/>
            </a:xfrm>
            <a:custGeom>
              <a:rect b="b" l="l" r="r" t="t"/>
              <a:pathLst>
                <a:path extrusionOk="0" h="12930" w="13374">
                  <a:moveTo>
                    <a:pt x="7533" y="0"/>
                  </a:moveTo>
                  <a:lnTo>
                    <a:pt x="5876" y="3785"/>
                  </a:lnTo>
                  <a:lnTo>
                    <a:pt x="3341" y="2000"/>
                  </a:lnTo>
                  <a:lnTo>
                    <a:pt x="4181" y="4985"/>
                  </a:lnTo>
                  <a:lnTo>
                    <a:pt x="0" y="5709"/>
                  </a:lnTo>
                  <a:lnTo>
                    <a:pt x="3828" y="7032"/>
                  </a:lnTo>
                  <a:lnTo>
                    <a:pt x="2042" y="9567"/>
                  </a:lnTo>
                  <a:lnTo>
                    <a:pt x="2042" y="9567"/>
                  </a:lnTo>
                  <a:lnTo>
                    <a:pt x="5028" y="8729"/>
                  </a:lnTo>
                  <a:lnTo>
                    <a:pt x="5382" y="12930"/>
                  </a:lnTo>
                  <a:lnTo>
                    <a:pt x="7076" y="9081"/>
                  </a:lnTo>
                  <a:lnTo>
                    <a:pt x="9609" y="10867"/>
                  </a:lnTo>
                  <a:lnTo>
                    <a:pt x="8772" y="7882"/>
                  </a:lnTo>
                  <a:lnTo>
                    <a:pt x="13374" y="7583"/>
                  </a:lnTo>
                  <a:lnTo>
                    <a:pt x="9124" y="5834"/>
                  </a:lnTo>
                  <a:lnTo>
                    <a:pt x="10910" y="3299"/>
                  </a:lnTo>
                  <a:lnTo>
                    <a:pt x="7925" y="4136"/>
                  </a:lnTo>
                  <a:lnTo>
                    <a:pt x="7533"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8068952" y="577249"/>
              <a:ext cx="408391" cy="394898"/>
            </a:xfrm>
            <a:custGeom>
              <a:rect b="b" l="l" r="r" t="t"/>
              <a:pathLst>
                <a:path extrusionOk="0" h="7551" w="7809">
                  <a:moveTo>
                    <a:pt x="4398" y="1"/>
                  </a:moveTo>
                  <a:lnTo>
                    <a:pt x="3431" y="2210"/>
                  </a:lnTo>
                  <a:lnTo>
                    <a:pt x="1950" y="1167"/>
                  </a:lnTo>
                  <a:lnTo>
                    <a:pt x="2440" y="2910"/>
                  </a:lnTo>
                  <a:lnTo>
                    <a:pt x="0" y="3334"/>
                  </a:lnTo>
                  <a:lnTo>
                    <a:pt x="2235" y="4107"/>
                  </a:lnTo>
                  <a:lnTo>
                    <a:pt x="1192" y="5586"/>
                  </a:lnTo>
                  <a:lnTo>
                    <a:pt x="2935" y="5097"/>
                  </a:lnTo>
                  <a:lnTo>
                    <a:pt x="3142" y="7550"/>
                  </a:lnTo>
                  <a:lnTo>
                    <a:pt x="4131" y="5303"/>
                  </a:lnTo>
                  <a:lnTo>
                    <a:pt x="5611" y="6346"/>
                  </a:lnTo>
                  <a:lnTo>
                    <a:pt x="5611" y="6346"/>
                  </a:lnTo>
                  <a:lnTo>
                    <a:pt x="5122" y="4601"/>
                  </a:lnTo>
                  <a:lnTo>
                    <a:pt x="7809" y="4427"/>
                  </a:lnTo>
                  <a:lnTo>
                    <a:pt x="5328" y="3406"/>
                  </a:lnTo>
                  <a:lnTo>
                    <a:pt x="6371" y="1926"/>
                  </a:lnTo>
                  <a:lnTo>
                    <a:pt x="6371" y="1926"/>
                  </a:lnTo>
                  <a:lnTo>
                    <a:pt x="4628" y="2415"/>
                  </a:lnTo>
                  <a:lnTo>
                    <a:pt x="4398"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2"/>
          <p:cNvSpPr/>
          <p:nvPr/>
        </p:nvSpPr>
        <p:spPr>
          <a:xfrm rot="10800000">
            <a:off x="3010856" y="4408673"/>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txBox="1"/>
          <p:nvPr/>
        </p:nvSpPr>
        <p:spPr>
          <a:xfrm>
            <a:off x="4766988" y="2944188"/>
            <a:ext cx="3496800" cy="6384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a:solidFill>
                  <a:schemeClr val="accent4"/>
                </a:solidFill>
                <a:latin typeface="Barlow Semi Condensed"/>
                <a:ea typeface="Barlow Semi Condensed"/>
                <a:cs typeface="Barlow Semi Condensed"/>
                <a:sym typeface="Barlow Semi Condensed"/>
              </a:rPr>
              <a:t>CREDITS: This presentation template was created by </a:t>
            </a:r>
            <a:r>
              <a:rPr b="1" lang="en">
                <a:solidFill>
                  <a:schemeClr val="accent4"/>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a:solidFill>
                  <a:schemeClr val="accent4"/>
                </a:solidFill>
                <a:latin typeface="Barlow Semi Condensed"/>
                <a:ea typeface="Barlow Semi Condensed"/>
                <a:cs typeface="Barlow Semi Condensed"/>
                <a:sym typeface="Barlow Semi Condensed"/>
              </a:rPr>
              <a:t>, including icons by </a:t>
            </a:r>
            <a:r>
              <a:rPr b="1" lang="en">
                <a:solidFill>
                  <a:schemeClr val="accent4"/>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a:solidFill>
                  <a:schemeClr val="accent4"/>
                </a:solidFill>
                <a:latin typeface="Barlow Semi Condensed"/>
                <a:ea typeface="Barlow Semi Condensed"/>
                <a:cs typeface="Barlow Semi Condensed"/>
                <a:sym typeface="Barlow Semi Condensed"/>
              </a:rPr>
              <a:t>, and infographics &amp; images by </a:t>
            </a:r>
            <a:r>
              <a:rPr b="1" lang="en">
                <a:solidFill>
                  <a:schemeClr val="accent4"/>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b="1">
              <a:solidFill>
                <a:schemeClr val="accent4"/>
              </a:solidFill>
              <a:latin typeface="Barlow Semi Condensed"/>
              <a:ea typeface="Barlow Semi Condensed"/>
              <a:cs typeface="Barlow Semi Condensed"/>
              <a:sym typeface="Barlow Semi Condensed"/>
            </a:endParaRPr>
          </a:p>
        </p:txBody>
      </p:sp>
      <p:sp>
        <p:nvSpPr>
          <p:cNvPr id="1478" name="Google Shape;1478;p32"/>
          <p:cNvSpPr txBox="1"/>
          <p:nvPr>
            <p:ph type="title"/>
          </p:nvPr>
        </p:nvSpPr>
        <p:spPr>
          <a:xfrm>
            <a:off x="1077679" y="688457"/>
            <a:ext cx="6955200" cy="1426800"/>
          </a:xfrm>
          <a:prstGeom prst="rect">
            <a:avLst/>
          </a:prstGeom>
          <a:effectLst>
            <a:outerShdw rotWithShape="0" algn="bl" dir="2220000" dist="47625">
              <a:schemeClr val="accent3"/>
            </a:outerShdw>
          </a:effectLst>
        </p:spPr>
        <p:txBody>
          <a:bodyPr anchorCtr="0" anchor="t" bIns="0" lIns="0" spcFirstLastPara="1" rIns="0" wrap="square" tIns="0">
            <a:noAutofit/>
          </a:bodyPr>
          <a:lstStyle>
            <a:lvl1pPr lvl="0" rtl="0" algn="ctr">
              <a:spcBef>
                <a:spcPts val="0"/>
              </a:spcBef>
              <a:spcAft>
                <a:spcPts val="0"/>
              </a:spcAft>
              <a:buSzPts val="3500"/>
              <a:buNone/>
              <a:defRPr sz="9800">
                <a:solidFill>
                  <a:schemeClr val="lt2"/>
                </a:solidFill>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1479" name="Shape 1479"/>
        <p:cNvGrpSpPr/>
        <p:nvPr/>
      </p:nvGrpSpPr>
      <p:grpSpPr>
        <a:xfrm>
          <a:off x="0" y="0"/>
          <a:ext cx="0" cy="0"/>
          <a:chOff x="0" y="0"/>
          <a:chExt cx="0" cy="0"/>
        </a:xfrm>
      </p:grpSpPr>
      <p:grpSp>
        <p:nvGrpSpPr>
          <p:cNvPr id="1480" name="Google Shape;1480;p33"/>
          <p:cNvGrpSpPr/>
          <p:nvPr/>
        </p:nvGrpSpPr>
        <p:grpSpPr>
          <a:xfrm>
            <a:off x="-68125" y="-68125"/>
            <a:ext cx="9289800" cy="5270700"/>
            <a:chOff x="-68125" y="-68125"/>
            <a:chExt cx="9289800" cy="5270700"/>
          </a:xfrm>
        </p:grpSpPr>
        <p:grpSp>
          <p:nvGrpSpPr>
            <p:cNvPr id="1481" name="Google Shape;1481;p33"/>
            <p:cNvGrpSpPr/>
            <p:nvPr/>
          </p:nvGrpSpPr>
          <p:grpSpPr>
            <a:xfrm>
              <a:off x="60800" y="580575"/>
              <a:ext cx="9033300" cy="4510075"/>
              <a:chOff x="60800" y="580575"/>
              <a:chExt cx="9033300" cy="4510075"/>
            </a:xfrm>
          </p:grpSpPr>
          <p:cxnSp>
            <p:nvCxnSpPr>
              <p:cNvPr id="1482" name="Google Shape;1482;p33"/>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3" name="Google Shape;1483;p33"/>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4" name="Google Shape;1484;p33"/>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5" name="Google Shape;1485;p33"/>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6" name="Google Shape;1486;p33"/>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7" name="Google Shape;1487;p33"/>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8" name="Google Shape;1488;p33"/>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89" name="Google Shape;1489;p33"/>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0" name="Google Shape;1490;p33"/>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1" name="Google Shape;1491;p33"/>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2" name="Google Shape;1492;p33"/>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3" name="Google Shape;1493;p33"/>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4" name="Google Shape;1494;p33"/>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5" name="Google Shape;1495;p33"/>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6" name="Google Shape;1496;p33"/>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7" name="Google Shape;1497;p33"/>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498" name="Google Shape;1498;p33"/>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499" name="Google Shape;1499;p33"/>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0" name="Google Shape;1500;p33"/>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1" name="Google Shape;1501;p33"/>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2" name="Google Shape;1502;p33"/>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3" name="Google Shape;1503;p33"/>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4" name="Google Shape;1504;p33"/>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505" name="Google Shape;1505;p33"/>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506" name="Google Shape;1506;p33"/>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507" name="Google Shape;1507;p33"/>
            <p:cNvGrpSpPr/>
            <p:nvPr/>
          </p:nvGrpSpPr>
          <p:grpSpPr>
            <a:xfrm>
              <a:off x="-68125" y="-68125"/>
              <a:ext cx="9289800" cy="5270700"/>
              <a:chOff x="-68125" y="-68125"/>
              <a:chExt cx="9289800" cy="5270700"/>
            </a:xfrm>
          </p:grpSpPr>
          <p:sp>
            <p:nvSpPr>
              <p:cNvPr id="1508" name="Google Shape;1508;p33"/>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9" name="Google Shape;1509;p33"/>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10" name="Google Shape;1510;p33"/>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11" name="Google Shape;1511;p33"/>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12" name="Google Shape;1512;p33"/>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513" name="Google Shape;1513;p33"/>
          <p:cNvGrpSpPr/>
          <p:nvPr/>
        </p:nvGrpSpPr>
        <p:grpSpPr>
          <a:xfrm>
            <a:off x="311700" y="245650"/>
            <a:ext cx="691800" cy="168900"/>
            <a:chOff x="311700" y="245650"/>
            <a:chExt cx="691800" cy="168900"/>
          </a:xfrm>
        </p:grpSpPr>
        <p:sp>
          <p:nvSpPr>
            <p:cNvPr id="1514" name="Google Shape;1514;p33"/>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17" name="Shape 1517"/>
        <p:cNvGrpSpPr/>
        <p:nvPr/>
      </p:nvGrpSpPr>
      <p:grpSpPr>
        <a:xfrm>
          <a:off x="0" y="0"/>
          <a:ext cx="0" cy="0"/>
          <a:chOff x="0" y="0"/>
          <a:chExt cx="0" cy="0"/>
        </a:xfrm>
      </p:grpSpPr>
      <p:grpSp>
        <p:nvGrpSpPr>
          <p:cNvPr id="1518" name="Google Shape;1518;p34"/>
          <p:cNvGrpSpPr/>
          <p:nvPr/>
        </p:nvGrpSpPr>
        <p:grpSpPr>
          <a:xfrm>
            <a:off x="-68125" y="-68125"/>
            <a:ext cx="9289800" cy="5270700"/>
            <a:chOff x="-68125" y="-68125"/>
            <a:chExt cx="9289800" cy="5270700"/>
          </a:xfrm>
        </p:grpSpPr>
        <p:grpSp>
          <p:nvGrpSpPr>
            <p:cNvPr id="1519" name="Google Shape;1519;p34"/>
            <p:cNvGrpSpPr/>
            <p:nvPr/>
          </p:nvGrpSpPr>
          <p:grpSpPr>
            <a:xfrm>
              <a:off x="0" y="613935"/>
              <a:ext cx="9143997" cy="4392066"/>
              <a:chOff x="0" y="613935"/>
              <a:chExt cx="9143997" cy="4392066"/>
            </a:xfrm>
          </p:grpSpPr>
          <p:sp>
            <p:nvSpPr>
              <p:cNvPr id="1520" name="Google Shape;1520;p34"/>
              <p:cNvSpPr/>
              <p:nvPr/>
            </p:nvSpPr>
            <p:spPr>
              <a:xfrm>
                <a:off x="1444" y="1805842"/>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6"/>
                      <a:pt x="13396" y="225"/>
                    </a:cubicBezTo>
                    <a:cubicBezTo>
                      <a:pt x="13497" y="326"/>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91"/>
                    </a:cubicBezTo>
                    <a:lnTo>
                      <a:pt x="37978" y="363"/>
                    </a:lnTo>
                    <a:cubicBezTo>
                      <a:pt x="37902" y="325"/>
                      <a:pt x="37844" y="268"/>
                      <a:pt x="37783" y="208"/>
                    </a:cubicBezTo>
                    <a:cubicBezTo>
                      <a:pt x="37681" y="107"/>
                      <a:pt x="37576" y="1"/>
                      <a:pt x="37368" y="1"/>
                    </a:cubicBezTo>
                    <a:cubicBezTo>
                      <a:pt x="37159" y="1"/>
                      <a:pt x="37053" y="107"/>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7"/>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7"/>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7"/>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7"/>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7"/>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7"/>
                      <a:pt x="27198" y="208"/>
                    </a:cubicBezTo>
                    <a:cubicBezTo>
                      <a:pt x="27097" y="309"/>
                      <a:pt x="26999" y="407"/>
                      <a:pt x="26800" y="407"/>
                    </a:cubicBezTo>
                    <a:cubicBezTo>
                      <a:pt x="26602" y="407"/>
                      <a:pt x="26506" y="311"/>
                      <a:pt x="26403" y="208"/>
                    </a:cubicBezTo>
                    <a:cubicBezTo>
                      <a:pt x="26303" y="108"/>
                      <a:pt x="26202" y="9"/>
                      <a:pt x="26008" y="2"/>
                    </a:cubicBezTo>
                    <a:lnTo>
                      <a:pt x="26008" y="2"/>
                    </a:lnTo>
                    <a:lnTo>
                      <a:pt x="25987" y="2"/>
                    </a:lnTo>
                    <a:lnTo>
                      <a:pt x="25987" y="2"/>
                    </a:lnTo>
                    <a:cubicBezTo>
                      <a:pt x="25793" y="9"/>
                      <a:pt x="25690" y="110"/>
                      <a:pt x="25592" y="208"/>
                    </a:cubicBezTo>
                    <a:cubicBezTo>
                      <a:pt x="25489" y="311"/>
                      <a:pt x="25391" y="407"/>
                      <a:pt x="25194" y="407"/>
                    </a:cubicBezTo>
                    <a:cubicBezTo>
                      <a:pt x="24996" y="407"/>
                      <a:pt x="24897" y="311"/>
                      <a:pt x="24796" y="208"/>
                    </a:cubicBezTo>
                    <a:cubicBezTo>
                      <a:pt x="24694" y="105"/>
                      <a:pt x="24589" y="1"/>
                      <a:pt x="24380" y="1"/>
                    </a:cubicBezTo>
                    <a:cubicBezTo>
                      <a:pt x="24171" y="1"/>
                      <a:pt x="24065" y="107"/>
                      <a:pt x="23966" y="208"/>
                    </a:cubicBezTo>
                    <a:cubicBezTo>
                      <a:pt x="23865" y="309"/>
                      <a:pt x="23765" y="407"/>
                      <a:pt x="23568" y="407"/>
                    </a:cubicBezTo>
                    <a:cubicBezTo>
                      <a:pt x="23369" y="407"/>
                      <a:pt x="23272" y="311"/>
                      <a:pt x="23169" y="208"/>
                    </a:cubicBezTo>
                    <a:cubicBezTo>
                      <a:pt x="23067" y="105"/>
                      <a:pt x="22962" y="1"/>
                      <a:pt x="22755" y="1"/>
                    </a:cubicBezTo>
                    <a:cubicBezTo>
                      <a:pt x="22547" y="1"/>
                      <a:pt x="22441" y="107"/>
                      <a:pt x="22340" y="208"/>
                    </a:cubicBezTo>
                    <a:cubicBezTo>
                      <a:pt x="22239" y="309"/>
                      <a:pt x="22141" y="407"/>
                      <a:pt x="21941" y="407"/>
                    </a:cubicBezTo>
                    <a:cubicBezTo>
                      <a:pt x="21744" y="407"/>
                      <a:pt x="21647" y="311"/>
                      <a:pt x="21545" y="208"/>
                    </a:cubicBezTo>
                    <a:cubicBezTo>
                      <a:pt x="21442" y="105"/>
                      <a:pt x="21338" y="1"/>
                      <a:pt x="21129" y="1"/>
                    </a:cubicBezTo>
                    <a:cubicBezTo>
                      <a:pt x="20922" y="1"/>
                      <a:pt x="20815" y="107"/>
                      <a:pt x="20715" y="208"/>
                    </a:cubicBezTo>
                    <a:cubicBezTo>
                      <a:pt x="20614" y="309"/>
                      <a:pt x="20514" y="407"/>
                      <a:pt x="20317" y="407"/>
                    </a:cubicBezTo>
                    <a:cubicBezTo>
                      <a:pt x="20119" y="407"/>
                      <a:pt x="20021" y="311"/>
                      <a:pt x="19918" y="208"/>
                    </a:cubicBezTo>
                    <a:cubicBezTo>
                      <a:pt x="19816" y="105"/>
                      <a:pt x="19711" y="1"/>
                      <a:pt x="19504" y="1"/>
                    </a:cubicBezTo>
                    <a:cubicBezTo>
                      <a:pt x="19296" y="1"/>
                      <a:pt x="19190" y="107"/>
                      <a:pt x="19089" y="208"/>
                    </a:cubicBezTo>
                    <a:cubicBezTo>
                      <a:pt x="18986" y="309"/>
                      <a:pt x="18888" y="407"/>
                      <a:pt x="18690" y="407"/>
                    </a:cubicBezTo>
                    <a:cubicBezTo>
                      <a:pt x="18493" y="407"/>
                      <a:pt x="18395" y="311"/>
                      <a:pt x="18292" y="208"/>
                    </a:cubicBezTo>
                    <a:cubicBezTo>
                      <a:pt x="18189" y="105"/>
                      <a:pt x="18085" y="1"/>
                      <a:pt x="17878" y="1"/>
                    </a:cubicBezTo>
                    <a:cubicBezTo>
                      <a:pt x="17670" y="1"/>
                      <a:pt x="17564" y="107"/>
                      <a:pt x="17463" y="208"/>
                    </a:cubicBezTo>
                    <a:cubicBezTo>
                      <a:pt x="17361" y="309"/>
                      <a:pt x="17263" y="407"/>
                      <a:pt x="17064" y="407"/>
                    </a:cubicBezTo>
                    <a:cubicBezTo>
                      <a:pt x="16867" y="407"/>
                      <a:pt x="16770" y="311"/>
                      <a:pt x="16668" y="208"/>
                    </a:cubicBezTo>
                    <a:cubicBezTo>
                      <a:pt x="16565" y="105"/>
                      <a:pt x="16461" y="1"/>
                      <a:pt x="16252" y="1"/>
                    </a:cubicBezTo>
                    <a:cubicBezTo>
                      <a:pt x="16045" y="1"/>
                      <a:pt x="15939" y="107"/>
                      <a:pt x="15838" y="208"/>
                    </a:cubicBezTo>
                    <a:cubicBezTo>
                      <a:pt x="15737" y="309"/>
                      <a:pt x="15637" y="407"/>
                      <a:pt x="15440" y="407"/>
                    </a:cubicBezTo>
                    <a:cubicBezTo>
                      <a:pt x="15242" y="407"/>
                      <a:pt x="15144" y="311"/>
                      <a:pt x="15041" y="208"/>
                    </a:cubicBezTo>
                    <a:cubicBezTo>
                      <a:pt x="14939" y="105"/>
                      <a:pt x="14834" y="1"/>
                      <a:pt x="14627" y="1"/>
                    </a:cubicBezTo>
                    <a:cubicBezTo>
                      <a:pt x="14419" y="1"/>
                      <a:pt x="14313" y="107"/>
                      <a:pt x="14212" y="208"/>
                    </a:cubicBezTo>
                    <a:cubicBezTo>
                      <a:pt x="14109" y="309"/>
                      <a:pt x="14011" y="407"/>
                      <a:pt x="13813" y="407"/>
                    </a:cubicBezTo>
                    <a:cubicBezTo>
                      <a:pt x="13616" y="407"/>
                      <a:pt x="13518" y="311"/>
                      <a:pt x="13415" y="208"/>
                    </a:cubicBezTo>
                    <a:cubicBezTo>
                      <a:pt x="13317" y="108"/>
                      <a:pt x="13214" y="7"/>
                      <a:pt x="13017" y="1"/>
                    </a:cubicBezTo>
                    <a:lnTo>
                      <a:pt x="13017" y="1"/>
                    </a:lnTo>
                    <a:lnTo>
                      <a:pt x="12999" y="1"/>
                    </a:lnTo>
                    <a:lnTo>
                      <a:pt x="12999" y="1"/>
                    </a:lnTo>
                    <a:cubicBezTo>
                      <a:pt x="12802" y="7"/>
                      <a:pt x="12699" y="108"/>
                      <a:pt x="12600" y="208"/>
                    </a:cubicBezTo>
                    <a:cubicBezTo>
                      <a:pt x="12497" y="311"/>
                      <a:pt x="12400" y="407"/>
                      <a:pt x="12203" y="407"/>
                    </a:cubicBezTo>
                    <a:cubicBezTo>
                      <a:pt x="12004" y="407"/>
                      <a:pt x="11907" y="311"/>
                      <a:pt x="11805" y="208"/>
                    </a:cubicBezTo>
                    <a:cubicBezTo>
                      <a:pt x="11702" y="105"/>
                      <a:pt x="11598" y="1"/>
                      <a:pt x="11389" y="1"/>
                    </a:cubicBezTo>
                    <a:cubicBezTo>
                      <a:pt x="11182" y="1"/>
                      <a:pt x="11076" y="107"/>
                      <a:pt x="10975" y="208"/>
                    </a:cubicBezTo>
                    <a:cubicBezTo>
                      <a:pt x="10874" y="309"/>
                      <a:pt x="10774" y="407"/>
                      <a:pt x="10577" y="407"/>
                    </a:cubicBezTo>
                    <a:cubicBezTo>
                      <a:pt x="10379" y="407"/>
                      <a:pt x="10281" y="311"/>
                      <a:pt x="10178" y="208"/>
                    </a:cubicBezTo>
                    <a:cubicBezTo>
                      <a:pt x="10076" y="105"/>
                      <a:pt x="9971" y="1"/>
                      <a:pt x="9763" y="1"/>
                    </a:cubicBezTo>
                    <a:cubicBezTo>
                      <a:pt x="9554" y="1"/>
                      <a:pt x="9450" y="107"/>
                      <a:pt x="9349" y="208"/>
                    </a:cubicBezTo>
                    <a:cubicBezTo>
                      <a:pt x="9248" y="309"/>
                      <a:pt x="9148" y="407"/>
                      <a:pt x="8950" y="407"/>
                    </a:cubicBezTo>
                    <a:cubicBezTo>
                      <a:pt x="8753" y="407"/>
                      <a:pt x="8653" y="311"/>
                      <a:pt x="8552" y="208"/>
                    </a:cubicBezTo>
                    <a:cubicBezTo>
                      <a:pt x="8451" y="105"/>
                      <a:pt x="8345" y="1"/>
                      <a:pt x="8136" y="1"/>
                    </a:cubicBezTo>
                    <a:cubicBezTo>
                      <a:pt x="7928" y="1"/>
                      <a:pt x="7822" y="107"/>
                      <a:pt x="7722" y="208"/>
                    </a:cubicBezTo>
                    <a:cubicBezTo>
                      <a:pt x="7621" y="309"/>
                      <a:pt x="7522" y="407"/>
                      <a:pt x="7324" y="407"/>
                    </a:cubicBezTo>
                    <a:cubicBezTo>
                      <a:pt x="7125" y="407"/>
                      <a:pt x="7029" y="311"/>
                      <a:pt x="6926" y="208"/>
                    </a:cubicBezTo>
                    <a:cubicBezTo>
                      <a:pt x="6823" y="105"/>
                      <a:pt x="6719" y="1"/>
                      <a:pt x="6510" y="1"/>
                    </a:cubicBezTo>
                    <a:cubicBezTo>
                      <a:pt x="6302" y="1"/>
                      <a:pt x="6196" y="107"/>
                      <a:pt x="6096" y="208"/>
                    </a:cubicBezTo>
                    <a:cubicBezTo>
                      <a:pt x="5995" y="309"/>
                      <a:pt x="5895" y="407"/>
                      <a:pt x="5698" y="407"/>
                    </a:cubicBezTo>
                    <a:cubicBezTo>
                      <a:pt x="5499" y="407"/>
                      <a:pt x="5402" y="311"/>
                      <a:pt x="5300" y="208"/>
                    </a:cubicBezTo>
                    <a:cubicBezTo>
                      <a:pt x="5197" y="105"/>
                      <a:pt x="5093" y="1"/>
                      <a:pt x="4886" y="1"/>
                    </a:cubicBezTo>
                    <a:cubicBezTo>
                      <a:pt x="4677" y="1"/>
                      <a:pt x="4571" y="107"/>
                      <a:pt x="4470" y="208"/>
                    </a:cubicBezTo>
                    <a:cubicBezTo>
                      <a:pt x="4369" y="309"/>
                      <a:pt x="4271" y="407"/>
                      <a:pt x="4072" y="407"/>
                    </a:cubicBezTo>
                    <a:cubicBezTo>
                      <a:pt x="3874" y="407"/>
                      <a:pt x="3778" y="311"/>
                      <a:pt x="3675" y="208"/>
                    </a:cubicBezTo>
                    <a:cubicBezTo>
                      <a:pt x="3572" y="105"/>
                      <a:pt x="3468" y="1"/>
                      <a:pt x="3259" y="1"/>
                    </a:cubicBezTo>
                    <a:cubicBezTo>
                      <a:pt x="3051" y="1"/>
                      <a:pt x="2945" y="107"/>
                      <a:pt x="2844" y="208"/>
                    </a:cubicBezTo>
                    <a:cubicBezTo>
                      <a:pt x="2743" y="309"/>
                      <a:pt x="2645" y="407"/>
                      <a:pt x="2445" y="407"/>
                    </a:cubicBezTo>
                    <a:cubicBezTo>
                      <a:pt x="2248" y="407"/>
                      <a:pt x="2151" y="311"/>
                      <a:pt x="2049" y="208"/>
                    </a:cubicBezTo>
                    <a:cubicBezTo>
                      <a:pt x="1946" y="105"/>
                      <a:pt x="1842" y="1"/>
                      <a:pt x="1633" y="1"/>
                    </a:cubicBezTo>
                    <a:cubicBezTo>
                      <a:pt x="1426" y="1"/>
                      <a:pt x="1319" y="107"/>
                      <a:pt x="1219" y="208"/>
                    </a:cubicBezTo>
                    <a:cubicBezTo>
                      <a:pt x="1118" y="309"/>
                      <a:pt x="1010" y="407"/>
                      <a:pt x="813" y="407"/>
                    </a:cubicBezTo>
                    <a:cubicBezTo>
                      <a:pt x="615" y="407"/>
                      <a:pt x="517" y="311"/>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1444" y="1567507"/>
                <a:ext cx="9137982" cy="101340"/>
              </a:xfrm>
              <a:custGeom>
                <a:rect b="b" l="l" r="r" t="t"/>
                <a:pathLst>
                  <a:path extrusionOk="0" fill="none" h="432" w="37978">
                    <a:moveTo>
                      <a:pt x="813" y="432"/>
                    </a:moveTo>
                    <a:cubicBezTo>
                      <a:pt x="1021" y="432"/>
                      <a:pt x="1127" y="328"/>
                      <a:pt x="1228" y="225"/>
                    </a:cubicBezTo>
                    <a:cubicBezTo>
                      <a:pt x="1328" y="124"/>
                      <a:pt x="1428" y="26"/>
                      <a:pt x="1625" y="26"/>
                    </a:cubicBezTo>
                    <a:cubicBezTo>
                      <a:pt x="1824" y="26"/>
                      <a:pt x="1921" y="122"/>
                      <a:pt x="2023" y="225"/>
                    </a:cubicBezTo>
                    <a:cubicBezTo>
                      <a:pt x="2126" y="328"/>
                      <a:pt x="2230" y="432"/>
                      <a:pt x="2439" y="432"/>
                    </a:cubicBezTo>
                    <a:cubicBezTo>
                      <a:pt x="2646" y="432"/>
                      <a:pt x="2752" y="328"/>
                      <a:pt x="2853" y="225"/>
                    </a:cubicBezTo>
                    <a:cubicBezTo>
                      <a:pt x="2954" y="124"/>
                      <a:pt x="3052" y="26"/>
                      <a:pt x="3251" y="26"/>
                    </a:cubicBezTo>
                    <a:cubicBezTo>
                      <a:pt x="3449" y="26"/>
                      <a:pt x="3545" y="122"/>
                      <a:pt x="3648" y="225"/>
                    </a:cubicBezTo>
                    <a:cubicBezTo>
                      <a:pt x="3751" y="328"/>
                      <a:pt x="3855" y="432"/>
                      <a:pt x="4064" y="432"/>
                    </a:cubicBezTo>
                    <a:cubicBezTo>
                      <a:pt x="4271" y="432"/>
                      <a:pt x="4378" y="328"/>
                      <a:pt x="4479" y="225"/>
                    </a:cubicBezTo>
                    <a:cubicBezTo>
                      <a:pt x="4582" y="124"/>
                      <a:pt x="4679" y="26"/>
                      <a:pt x="4878" y="26"/>
                    </a:cubicBezTo>
                    <a:cubicBezTo>
                      <a:pt x="5075" y="26"/>
                      <a:pt x="5173" y="122"/>
                      <a:pt x="5276" y="225"/>
                    </a:cubicBezTo>
                    <a:cubicBezTo>
                      <a:pt x="5379" y="328"/>
                      <a:pt x="5483" y="432"/>
                      <a:pt x="5690" y="432"/>
                    </a:cubicBezTo>
                    <a:cubicBezTo>
                      <a:pt x="5899" y="432"/>
                      <a:pt x="6005" y="328"/>
                      <a:pt x="6106" y="225"/>
                    </a:cubicBezTo>
                    <a:cubicBezTo>
                      <a:pt x="6205" y="124"/>
                      <a:pt x="6305" y="26"/>
                      <a:pt x="6502" y="26"/>
                    </a:cubicBezTo>
                    <a:cubicBezTo>
                      <a:pt x="6701" y="26"/>
                      <a:pt x="6798" y="122"/>
                      <a:pt x="6901" y="225"/>
                    </a:cubicBezTo>
                    <a:cubicBezTo>
                      <a:pt x="7003" y="328"/>
                      <a:pt x="7108" y="432"/>
                      <a:pt x="7316" y="432"/>
                    </a:cubicBezTo>
                    <a:cubicBezTo>
                      <a:pt x="7523" y="432"/>
                      <a:pt x="7629" y="328"/>
                      <a:pt x="7730" y="225"/>
                    </a:cubicBezTo>
                    <a:cubicBezTo>
                      <a:pt x="7831" y="124"/>
                      <a:pt x="7929" y="26"/>
                      <a:pt x="8129" y="26"/>
                    </a:cubicBezTo>
                    <a:cubicBezTo>
                      <a:pt x="8326" y="26"/>
                      <a:pt x="8424" y="122"/>
                      <a:pt x="8527" y="225"/>
                    </a:cubicBezTo>
                    <a:cubicBezTo>
                      <a:pt x="8630" y="328"/>
                      <a:pt x="8734" y="432"/>
                      <a:pt x="8942" y="432"/>
                    </a:cubicBezTo>
                    <a:cubicBezTo>
                      <a:pt x="9151" y="432"/>
                      <a:pt x="9255" y="328"/>
                      <a:pt x="9357" y="225"/>
                    </a:cubicBezTo>
                    <a:cubicBezTo>
                      <a:pt x="9458" y="124"/>
                      <a:pt x="9565" y="26"/>
                      <a:pt x="9763" y="26"/>
                    </a:cubicBezTo>
                    <a:cubicBezTo>
                      <a:pt x="9960" y="26"/>
                      <a:pt x="10057" y="124"/>
                      <a:pt x="10159" y="225"/>
                    </a:cubicBezTo>
                    <a:cubicBezTo>
                      <a:pt x="10262" y="328"/>
                      <a:pt x="10366" y="432"/>
                      <a:pt x="10575" y="432"/>
                    </a:cubicBezTo>
                    <a:cubicBezTo>
                      <a:pt x="10784" y="432"/>
                      <a:pt x="10890" y="328"/>
                      <a:pt x="10991" y="225"/>
                    </a:cubicBezTo>
                    <a:cubicBezTo>
                      <a:pt x="11092" y="124"/>
                      <a:pt x="11190" y="26"/>
                      <a:pt x="11389" y="26"/>
                    </a:cubicBezTo>
                    <a:cubicBezTo>
                      <a:pt x="11587" y="26"/>
                      <a:pt x="11685" y="124"/>
                      <a:pt x="11787" y="225"/>
                    </a:cubicBezTo>
                    <a:cubicBezTo>
                      <a:pt x="11888" y="328"/>
                      <a:pt x="11993" y="432"/>
                      <a:pt x="12201" y="432"/>
                    </a:cubicBezTo>
                    <a:cubicBezTo>
                      <a:pt x="12410" y="432"/>
                      <a:pt x="12516" y="328"/>
                      <a:pt x="12617" y="225"/>
                    </a:cubicBezTo>
                    <a:cubicBezTo>
                      <a:pt x="12718" y="124"/>
                      <a:pt x="12815" y="29"/>
                      <a:pt x="13007" y="26"/>
                    </a:cubicBezTo>
                    <a:cubicBezTo>
                      <a:pt x="13199" y="29"/>
                      <a:pt x="13295" y="125"/>
                      <a:pt x="13396" y="225"/>
                    </a:cubicBezTo>
                    <a:cubicBezTo>
                      <a:pt x="13497" y="326"/>
                      <a:pt x="13603" y="432"/>
                      <a:pt x="13812" y="432"/>
                    </a:cubicBezTo>
                    <a:cubicBezTo>
                      <a:pt x="14020" y="432"/>
                      <a:pt x="14126" y="328"/>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8"/>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8"/>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8"/>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8"/>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8"/>
                      <a:pt x="22360" y="225"/>
                    </a:cubicBezTo>
                    <a:cubicBezTo>
                      <a:pt x="22460" y="124"/>
                      <a:pt x="22559" y="26"/>
                      <a:pt x="22757" y="26"/>
                    </a:cubicBezTo>
                    <a:cubicBezTo>
                      <a:pt x="22956" y="26"/>
                      <a:pt x="23054" y="124"/>
                      <a:pt x="23155" y="225"/>
                    </a:cubicBezTo>
                    <a:cubicBezTo>
                      <a:pt x="23256" y="328"/>
                      <a:pt x="23362" y="432"/>
                      <a:pt x="23571" y="432"/>
                    </a:cubicBezTo>
                    <a:cubicBezTo>
                      <a:pt x="23778" y="432"/>
                      <a:pt x="23884" y="328"/>
                      <a:pt x="23985" y="225"/>
                    </a:cubicBezTo>
                    <a:cubicBezTo>
                      <a:pt x="24086" y="124"/>
                      <a:pt x="24184" y="26"/>
                      <a:pt x="24383" y="26"/>
                    </a:cubicBezTo>
                    <a:cubicBezTo>
                      <a:pt x="24581" y="26"/>
                      <a:pt x="24679" y="124"/>
                      <a:pt x="24781" y="225"/>
                    </a:cubicBezTo>
                    <a:cubicBezTo>
                      <a:pt x="24884" y="328"/>
                      <a:pt x="24988" y="432"/>
                      <a:pt x="25195" y="432"/>
                    </a:cubicBezTo>
                    <a:cubicBezTo>
                      <a:pt x="25403" y="432"/>
                      <a:pt x="25510" y="328"/>
                      <a:pt x="25611" y="225"/>
                    </a:cubicBezTo>
                    <a:cubicBezTo>
                      <a:pt x="25711" y="124"/>
                      <a:pt x="25807" y="31"/>
                      <a:pt x="25997" y="26"/>
                    </a:cubicBezTo>
                    <a:cubicBezTo>
                      <a:pt x="26188" y="31"/>
                      <a:pt x="26283" y="125"/>
                      <a:pt x="26384" y="225"/>
                    </a:cubicBezTo>
                    <a:cubicBezTo>
                      <a:pt x="26485" y="326"/>
                      <a:pt x="26591" y="432"/>
                      <a:pt x="26800" y="432"/>
                    </a:cubicBezTo>
                    <a:cubicBezTo>
                      <a:pt x="27008" y="432"/>
                      <a:pt x="27114" y="328"/>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8"/>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8"/>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8"/>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8"/>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8"/>
                      <a:pt x="35345" y="225"/>
                    </a:cubicBezTo>
                    <a:cubicBezTo>
                      <a:pt x="35446" y="124"/>
                      <a:pt x="35544" y="26"/>
                      <a:pt x="35742" y="26"/>
                    </a:cubicBezTo>
                    <a:cubicBezTo>
                      <a:pt x="35941" y="26"/>
                      <a:pt x="36037" y="124"/>
                      <a:pt x="36140" y="225"/>
                    </a:cubicBezTo>
                    <a:cubicBezTo>
                      <a:pt x="36243" y="328"/>
                      <a:pt x="36347" y="432"/>
                      <a:pt x="36555" y="432"/>
                    </a:cubicBezTo>
                    <a:cubicBezTo>
                      <a:pt x="36763" y="432"/>
                      <a:pt x="36868" y="328"/>
                      <a:pt x="36970" y="225"/>
                    </a:cubicBezTo>
                    <a:cubicBezTo>
                      <a:pt x="37071" y="124"/>
                      <a:pt x="37169" y="26"/>
                      <a:pt x="37368" y="26"/>
                    </a:cubicBezTo>
                    <a:cubicBezTo>
                      <a:pt x="37565" y="26"/>
                      <a:pt x="37663" y="124"/>
                      <a:pt x="37766" y="225"/>
                    </a:cubicBezTo>
                    <a:cubicBezTo>
                      <a:pt x="37828" y="287"/>
                      <a:pt x="37891" y="350"/>
                      <a:pt x="37978" y="391"/>
                    </a:cubicBezTo>
                    <a:lnTo>
                      <a:pt x="37978" y="362"/>
                    </a:lnTo>
                    <a:cubicBezTo>
                      <a:pt x="37902" y="325"/>
                      <a:pt x="37844" y="268"/>
                      <a:pt x="37783" y="208"/>
                    </a:cubicBezTo>
                    <a:cubicBezTo>
                      <a:pt x="37681" y="106"/>
                      <a:pt x="37576" y="1"/>
                      <a:pt x="37368" y="1"/>
                    </a:cubicBezTo>
                    <a:cubicBezTo>
                      <a:pt x="37159" y="1"/>
                      <a:pt x="37053" y="106"/>
                      <a:pt x="36952" y="208"/>
                    </a:cubicBezTo>
                    <a:cubicBezTo>
                      <a:pt x="36851" y="309"/>
                      <a:pt x="36753" y="407"/>
                      <a:pt x="36555" y="407"/>
                    </a:cubicBezTo>
                    <a:cubicBezTo>
                      <a:pt x="36356" y="407"/>
                      <a:pt x="36260" y="310"/>
                      <a:pt x="36157" y="208"/>
                    </a:cubicBezTo>
                    <a:cubicBezTo>
                      <a:pt x="36055" y="105"/>
                      <a:pt x="35950" y="1"/>
                      <a:pt x="35742" y="1"/>
                    </a:cubicBezTo>
                    <a:cubicBezTo>
                      <a:pt x="35535" y="1"/>
                      <a:pt x="35429" y="106"/>
                      <a:pt x="35326" y="208"/>
                    </a:cubicBezTo>
                    <a:cubicBezTo>
                      <a:pt x="35225" y="309"/>
                      <a:pt x="35127" y="407"/>
                      <a:pt x="34928" y="407"/>
                    </a:cubicBezTo>
                    <a:cubicBezTo>
                      <a:pt x="34730" y="407"/>
                      <a:pt x="34634" y="310"/>
                      <a:pt x="34531" y="208"/>
                    </a:cubicBezTo>
                    <a:cubicBezTo>
                      <a:pt x="34428" y="105"/>
                      <a:pt x="34324" y="1"/>
                      <a:pt x="34115" y="1"/>
                    </a:cubicBezTo>
                    <a:cubicBezTo>
                      <a:pt x="33908" y="1"/>
                      <a:pt x="33802" y="106"/>
                      <a:pt x="33701" y="208"/>
                    </a:cubicBezTo>
                    <a:cubicBezTo>
                      <a:pt x="33600" y="309"/>
                      <a:pt x="33501" y="407"/>
                      <a:pt x="33303" y="407"/>
                    </a:cubicBezTo>
                    <a:cubicBezTo>
                      <a:pt x="33105" y="407"/>
                      <a:pt x="33007" y="310"/>
                      <a:pt x="32905" y="208"/>
                    </a:cubicBezTo>
                    <a:cubicBezTo>
                      <a:pt x="32802" y="105"/>
                      <a:pt x="32698" y="1"/>
                      <a:pt x="32491" y="1"/>
                    </a:cubicBezTo>
                    <a:cubicBezTo>
                      <a:pt x="32282" y="1"/>
                      <a:pt x="32176" y="106"/>
                      <a:pt x="32075" y="208"/>
                    </a:cubicBezTo>
                    <a:cubicBezTo>
                      <a:pt x="31972" y="309"/>
                      <a:pt x="31874" y="407"/>
                      <a:pt x="31677" y="407"/>
                    </a:cubicBezTo>
                    <a:cubicBezTo>
                      <a:pt x="31479" y="407"/>
                      <a:pt x="31381" y="310"/>
                      <a:pt x="31278" y="208"/>
                    </a:cubicBezTo>
                    <a:cubicBezTo>
                      <a:pt x="31176" y="105"/>
                      <a:pt x="31071" y="1"/>
                      <a:pt x="30864" y="1"/>
                    </a:cubicBezTo>
                    <a:cubicBezTo>
                      <a:pt x="30656" y="1"/>
                      <a:pt x="30550" y="106"/>
                      <a:pt x="30449" y="208"/>
                    </a:cubicBezTo>
                    <a:cubicBezTo>
                      <a:pt x="30348" y="309"/>
                      <a:pt x="30250" y="407"/>
                      <a:pt x="30051" y="407"/>
                    </a:cubicBezTo>
                    <a:cubicBezTo>
                      <a:pt x="29853" y="407"/>
                      <a:pt x="29757" y="310"/>
                      <a:pt x="29654" y="208"/>
                    </a:cubicBezTo>
                    <a:cubicBezTo>
                      <a:pt x="29551" y="105"/>
                      <a:pt x="29447" y="1"/>
                      <a:pt x="29238" y="1"/>
                    </a:cubicBezTo>
                    <a:cubicBezTo>
                      <a:pt x="29031" y="1"/>
                      <a:pt x="28925" y="106"/>
                      <a:pt x="28824" y="208"/>
                    </a:cubicBezTo>
                    <a:cubicBezTo>
                      <a:pt x="28723" y="309"/>
                      <a:pt x="28623" y="407"/>
                      <a:pt x="28426" y="407"/>
                    </a:cubicBezTo>
                    <a:cubicBezTo>
                      <a:pt x="28228" y="407"/>
                      <a:pt x="28130" y="310"/>
                      <a:pt x="28028" y="208"/>
                    </a:cubicBezTo>
                    <a:cubicBezTo>
                      <a:pt x="27925" y="105"/>
                      <a:pt x="27821" y="1"/>
                      <a:pt x="27614" y="1"/>
                    </a:cubicBezTo>
                    <a:cubicBezTo>
                      <a:pt x="27405" y="1"/>
                      <a:pt x="27299" y="106"/>
                      <a:pt x="27198" y="208"/>
                    </a:cubicBezTo>
                    <a:cubicBezTo>
                      <a:pt x="27097" y="309"/>
                      <a:pt x="26999" y="407"/>
                      <a:pt x="26800" y="407"/>
                    </a:cubicBezTo>
                    <a:cubicBezTo>
                      <a:pt x="26602" y="407"/>
                      <a:pt x="26506" y="310"/>
                      <a:pt x="26403" y="208"/>
                    </a:cubicBezTo>
                    <a:cubicBezTo>
                      <a:pt x="26303" y="108"/>
                      <a:pt x="26202" y="8"/>
                      <a:pt x="26008" y="2"/>
                    </a:cubicBezTo>
                    <a:lnTo>
                      <a:pt x="26008" y="2"/>
                    </a:lnTo>
                    <a:lnTo>
                      <a:pt x="25998" y="2"/>
                    </a:lnTo>
                    <a:lnTo>
                      <a:pt x="25987" y="2"/>
                    </a:lnTo>
                    <a:lnTo>
                      <a:pt x="25987" y="2"/>
                    </a:lnTo>
                    <a:cubicBezTo>
                      <a:pt x="25793" y="8"/>
                      <a:pt x="25690" y="110"/>
                      <a:pt x="25592" y="208"/>
                    </a:cubicBezTo>
                    <a:cubicBezTo>
                      <a:pt x="25489" y="310"/>
                      <a:pt x="25391" y="407"/>
                      <a:pt x="25194" y="407"/>
                    </a:cubicBezTo>
                    <a:cubicBezTo>
                      <a:pt x="24996" y="407"/>
                      <a:pt x="24897" y="310"/>
                      <a:pt x="24796" y="208"/>
                    </a:cubicBezTo>
                    <a:cubicBezTo>
                      <a:pt x="24694" y="105"/>
                      <a:pt x="24589" y="1"/>
                      <a:pt x="24380" y="1"/>
                    </a:cubicBezTo>
                    <a:cubicBezTo>
                      <a:pt x="24171" y="1"/>
                      <a:pt x="24065" y="106"/>
                      <a:pt x="23966" y="208"/>
                    </a:cubicBezTo>
                    <a:cubicBezTo>
                      <a:pt x="23865" y="309"/>
                      <a:pt x="23765" y="407"/>
                      <a:pt x="23568" y="407"/>
                    </a:cubicBezTo>
                    <a:cubicBezTo>
                      <a:pt x="23369" y="407"/>
                      <a:pt x="23272" y="310"/>
                      <a:pt x="23169" y="208"/>
                    </a:cubicBezTo>
                    <a:cubicBezTo>
                      <a:pt x="23067" y="105"/>
                      <a:pt x="22962" y="1"/>
                      <a:pt x="22755" y="1"/>
                    </a:cubicBezTo>
                    <a:cubicBezTo>
                      <a:pt x="22547" y="1"/>
                      <a:pt x="22441" y="106"/>
                      <a:pt x="22340" y="208"/>
                    </a:cubicBezTo>
                    <a:cubicBezTo>
                      <a:pt x="22239" y="309"/>
                      <a:pt x="22141" y="407"/>
                      <a:pt x="21941" y="407"/>
                    </a:cubicBezTo>
                    <a:cubicBezTo>
                      <a:pt x="21744" y="407"/>
                      <a:pt x="21647" y="310"/>
                      <a:pt x="21545" y="208"/>
                    </a:cubicBezTo>
                    <a:cubicBezTo>
                      <a:pt x="21442" y="105"/>
                      <a:pt x="21338" y="1"/>
                      <a:pt x="21129" y="1"/>
                    </a:cubicBezTo>
                    <a:cubicBezTo>
                      <a:pt x="20922" y="1"/>
                      <a:pt x="20816" y="106"/>
                      <a:pt x="20715" y="208"/>
                    </a:cubicBezTo>
                    <a:cubicBezTo>
                      <a:pt x="20614" y="309"/>
                      <a:pt x="20514" y="407"/>
                      <a:pt x="20317" y="407"/>
                    </a:cubicBezTo>
                    <a:cubicBezTo>
                      <a:pt x="20119" y="407"/>
                      <a:pt x="20021" y="310"/>
                      <a:pt x="19918" y="208"/>
                    </a:cubicBezTo>
                    <a:cubicBezTo>
                      <a:pt x="19816" y="105"/>
                      <a:pt x="19711" y="1"/>
                      <a:pt x="19504" y="1"/>
                    </a:cubicBezTo>
                    <a:cubicBezTo>
                      <a:pt x="19296" y="1"/>
                      <a:pt x="19190" y="106"/>
                      <a:pt x="19089" y="208"/>
                    </a:cubicBezTo>
                    <a:cubicBezTo>
                      <a:pt x="18986" y="309"/>
                      <a:pt x="18888" y="407"/>
                      <a:pt x="18690" y="407"/>
                    </a:cubicBezTo>
                    <a:cubicBezTo>
                      <a:pt x="18493" y="407"/>
                      <a:pt x="18395" y="310"/>
                      <a:pt x="18292" y="208"/>
                    </a:cubicBezTo>
                    <a:cubicBezTo>
                      <a:pt x="18189" y="105"/>
                      <a:pt x="18085" y="1"/>
                      <a:pt x="17878" y="1"/>
                    </a:cubicBezTo>
                    <a:cubicBezTo>
                      <a:pt x="17670" y="1"/>
                      <a:pt x="17564" y="106"/>
                      <a:pt x="17463" y="208"/>
                    </a:cubicBezTo>
                    <a:cubicBezTo>
                      <a:pt x="17361" y="309"/>
                      <a:pt x="17263" y="407"/>
                      <a:pt x="17064" y="407"/>
                    </a:cubicBezTo>
                    <a:cubicBezTo>
                      <a:pt x="16867" y="407"/>
                      <a:pt x="16770" y="310"/>
                      <a:pt x="16668" y="208"/>
                    </a:cubicBezTo>
                    <a:cubicBezTo>
                      <a:pt x="16565" y="105"/>
                      <a:pt x="16461" y="1"/>
                      <a:pt x="16252" y="1"/>
                    </a:cubicBezTo>
                    <a:cubicBezTo>
                      <a:pt x="16045" y="1"/>
                      <a:pt x="15939" y="106"/>
                      <a:pt x="15838" y="208"/>
                    </a:cubicBezTo>
                    <a:cubicBezTo>
                      <a:pt x="15737" y="309"/>
                      <a:pt x="15637" y="407"/>
                      <a:pt x="15440" y="407"/>
                    </a:cubicBezTo>
                    <a:cubicBezTo>
                      <a:pt x="15242" y="407"/>
                      <a:pt x="15144" y="310"/>
                      <a:pt x="15041" y="208"/>
                    </a:cubicBezTo>
                    <a:cubicBezTo>
                      <a:pt x="14939" y="105"/>
                      <a:pt x="14834" y="1"/>
                      <a:pt x="14627" y="1"/>
                    </a:cubicBezTo>
                    <a:cubicBezTo>
                      <a:pt x="14419" y="1"/>
                      <a:pt x="14313" y="106"/>
                      <a:pt x="14212" y="208"/>
                    </a:cubicBezTo>
                    <a:cubicBezTo>
                      <a:pt x="14109" y="309"/>
                      <a:pt x="14011" y="407"/>
                      <a:pt x="13813" y="407"/>
                    </a:cubicBezTo>
                    <a:cubicBezTo>
                      <a:pt x="13616" y="407"/>
                      <a:pt x="13518" y="310"/>
                      <a:pt x="13415" y="208"/>
                    </a:cubicBezTo>
                    <a:cubicBezTo>
                      <a:pt x="13317" y="108"/>
                      <a:pt x="13214" y="7"/>
                      <a:pt x="13017" y="2"/>
                    </a:cubicBezTo>
                    <a:lnTo>
                      <a:pt x="13017" y="2"/>
                    </a:lnTo>
                    <a:lnTo>
                      <a:pt x="13007" y="2"/>
                    </a:lnTo>
                    <a:lnTo>
                      <a:pt x="12999" y="2"/>
                    </a:lnTo>
                    <a:lnTo>
                      <a:pt x="12999" y="2"/>
                    </a:lnTo>
                    <a:cubicBezTo>
                      <a:pt x="12802" y="7"/>
                      <a:pt x="12699" y="108"/>
                      <a:pt x="12600" y="208"/>
                    </a:cubicBezTo>
                    <a:cubicBezTo>
                      <a:pt x="12497" y="310"/>
                      <a:pt x="12400" y="407"/>
                      <a:pt x="12203" y="407"/>
                    </a:cubicBezTo>
                    <a:cubicBezTo>
                      <a:pt x="12004" y="407"/>
                      <a:pt x="11907" y="310"/>
                      <a:pt x="11805" y="208"/>
                    </a:cubicBezTo>
                    <a:cubicBezTo>
                      <a:pt x="11702" y="105"/>
                      <a:pt x="11598" y="1"/>
                      <a:pt x="11389" y="1"/>
                    </a:cubicBezTo>
                    <a:cubicBezTo>
                      <a:pt x="11182" y="1"/>
                      <a:pt x="11076" y="106"/>
                      <a:pt x="10975" y="208"/>
                    </a:cubicBezTo>
                    <a:cubicBezTo>
                      <a:pt x="10874" y="309"/>
                      <a:pt x="10774" y="407"/>
                      <a:pt x="10577" y="407"/>
                    </a:cubicBezTo>
                    <a:cubicBezTo>
                      <a:pt x="10379" y="407"/>
                      <a:pt x="10281" y="310"/>
                      <a:pt x="10178" y="208"/>
                    </a:cubicBezTo>
                    <a:cubicBezTo>
                      <a:pt x="10076" y="105"/>
                      <a:pt x="9971" y="1"/>
                      <a:pt x="9763" y="1"/>
                    </a:cubicBezTo>
                    <a:cubicBezTo>
                      <a:pt x="9554" y="1"/>
                      <a:pt x="9450" y="106"/>
                      <a:pt x="9349" y="208"/>
                    </a:cubicBezTo>
                    <a:cubicBezTo>
                      <a:pt x="9248" y="309"/>
                      <a:pt x="9148" y="407"/>
                      <a:pt x="8950" y="407"/>
                    </a:cubicBezTo>
                    <a:cubicBezTo>
                      <a:pt x="8753" y="407"/>
                      <a:pt x="8653" y="310"/>
                      <a:pt x="8552" y="208"/>
                    </a:cubicBezTo>
                    <a:cubicBezTo>
                      <a:pt x="8451" y="105"/>
                      <a:pt x="8345" y="1"/>
                      <a:pt x="8136" y="1"/>
                    </a:cubicBezTo>
                    <a:cubicBezTo>
                      <a:pt x="7928" y="1"/>
                      <a:pt x="7822" y="106"/>
                      <a:pt x="7722" y="208"/>
                    </a:cubicBezTo>
                    <a:cubicBezTo>
                      <a:pt x="7621" y="309"/>
                      <a:pt x="7522" y="407"/>
                      <a:pt x="7324" y="407"/>
                    </a:cubicBezTo>
                    <a:cubicBezTo>
                      <a:pt x="7125" y="407"/>
                      <a:pt x="7029" y="310"/>
                      <a:pt x="6926" y="208"/>
                    </a:cubicBezTo>
                    <a:cubicBezTo>
                      <a:pt x="6823" y="105"/>
                      <a:pt x="6719" y="1"/>
                      <a:pt x="6510" y="1"/>
                    </a:cubicBezTo>
                    <a:cubicBezTo>
                      <a:pt x="6302" y="1"/>
                      <a:pt x="6196" y="106"/>
                      <a:pt x="6096" y="208"/>
                    </a:cubicBezTo>
                    <a:cubicBezTo>
                      <a:pt x="5995" y="309"/>
                      <a:pt x="5895" y="407"/>
                      <a:pt x="5698" y="407"/>
                    </a:cubicBezTo>
                    <a:cubicBezTo>
                      <a:pt x="5499" y="407"/>
                      <a:pt x="5402" y="310"/>
                      <a:pt x="5300" y="208"/>
                    </a:cubicBezTo>
                    <a:cubicBezTo>
                      <a:pt x="5197" y="105"/>
                      <a:pt x="5093" y="1"/>
                      <a:pt x="4886" y="1"/>
                    </a:cubicBezTo>
                    <a:cubicBezTo>
                      <a:pt x="4677" y="1"/>
                      <a:pt x="4571" y="106"/>
                      <a:pt x="4470" y="208"/>
                    </a:cubicBezTo>
                    <a:cubicBezTo>
                      <a:pt x="4369" y="309"/>
                      <a:pt x="4271" y="407"/>
                      <a:pt x="4072" y="407"/>
                    </a:cubicBezTo>
                    <a:cubicBezTo>
                      <a:pt x="3874" y="407"/>
                      <a:pt x="3778" y="310"/>
                      <a:pt x="3675" y="208"/>
                    </a:cubicBezTo>
                    <a:cubicBezTo>
                      <a:pt x="3572" y="105"/>
                      <a:pt x="3468" y="1"/>
                      <a:pt x="3259" y="1"/>
                    </a:cubicBezTo>
                    <a:cubicBezTo>
                      <a:pt x="3051" y="1"/>
                      <a:pt x="2945" y="106"/>
                      <a:pt x="2844" y="208"/>
                    </a:cubicBezTo>
                    <a:cubicBezTo>
                      <a:pt x="2743" y="309"/>
                      <a:pt x="2645" y="407"/>
                      <a:pt x="2445" y="407"/>
                    </a:cubicBezTo>
                    <a:cubicBezTo>
                      <a:pt x="2248" y="407"/>
                      <a:pt x="2151" y="310"/>
                      <a:pt x="2049" y="208"/>
                    </a:cubicBezTo>
                    <a:cubicBezTo>
                      <a:pt x="1946" y="105"/>
                      <a:pt x="1842" y="1"/>
                      <a:pt x="1633" y="1"/>
                    </a:cubicBezTo>
                    <a:cubicBezTo>
                      <a:pt x="1426" y="1"/>
                      <a:pt x="1319" y="106"/>
                      <a:pt x="1219" y="208"/>
                    </a:cubicBezTo>
                    <a:cubicBezTo>
                      <a:pt x="1118" y="309"/>
                      <a:pt x="1010" y="407"/>
                      <a:pt x="813" y="407"/>
                    </a:cubicBezTo>
                    <a:cubicBezTo>
                      <a:pt x="615" y="407"/>
                      <a:pt x="517" y="310"/>
                      <a:pt x="415" y="208"/>
                    </a:cubicBezTo>
                    <a:cubicBezTo>
                      <a:pt x="312" y="105"/>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1444" y="2521080"/>
                <a:ext cx="9142553" cy="101340"/>
              </a:xfrm>
              <a:custGeom>
                <a:rect b="b" l="l" r="r" t="t"/>
                <a:pathLst>
                  <a:path extrusionOk="0" fill="none" h="432" w="37997">
                    <a:moveTo>
                      <a:pt x="813" y="432"/>
                    </a:moveTo>
                    <a:cubicBezTo>
                      <a:pt x="1021" y="432"/>
                      <a:pt x="1127" y="326"/>
                      <a:pt x="1228" y="225"/>
                    </a:cubicBezTo>
                    <a:cubicBezTo>
                      <a:pt x="1328" y="124"/>
                      <a:pt x="1428" y="27"/>
                      <a:pt x="1627" y="27"/>
                    </a:cubicBezTo>
                    <a:cubicBezTo>
                      <a:pt x="1824" y="27"/>
                      <a:pt x="1921" y="124"/>
                      <a:pt x="2023" y="226"/>
                    </a:cubicBezTo>
                    <a:cubicBezTo>
                      <a:pt x="2126" y="328"/>
                      <a:pt x="2230" y="432"/>
                      <a:pt x="2439" y="432"/>
                    </a:cubicBezTo>
                    <a:cubicBezTo>
                      <a:pt x="2646" y="432"/>
                      <a:pt x="2754" y="328"/>
                      <a:pt x="2853" y="226"/>
                    </a:cubicBezTo>
                    <a:cubicBezTo>
                      <a:pt x="2954" y="124"/>
                      <a:pt x="3055" y="27"/>
                      <a:pt x="3253" y="27"/>
                    </a:cubicBezTo>
                    <a:cubicBezTo>
                      <a:pt x="3452" y="27"/>
                      <a:pt x="3549" y="124"/>
                      <a:pt x="3651" y="226"/>
                    </a:cubicBezTo>
                    <a:cubicBezTo>
                      <a:pt x="3754" y="328"/>
                      <a:pt x="3858" y="432"/>
                      <a:pt x="4065" y="432"/>
                    </a:cubicBezTo>
                    <a:cubicBezTo>
                      <a:pt x="4274" y="432"/>
                      <a:pt x="4380" y="328"/>
                      <a:pt x="4483" y="226"/>
                    </a:cubicBezTo>
                    <a:cubicBezTo>
                      <a:pt x="4584" y="124"/>
                      <a:pt x="4682" y="27"/>
                      <a:pt x="4881" y="27"/>
                    </a:cubicBezTo>
                    <a:cubicBezTo>
                      <a:pt x="5078" y="27"/>
                      <a:pt x="5175" y="124"/>
                      <a:pt x="5279" y="226"/>
                    </a:cubicBezTo>
                    <a:cubicBezTo>
                      <a:pt x="5382" y="328"/>
                      <a:pt x="5486" y="432"/>
                      <a:pt x="5693" y="432"/>
                    </a:cubicBezTo>
                    <a:cubicBezTo>
                      <a:pt x="5902" y="432"/>
                      <a:pt x="6008" y="328"/>
                      <a:pt x="6109" y="226"/>
                    </a:cubicBezTo>
                    <a:cubicBezTo>
                      <a:pt x="6208" y="124"/>
                      <a:pt x="6310" y="27"/>
                      <a:pt x="6507" y="27"/>
                    </a:cubicBezTo>
                    <a:cubicBezTo>
                      <a:pt x="6706" y="27"/>
                      <a:pt x="6803" y="124"/>
                      <a:pt x="6905" y="226"/>
                    </a:cubicBezTo>
                    <a:cubicBezTo>
                      <a:pt x="7008" y="328"/>
                      <a:pt x="7112" y="432"/>
                      <a:pt x="7321" y="432"/>
                    </a:cubicBezTo>
                    <a:cubicBezTo>
                      <a:pt x="7528" y="432"/>
                      <a:pt x="7634" y="328"/>
                      <a:pt x="7735" y="226"/>
                    </a:cubicBezTo>
                    <a:cubicBezTo>
                      <a:pt x="7836" y="124"/>
                      <a:pt x="7936" y="27"/>
                      <a:pt x="8135" y="27"/>
                    </a:cubicBezTo>
                    <a:cubicBezTo>
                      <a:pt x="8332" y="27"/>
                      <a:pt x="8430" y="124"/>
                      <a:pt x="8533" y="226"/>
                    </a:cubicBezTo>
                    <a:cubicBezTo>
                      <a:pt x="8636" y="328"/>
                      <a:pt x="8740" y="432"/>
                      <a:pt x="8949" y="432"/>
                    </a:cubicBezTo>
                    <a:cubicBezTo>
                      <a:pt x="9157" y="432"/>
                      <a:pt x="9262" y="328"/>
                      <a:pt x="9363" y="226"/>
                    </a:cubicBezTo>
                    <a:cubicBezTo>
                      <a:pt x="9464" y="124"/>
                      <a:pt x="9565" y="27"/>
                      <a:pt x="9763" y="27"/>
                    </a:cubicBezTo>
                    <a:cubicBezTo>
                      <a:pt x="9960" y="27"/>
                      <a:pt x="10057" y="124"/>
                      <a:pt x="10159" y="226"/>
                    </a:cubicBezTo>
                    <a:cubicBezTo>
                      <a:pt x="10262" y="328"/>
                      <a:pt x="10366" y="432"/>
                      <a:pt x="10575" y="432"/>
                    </a:cubicBezTo>
                    <a:cubicBezTo>
                      <a:pt x="10784" y="432"/>
                      <a:pt x="10890" y="328"/>
                      <a:pt x="10991" y="226"/>
                    </a:cubicBezTo>
                    <a:cubicBezTo>
                      <a:pt x="11092" y="124"/>
                      <a:pt x="11191" y="27"/>
                      <a:pt x="11389" y="27"/>
                    </a:cubicBezTo>
                    <a:cubicBezTo>
                      <a:pt x="11587" y="27"/>
                      <a:pt x="11685" y="124"/>
                      <a:pt x="11787" y="226"/>
                    </a:cubicBezTo>
                    <a:cubicBezTo>
                      <a:pt x="11890" y="328"/>
                      <a:pt x="11994" y="432"/>
                      <a:pt x="12201" y="432"/>
                    </a:cubicBezTo>
                    <a:cubicBezTo>
                      <a:pt x="12410" y="432"/>
                      <a:pt x="12516" y="328"/>
                      <a:pt x="12619" y="226"/>
                    </a:cubicBezTo>
                    <a:cubicBezTo>
                      <a:pt x="12720" y="124"/>
                      <a:pt x="12816" y="29"/>
                      <a:pt x="13007" y="27"/>
                    </a:cubicBezTo>
                    <a:cubicBezTo>
                      <a:pt x="13200" y="29"/>
                      <a:pt x="13297" y="125"/>
                      <a:pt x="13398" y="226"/>
                    </a:cubicBezTo>
                    <a:cubicBezTo>
                      <a:pt x="13499" y="326"/>
                      <a:pt x="13605" y="432"/>
                      <a:pt x="13813" y="432"/>
                    </a:cubicBezTo>
                    <a:cubicBezTo>
                      <a:pt x="14022" y="432"/>
                      <a:pt x="14126" y="328"/>
                      <a:pt x="14227" y="226"/>
                    </a:cubicBezTo>
                    <a:cubicBezTo>
                      <a:pt x="14329" y="124"/>
                      <a:pt x="14430" y="27"/>
                      <a:pt x="14627" y="27"/>
                    </a:cubicBezTo>
                    <a:cubicBezTo>
                      <a:pt x="14825" y="27"/>
                      <a:pt x="14923" y="124"/>
                      <a:pt x="15026" y="226"/>
                    </a:cubicBezTo>
                    <a:cubicBezTo>
                      <a:pt x="15127" y="328"/>
                      <a:pt x="15233" y="432"/>
                      <a:pt x="15440" y="432"/>
                    </a:cubicBezTo>
                    <a:cubicBezTo>
                      <a:pt x="15648" y="432"/>
                      <a:pt x="15754" y="328"/>
                      <a:pt x="15855" y="226"/>
                    </a:cubicBezTo>
                    <a:cubicBezTo>
                      <a:pt x="15956" y="124"/>
                      <a:pt x="16056" y="27"/>
                      <a:pt x="16255" y="27"/>
                    </a:cubicBezTo>
                    <a:cubicBezTo>
                      <a:pt x="16453" y="27"/>
                      <a:pt x="16549" y="124"/>
                      <a:pt x="16652" y="226"/>
                    </a:cubicBezTo>
                    <a:cubicBezTo>
                      <a:pt x="16754" y="328"/>
                      <a:pt x="16859" y="432"/>
                      <a:pt x="17067" y="432"/>
                    </a:cubicBezTo>
                    <a:cubicBezTo>
                      <a:pt x="17274" y="432"/>
                      <a:pt x="17380" y="328"/>
                      <a:pt x="17481" y="226"/>
                    </a:cubicBezTo>
                    <a:cubicBezTo>
                      <a:pt x="17583" y="124"/>
                      <a:pt x="17684" y="27"/>
                      <a:pt x="17881" y="27"/>
                    </a:cubicBezTo>
                    <a:cubicBezTo>
                      <a:pt x="18079" y="27"/>
                      <a:pt x="18177" y="124"/>
                      <a:pt x="18280" y="226"/>
                    </a:cubicBezTo>
                    <a:cubicBezTo>
                      <a:pt x="18382" y="328"/>
                      <a:pt x="18487" y="432"/>
                      <a:pt x="18694" y="432"/>
                    </a:cubicBezTo>
                    <a:cubicBezTo>
                      <a:pt x="18902" y="432"/>
                      <a:pt x="19008" y="328"/>
                      <a:pt x="19109" y="226"/>
                    </a:cubicBezTo>
                    <a:cubicBezTo>
                      <a:pt x="19210" y="124"/>
                      <a:pt x="19310" y="27"/>
                      <a:pt x="19509" y="27"/>
                    </a:cubicBezTo>
                    <a:cubicBezTo>
                      <a:pt x="19707" y="27"/>
                      <a:pt x="19803" y="124"/>
                      <a:pt x="19906" y="226"/>
                    </a:cubicBezTo>
                    <a:cubicBezTo>
                      <a:pt x="20009" y="328"/>
                      <a:pt x="20113" y="432"/>
                      <a:pt x="20321" y="432"/>
                    </a:cubicBezTo>
                    <a:cubicBezTo>
                      <a:pt x="20529" y="432"/>
                      <a:pt x="20634" y="328"/>
                      <a:pt x="20736" y="226"/>
                    </a:cubicBezTo>
                    <a:cubicBezTo>
                      <a:pt x="20837" y="124"/>
                      <a:pt x="20938" y="27"/>
                      <a:pt x="21135" y="27"/>
                    </a:cubicBezTo>
                    <a:cubicBezTo>
                      <a:pt x="21333" y="27"/>
                      <a:pt x="21431" y="124"/>
                      <a:pt x="21534" y="226"/>
                    </a:cubicBezTo>
                    <a:cubicBezTo>
                      <a:pt x="21636" y="328"/>
                      <a:pt x="21741" y="432"/>
                      <a:pt x="21948" y="432"/>
                    </a:cubicBezTo>
                    <a:cubicBezTo>
                      <a:pt x="22156" y="432"/>
                      <a:pt x="22262" y="328"/>
                      <a:pt x="22363" y="226"/>
                    </a:cubicBezTo>
                    <a:cubicBezTo>
                      <a:pt x="22465" y="124"/>
                      <a:pt x="22563" y="27"/>
                      <a:pt x="22760" y="27"/>
                    </a:cubicBezTo>
                    <a:cubicBezTo>
                      <a:pt x="22959" y="27"/>
                      <a:pt x="23057" y="124"/>
                      <a:pt x="23158" y="226"/>
                    </a:cubicBezTo>
                    <a:cubicBezTo>
                      <a:pt x="23261" y="328"/>
                      <a:pt x="23365" y="432"/>
                      <a:pt x="23574" y="432"/>
                    </a:cubicBezTo>
                    <a:cubicBezTo>
                      <a:pt x="23781" y="432"/>
                      <a:pt x="23887" y="328"/>
                      <a:pt x="23988" y="226"/>
                    </a:cubicBezTo>
                    <a:cubicBezTo>
                      <a:pt x="24089" y="124"/>
                      <a:pt x="24192" y="27"/>
                      <a:pt x="24389" y="27"/>
                    </a:cubicBezTo>
                    <a:cubicBezTo>
                      <a:pt x="24589" y="27"/>
                      <a:pt x="24685" y="124"/>
                      <a:pt x="24788" y="226"/>
                    </a:cubicBezTo>
                    <a:cubicBezTo>
                      <a:pt x="24890" y="328"/>
                      <a:pt x="24995" y="432"/>
                      <a:pt x="25203" y="432"/>
                    </a:cubicBezTo>
                    <a:cubicBezTo>
                      <a:pt x="25410" y="432"/>
                      <a:pt x="25516" y="328"/>
                      <a:pt x="25617" y="226"/>
                    </a:cubicBezTo>
                    <a:cubicBezTo>
                      <a:pt x="25719" y="124"/>
                      <a:pt x="25813" y="30"/>
                      <a:pt x="26005" y="27"/>
                    </a:cubicBezTo>
                    <a:cubicBezTo>
                      <a:pt x="26196" y="30"/>
                      <a:pt x="26291" y="125"/>
                      <a:pt x="26392" y="226"/>
                    </a:cubicBezTo>
                    <a:cubicBezTo>
                      <a:pt x="26491" y="326"/>
                      <a:pt x="26599" y="432"/>
                      <a:pt x="26807" y="432"/>
                    </a:cubicBezTo>
                    <a:cubicBezTo>
                      <a:pt x="27016" y="432"/>
                      <a:pt x="27120" y="328"/>
                      <a:pt x="27222" y="226"/>
                    </a:cubicBezTo>
                    <a:cubicBezTo>
                      <a:pt x="27323" y="124"/>
                      <a:pt x="27425" y="27"/>
                      <a:pt x="27623" y="27"/>
                    </a:cubicBezTo>
                    <a:cubicBezTo>
                      <a:pt x="27821" y="27"/>
                      <a:pt x="27919" y="124"/>
                      <a:pt x="28021" y="226"/>
                    </a:cubicBezTo>
                    <a:cubicBezTo>
                      <a:pt x="28124" y="328"/>
                      <a:pt x="28228" y="432"/>
                      <a:pt x="28435" y="432"/>
                    </a:cubicBezTo>
                    <a:cubicBezTo>
                      <a:pt x="28644" y="432"/>
                      <a:pt x="28750" y="328"/>
                      <a:pt x="28851" y="226"/>
                    </a:cubicBezTo>
                    <a:cubicBezTo>
                      <a:pt x="28952" y="124"/>
                      <a:pt x="29052" y="27"/>
                      <a:pt x="29249" y="27"/>
                    </a:cubicBezTo>
                    <a:cubicBezTo>
                      <a:pt x="29448" y="27"/>
                      <a:pt x="29545" y="124"/>
                      <a:pt x="29648" y="226"/>
                    </a:cubicBezTo>
                    <a:cubicBezTo>
                      <a:pt x="29750" y="328"/>
                      <a:pt x="29855" y="432"/>
                      <a:pt x="30063" y="432"/>
                    </a:cubicBezTo>
                    <a:cubicBezTo>
                      <a:pt x="30270" y="432"/>
                      <a:pt x="30376" y="328"/>
                      <a:pt x="30477" y="226"/>
                    </a:cubicBezTo>
                    <a:cubicBezTo>
                      <a:pt x="30578" y="124"/>
                      <a:pt x="30678" y="27"/>
                      <a:pt x="30877" y="27"/>
                    </a:cubicBezTo>
                    <a:cubicBezTo>
                      <a:pt x="31075" y="27"/>
                      <a:pt x="31173" y="124"/>
                      <a:pt x="31275" y="226"/>
                    </a:cubicBezTo>
                    <a:cubicBezTo>
                      <a:pt x="31378" y="328"/>
                      <a:pt x="31482" y="432"/>
                      <a:pt x="31691" y="432"/>
                    </a:cubicBezTo>
                    <a:cubicBezTo>
                      <a:pt x="31900" y="432"/>
                      <a:pt x="32004" y="328"/>
                      <a:pt x="32105" y="226"/>
                    </a:cubicBezTo>
                    <a:cubicBezTo>
                      <a:pt x="32206" y="124"/>
                      <a:pt x="32306" y="27"/>
                      <a:pt x="32505" y="27"/>
                    </a:cubicBezTo>
                    <a:cubicBezTo>
                      <a:pt x="32702" y="27"/>
                      <a:pt x="32799" y="124"/>
                      <a:pt x="32902" y="226"/>
                    </a:cubicBezTo>
                    <a:cubicBezTo>
                      <a:pt x="33004" y="328"/>
                      <a:pt x="33109" y="432"/>
                      <a:pt x="33317" y="432"/>
                    </a:cubicBezTo>
                    <a:cubicBezTo>
                      <a:pt x="33524" y="432"/>
                      <a:pt x="33630" y="328"/>
                      <a:pt x="33731" y="226"/>
                    </a:cubicBezTo>
                    <a:cubicBezTo>
                      <a:pt x="33832" y="124"/>
                      <a:pt x="33934" y="27"/>
                      <a:pt x="34131" y="27"/>
                    </a:cubicBezTo>
                    <a:cubicBezTo>
                      <a:pt x="34329" y="27"/>
                      <a:pt x="34427" y="124"/>
                      <a:pt x="34529" y="226"/>
                    </a:cubicBezTo>
                    <a:cubicBezTo>
                      <a:pt x="34632" y="328"/>
                      <a:pt x="34736" y="432"/>
                      <a:pt x="34943" y="432"/>
                    </a:cubicBezTo>
                    <a:cubicBezTo>
                      <a:pt x="35152" y="432"/>
                      <a:pt x="35258" y="328"/>
                      <a:pt x="35359" y="226"/>
                    </a:cubicBezTo>
                    <a:cubicBezTo>
                      <a:pt x="35462" y="124"/>
                      <a:pt x="35560" y="27"/>
                      <a:pt x="35759" y="27"/>
                    </a:cubicBezTo>
                    <a:cubicBezTo>
                      <a:pt x="35957" y="27"/>
                      <a:pt x="36053" y="124"/>
                      <a:pt x="36156" y="226"/>
                    </a:cubicBezTo>
                    <a:cubicBezTo>
                      <a:pt x="36258" y="328"/>
                      <a:pt x="36363" y="432"/>
                      <a:pt x="36571" y="432"/>
                    </a:cubicBezTo>
                    <a:cubicBezTo>
                      <a:pt x="36778" y="432"/>
                      <a:pt x="36886" y="328"/>
                      <a:pt x="36985" y="226"/>
                    </a:cubicBezTo>
                    <a:cubicBezTo>
                      <a:pt x="37087" y="124"/>
                      <a:pt x="37188" y="27"/>
                      <a:pt x="37385" y="27"/>
                    </a:cubicBezTo>
                    <a:cubicBezTo>
                      <a:pt x="37584" y="27"/>
                      <a:pt x="37681" y="124"/>
                      <a:pt x="37783" y="226"/>
                    </a:cubicBezTo>
                    <a:cubicBezTo>
                      <a:pt x="37845" y="288"/>
                      <a:pt x="37908" y="351"/>
                      <a:pt x="37997" y="391"/>
                    </a:cubicBezTo>
                    <a:lnTo>
                      <a:pt x="37997" y="362"/>
                    </a:lnTo>
                    <a:cubicBezTo>
                      <a:pt x="37919" y="324"/>
                      <a:pt x="37861" y="267"/>
                      <a:pt x="37801" y="207"/>
                    </a:cubicBezTo>
                    <a:cubicBezTo>
                      <a:pt x="37700" y="106"/>
                      <a:pt x="37594" y="0"/>
                      <a:pt x="37385" y="0"/>
                    </a:cubicBezTo>
                    <a:cubicBezTo>
                      <a:pt x="37177" y="0"/>
                      <a:pt x="37072" y="106"/>
                      <a:pt x="36971" y="207"/>
                    </a:cubicBezTo>
                    <a:cubicBezTo>
                      <a:pt x="36870" y="309"/>
                      <a:pt x="36770" y="407"/>
                      <a:pt x="36573" y="407"/>
                    </a:cubicBezTo>
                    <a:cubicBezTo>
                      <a:pt x="36375" y="407"/>
                      <a:pt x="36277" y="310"/>
                      <a:pt x="36175" y="207"/>
                    </a:cubicBezTo>
                    <a:cubicBezTo>
                      <a:pt x="36072" y="105"/>
                      <a:pt x="35968" y="0"/>
                      <a:pt x="35761" y="0"/>
                    </a:cubicBezTo>
                    <a:cubicBezTo>
                      <a:pt x="35552" y="0"/>
                      <a:pt x="35444" y="106"/>
                      <a:pt x="35342" y="207"/>
                    </a:cubicBezTo>
                    <a:cubicBezTo>
                      <a:pt x="35241" y="309"/>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8" y="407"/>
                      <a:pt x="33319" y="407"/>
                    </a:cubicBezTo>
                    <a:cubicBezTo>
                      <a:pt x="33121" y="407"/>
                      <a:pt x="33025" y="309"/>
                      <a:pt x="32922" y="207"/>
                    </a:cubicBezTo>
                    <a:cubicBezTo>
                      <a:pt x="32819" y="105"/>
                      <a:pt x="32715" y="0"/>
                      <a:pt x="32506" y="0"/>
                    </a:cubicBezTo>
                    <a:cubicBezTo>
                      <a:pt x="32299" y="0"/>
                      <a:pt x="32192" y="105"/>
                      <a:pt x="32091" y="207"/>
                    </a:cubicBezTo>
                    <a:cubicBezTo>
                      <a:pt x="31988" y="309"/>
                      <a:pt x="31892" y="407"/>
                      <a:pt x="31693" y="407"/>
                    </a:cubicBezTo>
                    <a:cubicBezTo>
                      <a:pt x="31495" y="407"/>
                      <a:pt x="31399" y="309"/>
                      <a:pt x="31296" y="207"/>
                    </a:cubicBezTo>
                    <a:cubicBezTo>
                      <a:pt x="31193" y="105"/>
                      <a:pt x="31087" y="0"/>
                      <a:pt x="30880" y="0"/>
                    </a:cubicBezTo>
                    <a:cubicBezTo>
                      <a:pt x="30673" y="0"/>
                      <a:pt x="30566" y="105"/>
                      <a:pt x="30466" y="207"/>
                    </a:cubicBezTo>
                    <a:cubicBezTo>
                      <a:pt x="30365" y="309"/>
                      <a:pt x="30265" y="407"/>
                      <a:pt x="30068" y="407"/>
                    </a:cubicBezTo>
                    <a:cubicBezTo>
                      <a:pt x="29869" y="407"/>
                      <a:pt x="29772" y="309"/>
                      <a:pt x="29670" y="207"/>
                    </a:cubicBezTo>
                    <a:cubicBezTo>
                      <a:pt x="29567" y="105"/>
                      <a:pt x="29463" y="0"/>
                      <a:pt x="29256" y="0"/>
                    </a:cubicBezTo>
                    <a:cubicBezTo>
                      <a:pt x="29047" y="0"/>
                      <a:pt x="28941" y="105"/>
                      <a:pt x="28840" y="207"/>
                    </a:cubicBezTo>
                    <a:cubicBezTo>
                      <a:pt x="28739" y="309"/>
                      <a:pt x="28641" y="407"/>
                      <a:pt x="28442" y="407"/>
                    </a:cubicBezTo>
                    <a:cubicBezTo>
                      <a:pt x="28244" y="407"/>
                      <a:pt x="28148" y="309"/>
                      <a:pt x="28045" y="207"/>
                    </a:cubicBezTo>
                    <a:cubicBezTo>
                      <a:pt x="27942" y="105"/>
                      <a:pt x="27838" y="0"/>
                      <a:pt x="27629" y="0"/>
                    </a:cubicBezTo>
                    <a:cubicBezTo>
                      <a:pt x="27422" y="0"/>
                      <a:pt x="27315" y="105"/>
                      <a:pt x="27215" y="207"/>
                    </a:cubicBezTo>
                    <a:cubicBezTo>
                      <a:pt x="27114"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1" y="0"/>
                      <a:pt x="24075" y="105"/>
                      <a:pt x="23974"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8" y="407"/>
                      <a:pt x="21951" y="407"/>
                    </a:cubicBezTo>
                    <a:cubicBezTo>
                      <a:pt x="21753" y="407"/>
                      <a:pt x="21655" y="309"/>
                      <a:pt x="21553" y="207"/>
                    </a:cubicBezTo>
                    <a:cubicBezTo>
                      <a:pt x="21450" y="105"/>
                      <a:pt x="21346" y="0"/>
                      <a:pt x="21139" y="0"/>
                    </a:cubicBezTo>
                    <a:cubicBezTo>
                      <a:pt x="20930" y="0"/>
                      <a:pt x="20824" y="105"/>
                      <a:pt x="20723" y="207"/>
                    </a:cubicBezTo>
                    <a:cubicBezTo>
                      <a:pt x="20622" y="309"/>
                      <a:pt x="20524" y="407"/>
                      <a:pt x="20326" y="407"/>
                    </a:cubicBezTo>
                    <a:cubicBezTo>
                      <a:pt x="20127" y="407"/>
                      <a:pt x="20031" y="309"/>
                      <a:pt x="19928" y="207"/>
                    </a:cubicBezTo>
                    <a:cubicBezTo>
                      <a:pt x="19825" y="105"/>
                      <a:pt x="19721" y="0"/>
                      <a:pt x="19512" y="0"/>
                    </a:cubicBezTo>
                    <a:cubicBezTo>
                      <a:pt x="19305" y="0"/>
                      <a:pt x="19199" y="105"/>
                      <a:pt x="19097" y="207"/>
                    </a:cubicBezTo>
                    <a:cubicBezTo>
                      <a:pt x="18996" y="309"/>
                      <a:pt x="18898" y="407"/>
                      <a:pt x="18700" y="407"/>
                    </a:cubicBezTo>
                    <a:cubicBezTo>
                      <a:pt x="18501" y="407"/>
                      <a:pt x="18404" y="309"/>
                      <a:pt x="18302" y="207"/>
                    </a:cubicBezTo>
                    <a:cubicBezTo>
                      <a:pt x="18199" y="105"/>
                      <a:pt x="18095" y="0"/>
                      <a:pt x="17886" y="0"/>
                    </a:cubicBezTo>
                    <a:cubicBezTo>
                      <a:pt x="17679" y="0"/>
                      <a:pt x="17573" y="105"/>
                      <a:pt x="17472" y="207"/>
                    </a:cubicBezTo>
                    <a:cubicBezTo>
                      <a:pt x="17371" y="309"/>
                      <a:pt x="17271" y="407"/>
                      <a:pt x="17074" y="407"/>
                    </a:cubicBezTo>
                    <a:cubicBezTo>
                      <a:pt x="16876" y="407"/>
                      <a:pt x="16778" y="309"/>
                      <a:pt x="16675" y="207"/>
                    </a:cubicBezTo>
                    <a:cubicBezTo>
                      <a:pt x="16573" y="105"/>
                      <a:pt x="16468" y="0"/>
                      <a:pt x="16261" y="0"/>
                    </a:cubicBezTo>
                    <a:cubicBezTo>
                      <a:pt x="16053" y="0"/>
                      <a:pt x="15947" y="105"/>
                      <a:pt x="15846" y="207"/>
                    </a:cubicBezTo>
                    <a:cubicBezTo>
                      <a:pt x="15745" y="309"/>
                      <a:pt x="15647" y="407"/>
                      <a:pt x="15449" y="407"/>
                    </a:cubicBezTo>
                    <a:cubicBezTo>
                      <a:pt x="15250" y="407"/>
                      <a:pt x="15154" y="309"/>
                      <a:pt x="15051" y="207"/>
                    </a:cubicBezTo>
                    <a:cubicBezTo>
                      <a:pt x="14948" y="105"/>
                      <a:pt x="14844" y="0"/>
                      <a:pt x="14635" y="0"/>
                    </a:cubicBezTo>
                    <a:cubicBezTo>
                      <a:pt x="14428" y="0"/>
                      <a:pt x="14322" y="105"/>
                      <a:pt x="14219" y="207"/>
                    </a:cubicBezTo>
                    <a:cubicBezTo>
                      <a:pt x="14118" y="309"/>
                      <a:pt x="14020" y="407"/>
                      <a:pt x="13823" y="407"/>
                    </a:cubicBezTo>
                    <a:cubicBezTo>
                      <a:pt x="13624" y="407"/>
                      <a:pt x="13527" y="309"/>
                      <a:pt x="13425" y="207"/>
                    </a:cubicBezTo>
                    <a:cubicBezTo>
                      <a:pt x="13325" y="108"/>
                      <a:pt x="13222" y="7"/>
                      <a:pt x="13025" y="0"/>
                    </a:cubicBezTo>
                    <a:lnTo>
                      <a:pt x="13025" y="0"/>
                    </a:lnTo>
                    <a:lnTo>
                      <a:pt x="13017" y="0"/>
                    </a:lnTo>
                    <a:lnTo>
                      <a:pt x="13009" y="0"/>
                    </a:lnTo>
                    <a:lnTo>
                      <a:pt x="13009" y="0"/>
                    </a:lnTo>
                    <a:cubicBezTo>
                      <a:pt x="12811" y="7"/>
                      <a:pt x="12709" y="108"/>
                      <a:pt x="12609" y="207"/>
                    </a:cubicBezTo>
                    <a:cubicBezTo>
                      <a:pt x="12506" y="309"/>
                      <a:pt x="12410" y="407"/>
                      <a:pt x="12211" y="407"/>
                    </a:cubicBezTo>
                    <a:cubicBezTo>
                      <a:pt x="12013" y="407"/>
                      <a:pt x="11915" y="309"/>
                      <a:pt x="11813" y="207"/>
                    </a:cubicBezTo>
                    <a:cubicBezTo>
                      <a:pt x="11710" y="105"/>
                      <a:pt x="11605" y="0"/>
                      <a:pt x="11398" y="0"/>
                    </a:cubicBezTo>
                    <a:cubicBezTo>
                      <a:pt x="11190" y="0"/>
                      <a:pt x="11084" y="105"/>
                      <a:pt x="10983" y="207"/>
                    </a:cubicBezTo>
                    <a:cubicBezTo>
                      <a:pt x="10883" y="309"/>
                      <a:pt x="10784" y="407"/>
                      <a:pt x="10586" y="407"/>
                    </a:cubicBezTo>
                    <a:cubicBezTo>
                      <a:pt x="10387" y="407"/>
                      <a:pt x="10291" y="309"/>
                      <a:pt x="10188" y="207"/>
                    </a:cubicBezTo>
                    <a:cubicBezTo>
                      <a:pt x="10085" y="105"/>
                      <a:pt x="9981" y="0"/>
                      <a:pt x="9772" y="0"/>
                    </a:cubicBezTo>
                    <a:cubicBezTo>
                      <a:pt x="9564" y="0"/>
                      <a:pt x="9458" y="105"/>
                      <a:pt x="9357" y="207"/>
                    </a:cubicBezTo>
                    <a:cubicBezTo>
                      <a:pt x="9255" y="309"/>
                      <a:pt x="9157" y="407"/>
                      <a:pt x="8960" y="407"/>
                    </a:cubicBezTo>
                    <a:cubicBezTo>
                      <a:pt x="8761" y="407"/>
                      <a:pt x="8663" y="309"/>
                      <a:pt x="8562" y="207"/>
                    </a:cubicBezTo>
                    <a:cubicBezTo>
                      <a:pt x="8460" y="105"/>
                      <a:pt x="8355" y="0"/>
                      <a:pt x="8146" y="0"/>
                    </a:cubicBezTo>
                    <a:cubicBezTo>
                      <a:pt x="7937" y="0"/>
                      <a:pt x="7831" y="105"/>
                      <a:pt x="7730" y="207"/>
                    </a:cubicBezTo>
                    <a:cubicBezTo>
                      <a:pt x="7629" y="309"/>
                      <a:pt x="7531" y="407"/>
                      <a:pt x="7332" y="407"/>
                    </a:cubicBezTo>
                    <a:cubicBezTo>
                      <a:pt x="7134" y="407"/>
                      <a:pt x="7038" y="309"/>
                      <a:pt x="6935" y="207"/>
                    </a:cubicBezTo>
                    <a:cubicBezTo>
                      <a:pt x="6833" y="105"/>
                      <a:pt x="6728" y="0"/>
                      <a:pt x="6520" y="0"/>
                    </a:cubicBezTo>
                    <a:cubicBezTo>
                      <a:pt x="6311" y="0"/>
                      <a:pt x="6205" y="105"/>
                      <a:pt x="6104" y="207"/>
                    </a:cubicBezTo>
                    <a:cubicBezTo>
                      <a:pt x="6003" y="309"/>
                      <a:pt x="5905" y="407"/>
                      <a:pt x="5706" y="407"/>
                    </a:cubicBezTo>
                    <a:cubicBezTo>
                      <a:pt x="5508" y="407"/>
                      <a:pt x="5412" y="309"/>
                      <a:pt x="5309" y="207"/>
                    </a:cubicBezTo>
                    <a:cubicBezTo>
                      <a:pt x="5206" y="105"/>
                      <a:pt x="5102" y="0"/>
                      <a:pt x="4893" y="0"/>
                    </a:cubicBezTo>
                    <a:cubicBezTo>
                      <a:pt x="4686" y="0"/>
                      <a:pt x="4581" y="105"/>
                      <a:pt x="4479" y="207"/>
                    </a:cubicBezTo>
                    <a:cubicBezTo>
                      <a:pt x="4378" y="309"/>
                      <a:pt x="4279" y="407"/>
                      <a:pt x="4081" y="407"/>
                    </a:cubicBezTo>
                    <a:cubicBezTo>
                      <a:pt x="3884" y="407"/>
                      <a:pt x="3786" y="309"/>
                      <a:pt x="3683" y="207"/>
                    </a:cubicBezTo>
                    <a:cubicBezTo>
                      <a:pt x="3580" y="105"/>
                      <a:pt x="3476" y="0"/>
                      <a:pt x="3267" y="0"/>
                    </a:cubicBezTo>
                    <a:cubicBezTo>
                      <a:pt x="3059" y="0"/>
                      <a:pt x="2954" y="105"/>
                      <a:pt x="2853" y="207"/>
                    </a:cubicBezTo>
                    <a:cubicBezTo>
                      <a:pt x="2752" y="309"/>
                      <a:pt x="2652" y="407"/>
                      <a:pt x="2455" y="407"/>
                    </a:cubicBezTo>
                    <a:cubicBezTo>
                      <a:pt x="2257" y="407"/>
                      <a:pt x="2159" y="309"/>
                      <a:pt x="2057" y="207"/>
                    </a:cubicBezTo>
                    <a:cubicBezTo>
                      <a:pt x="1954" y="105"/>
                      <a:pt x="1850" y="0"/>
                      <a:pt x="1643" y="0"/>
                    </a:cubicBezTo>
                    <a:cubicBezTo>
                      <a:pt x="1434" y="0"/>
                      <a:pt x="1328" y="105"/>
                      <a:pt x="1227" y="207"/>
                    </a:cubicBezTo>
                    <a:cubicBezTo>
                      <a:pt x="1126" y="309"/>
                      <a:pt x="1010" y="407"/>
                      <a:pt x="813" y="407"/>
                    </a:cubicBezTo>
                    <a:cubicBezTo>
                      <a:pt x="615" y="407"/>
                      <a:pt x="517" y="309"/>
                      <a:pt x="415" y="207"/>
                    </a:cubicBezTo>
                    <a:cubicBezTo>
                      <a:pt x="312" y="105"/>
                      <a:pt x="208" y="0"/>
                      <a:pt x="1" y="0"/>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1444" y="1329173"/>
                <a:ext cx="9137982" cy="101340"/>
              </a:xfrm>
              <a:custGeom>
                <a:rect b="b" l="l" r="r" t="t"/>
                <a:pathLst>
                  <a:path extrusionOk="0" fill="none" h="432" w="37978">
                    <a:moveTo>
                      <a:pt x="813" y="432"/>
                    </a:moveTo>
                    <a:cubicBezTo>
                      <a:pt x="1021" y="432"/>
                      <a:pt x="1127" y="327"/>
                      <a:pt x="1228" y="225"/>
                    </a:cubicBezTo>
                    <a:cubicBezTo>
                      <a:pt x="1328" y="124"/>
                      <a:pt x="1428" y="26"/>
                      <a:pt x="1625" y="26"/>
                    </a:cubicBezTo>
                    <a:cubicBezTo>
                      <a:pt x="1824" y="26"/>
                      <a:pt x="1921" y="124"/>
                      <a:pt x="2023" y="225"/>
                    </a:cubicBezTo>
                    <a:cubicBezTo>
                      <a:pt x="2126" y="327"/>
                      <a:pt x="2230" y="432"/>
                      <a:pt x="2439" y="432"/>
                    </a:cubicBezTo>
                    <a:cubicBezTo>
                      <a:pt x="2646" y="432"/>
                      <a:pt x="2752" y="327"/>
                      <a:pt x="2853" y="225"/>
                    </a:cubicBezTo>
                    <a:cubicBezTo>
                      <a:pt x="2954" y="124"/>
                      <a:pt x="3052" y="26"/>
                      <a:pt x="3251" y="26"/>
                    </a:cubicBezTo>
                    <a:cubicBezTo>
                      <a:pt x="3449" y="26"/>
                      <a:pt x="3545" y="124"/>
                      <a:pt x="3648" y="225"/>
                    </a:cubicBezTo>
                    <a:cubicBezTo>
                      <a:pt x="3751" y="327"/>
                      <a:pt x="3855" y="432"/>
                      <a:pt x="4064" y="432"/>
                    </a:cubicBezTo>
                    <a:cubicBezTo>
                      <a:pt x="4271" y="432"/>
                      <a:pt x="4378" y="327"/>
                      <a:pt x="4479" y="225"/>
                    </a:cubicBezTo>
                    <a:cubicBezTo>
                      <a:pt x="4582" y="124"/>
                      <a:pt x="4679" y="26"/>
                      <a:pt x="4878" y="26"/>
                    </a:cubicBezTo>
                    <a:cubicBezTo>
                      <a:pt x="5075" y="26"/>
                      <a:pt x="5173" y="124"/>
                      <a:pt x="5276" y="225"/>
                    </a:cubicBezTo>
                    <a:cubicBezTo>
                      <a:pt x="5379" y="327"/>
                      <a:pt x="5483" y="432"/>
                      <a:pt x="5690" y="432"/>
                    </a:cubicBezTo>
                    <a:cubicBezTo>
                      <a:pt x="5899" y="432"/>
                      <a:pt x="6005" y="327"/>
                      <a:pt x="6106" y="225"/>
                    </a:cubicBezTo>
                    <a:cubicBezTo>
                      <a:pt x="6205" y="124"/>
                      <a:pt x="6305" y="26"/>
                      <a:pt x="6502" y="26"/>
                    </a:cubicBezTo>
                    <a:cubicBezTo>
                      <a:pt x="6701" y="26"/>
                      <a:pt x="6798" y="124"/>
                      <a:pt x="6901" y="225"/>
                    </a:cubicBezTo>
                    <a:cubicBezTo>
                      <a:pt x="7003" y="327"/>
                      <a:pt x="7108" y="432"/>
                      <a:pt x="7316" y="432"/>
                    </a:cubicBezTo>
                    <a:cubicBezTo>
                      <a:pt x="7523" y="432"/>
                      <a:pt x="7629" y="327"/>
                      <a:pt x="7730" y="225"/>
                    </a:cubicBezTo>
                    <a:cubicBezTo>
                      <a:pt x="7831" y="124"/>
                      <a:pt x="7929" y="26"/>
                      <a:pt x="8129" y="26"/>
                    </a:cubicBezTo>
                    <a:cubicBezTo>
                      <a:pt x="8326" y="26"/>
                      <a:pt x="8424" y="124"/>
                      <a:pt x="8527" y="225"/>
                    </a:cubicBezTo>
                    <a:cubicBezTo>
                      <a:pt x="8630" y="327"/>
                      <a:pt x="8734" y="432"/>
                      <a:pt x="8942" y="432"/>
                    </a:cubicBezTo>
                    <a:cubicBezTo>
                      <a:pt x="9151" y="432"/>
                      <a:pt x="9255" y="327"/>
                      <a:pt x="9357" y="225"/>
                    </a:cubicBezTo>
                    <a:cubicBezTo>
                      <a:pt x="9458" y="124"/>
                      <a:pt x="9565" y="26"/>
                      <a:pt x="9763" y="26"/>
                    </a:cubicBezTo>
                    <a:cubicBezTo>
                      <a:pt x="9960" y="26"/>
                      <a:pt x="10057" y="124"/>
                      <a:pt x="10159" y="225"/>
                    </a:cubicBezTo>
                    <a:cubicBezTo>
                      <a:pt x="10262" y="327"/>
                      <a:pt x="10366" y="432"/>
                      <a:pt x="10575" y="432"/>
                    </a:cubicBezTo>
                    <a:cubicBezTo>
                      <a:pt x="10784" y="432"/>
                      <a:pt x="10890" y="327"/>
                      <a:pt x="10991" y="225"/>
                    </a:cubicBezTo>
                    <a:cubicBezTo>
                      <a:pt x="11092" y="124"/>
                      <a:pt x="11190" y="26"/>
                      <a:pt x="11389" y="26"/>
                    </a:cubicBezTo>
                    <a:cubicBezTo>
                      <a:pt x="11587" y="26"/>
                      <a:pt x="11685" y="124"/>
                      <a:pt x="11787" y="225"/>
                    </a:cubicBezTo>
                    <a:cubicBezTo>
                      <a:pt x="11888" y="327"/>
                      <a:pt x="11993" y="432"/>
                      <a:pt x="12201" y="432"/>
                    </a:cubicBezTo>
                    <a:cubicBezTo>
                      <a:pt x="12410" y="432"/>
                      <a:pt x="12516" y="327"/>
                      <a:pt x="12617" y="225"/>
                    </a:cubicBezTo>
                    <a:cubicBezTo>
                      <a:pt x="12718" y="124"/>
                      <a:pt x="12815" y="29"/>
                      <a:pt x="13007" y="27"/>
                    </a:cubicBezTo>
                    <a:cubicBezTo>
                      <a:pt x="13199" y="29"/>
                      <a:pt x="13295" y="125"/>
                      <a:pt x="13396" y="225"/>
                    </a:cubicBezTo>
                    <a:cubicBezTo>
                      <a:pt x="13497" y="326"/>
                      <a:pt x="13603" y="432"/>
                      <a:pt x="13812" y="432"/>
                    </a:cubicBezTo>
                    <a:cubicBezTo>
                      <a:pt x="14020" y="432"/>
                      <a:pt x="14126" y="327"/>
                      <a:pt x="14227" y="225"/>
                    </a:cubicBezTo>
                    <a:cubicBezTo>
                      <a:pt x="14329" y="124"/>
                      <a:pt x="14427" y="26"/>
                      <a:pt x="14626" y="26"/>
                    </a:cubicBezTo>
                    <a:cubicBezTo>
                      <a:pt x="14823" y="26"/>
                      <a:pt x="14920" y="124"/>
                      <a:pt x="15022" y="225"/>
                    </a:cubicBezTo>
                    <a:cubicBezTo>
                      <a:pt x="15125" y="327"/>
                      <a:pt x="15229" y="432"/>
                      <a:pt x="15438" y="432"/>
                    </a:cubicBezTo>
                    <a:cubicBezTo>
                      <a:pt x="15645" y="432"/>
                      <a:pt x="15751" y="327"/>
                      <a:pt x="15852" y="225"/>
                    </a:cubicBezTo>
                    <a:cubicBezTo>
                      <a:pt x="15953" y="124"/>
                      <a:pt x="16053" y="26"/>
                      <a:pt x="16250" y="26"/>
                    </a:cubicBezTo>
                    <a:cubicBezTo>
                      <a:pt x="16448" y="26"/>
                      <a:pt x="16546" y="124"/>
                      <a:pt x="16649" y="225"/>
                    </a:cubicBezTo>
                    <a:cubicBezTo>
                      <a:pt x="16751" y="327"/>
                      <a:pt x="16856" y="432"/>
                      <a:pt x="17063" y="432"/>
                    </a:cubicBezTo>
                    <a:cubicBezTo>
                      <a:pt x="17271" y="432"/>
                      <a:pt x="17377" y="327"/>
                      <a:pt x="17478" y="225"/>
                    </a:cubicBezTo>
                    <a:cubicBezTo>
                      <a:pt x="17579" y="124"/>
                      <a:pt x="17684" y="26"/>
                      <a:pt x="17881" y="26"/>
                    </a:cubicBezTo>
                    <a:cubicBezTo>
                      <a:pt x="18079" y="26"/>
                      <a:pt x="18177" y="124"/>
                      <a:pt x="18280" y="225"/>
                    </a:cubicBezTo>
                    <a:cubicBezTo>
                      <a:pt x="18382" y="327"/>
                      <a:pt x="18487" y="432"/>
                      <a:pt x="18694" y="432"/>
                    </a:cubicBezTo>
                    <a:cubicBezTo>
                      <a:pt x="18902" y="432"/>
                      <a:pt x="19008" y="327"/>
                      <a:pt x="19109" y="225"/>
                    </a:cubicBezTo>
                    <a:cubicBezTo>
                      <a:pt x="19210" y="124"/>
                      <a:pt x="19308" y="26"/>
                      <a:pt x="19506" y="26"/>
                    </a:cubicBezTo>
                    <a:cubicBezTo>
                      <a:pt x="19705" y="26"/>
                      <a:pt x="19802" y="124"/>
                      <a:pt x="19904" y="225"/>
                    </a:cubicBezTo>
                    <a:cubicBezTo>
                      <a:pt x="20007" y="327"/>
                      <a:pt x="20111" y="432"/>
                      <a:pt x="20320" y="432"/>
                    </a:cubicBezTo>
                    <a:cubicBezTo>
                      <a:pt x="20527" y="432"/>
                      <a:pt x="20633" y="327"/>
                      <a:pt x="20734" y="225"/>
                    </a:cubicBezTo>
                    <a:cubicBezTo>
                      <a:pt x="20835" y="124"/>
                      <a:pt x="20933" y="26"/>
                      <a:pt x="21132" y="26"/>
                    </a:cubicBezTo>
                    <a:cubicBezTo>
                      <a:pt x="21330" y="26"/>
                      <a:pt x="21428" y="124"/>
                      <a:pt x="21530" y="225"/>
                    </a:cubicBezTo>
                    <a:cubicBezTo>
                      <a:pt x="21633" y="327"/>
                      <a:pt x="21738" y="432"/>
                      <a:pt x="21945" y="432"/>
                    </a:cubicBezTo>
                    <a:cubicBezTo>
                      <a:pt x="22153" y="432"/>
                      <a:pt x="22259" y="327"/>
                      <a:pt x="22360" y="225"/>
                    </a:cubicBezTo>
                    <a:cubicBezTo>
                      <a:pt x="22460" y="124"/>
                      <a:pt x="22559" y="26"/>
                      <a:pt x="22757" y="26"/>
                    </a:cubicBezTo>
                    <a:cubicBezTo>
                      <a:pt x="22956" y="26"/>
                      <a:pt x="23054" y="124"/>
                      <a:pt x="23155" y="225"/>
                    </a:cubicBezTo>
                    <a:cubicBezTo>
                      <a:pt x="23256" y="327"/>
                      <a:pt x="23362" y="432"/>
                      <a:pt x="23571" y="432"/>
                    </a:cubicBezTo>
                    <a:cubicBezTo>
                      <a:pt x="23778" y="432"/>
                      <a:pt x="23884" y="327"/>
                      <a:pt x="23985" y="225"/>
                    </a:cubicBezTo>
                    <a:cubicBezTo>
                      <a:pt x="24086" y="124"/>
                      <a:pt x="24184" y="26"/>
                      <a:pt x="24383" y="26"/>
                    </a:cubicBezTo>
                    <a:cubicBezTo>
                      <a:pt x="24581" y="26"/>
                      <a:pt x="24679" y="124"/>
                      <a:pt x="24781" y="225"/>
                    </a:cubicBezTo>
                    <a:cubicBezTo>
                      <a:pt x="24884" y="327"/>
                      <a:pt x="24988" y="432"/>
                      <a:pt x="25195" y="432"/>
                    </a:cubicBezTo>
                    <a:cubicBezTo>
                      <a:pt x="25403" y="432"/>
                      <a:pt x="25510" y="327"/>
                      <a:pt x="25611" y="225"/>
                    </a:cubicBezTo>
                    <a:cubicBezTo>
                      <a:pt x="25711" y="124"/>
                      <a:pt x="25807" y="30"/>
                      <a:pt x="25997" y="27"/>
                    </a:cubicBezTo>
                    <a:cubicBezTo>
                      <a:pt x="26188" y="30"/>
                      <a:pt x="26283" y="125"/>
                      <a:pt x="26384" y="225"/>
                    </a:cubicBezTo>
                    <a:cubicBezTo>
                      <a:pt x="26485" y="326"/>
                      <a:pt x="26591" y="432"/>
                      <a:pt x="26800" y="432"/>
                    </a:cubicBezTo>
                    <a:cubicBezTo>
                      <a:pt x="27008" y="432"/>
                      <a:pt x="27114" y="327"/>
                      <a:pt x="27215" y="225"/>
                    </a:cubicBezTo>
                    <a:cubicBezTo>
                      <a:pt x="27316" y="124"/>
                      <a:pt x="27414" y="26"/>
                      <a:pt x="27614" y="26"/>
                    </a:cubicBezTo>
                    <a:cubicBezTo>
                      <a:pt x="27811" y="26"/>
                      <a:pt x="27907" y="124"/>
                      <a:pt x="28010" y="225"/>
                    </a:cubicBezTo>
                    <a:cubicBezTo>
                      <a:pt x="28113" y="327"/>
                      <a:pt x="28217" y="432"/>
                      <a:pt x="28426" y="432"/>
                    </a:cubicBezTo>
                    <a:cubicBezTo>
                      <a:pt x="28633" y="432"/>
                      <a:pt x="28739" y="327"/>
                      <a:pt x="28840" y="225"/>
                    </a:cubicBezTo>
                    <a:cubicBezTo>
                      <a:pt x="28941" y="124"/>
                      <a:pt x="29041" y="26"/>
                      <a:pt x="29238" y="26"/>
                    </a:cubicBezTo>
                    <a:cubicBezTo>
                      <a:pt x="29436" y="26"/>
                      <a:pt x="29534" y="124"/>
                      <a:pt x="29636" y="225"/>
                    </a:cubicBezTo>
                    <a:cubicBezTo>
                      <a:pt x="29739" y="327"/>
                      <a:pt x="29843" y="432"/>
                      <a:pt x="30051" y="432"/>
                    </a:cubicBezTo>
                    <a:cubicBezTo>
                      <a:pt x="30259" y="432"/>
                      <a:pt x="30365" y="327"/>
                      <a:pt x="30466" y="225"/>
                    </a:cubicBezTo>
                    <a:cubicBezTo>
                      <a:pt x="30567" y="124"/>
                      <a:pt x="30665" y="26"/>
                      <a:pt x="30864" y="26"/>
                    </a:cubicBezTo>
                    <a:cubicBezTo>
                      <a:pt x="31062" y="26"/>
                      <a:pt x="31158" y="124"/>
                      <a:pt x="31261" y="225"/>
                    </a:cubicBezTo>
                    <a:cubicBezTo>
                      <a:pt x="31364" y="327"/>
                      <a:pt x="31468" y="432"/>
                      <a:pt x="31677" y="432"/>
                    </a:cubicBezTo>
                    <a:cubicBezTo>
                      <a:pt x="31885" y="432"/>
                      <a:pt x="31991" y="327"/>
                      <a:pt x="32092" y="225"/>
                    </a:cubicBezTo>
                    <a:cubicBezTo>
                      <a:pt x="32194" y="124"/>
                      <a:pt x="32292" y="26"/>
                      <a:pt x="32491" y="26"/>
                    </a:cubicBezTo>
                    <a:cubicBezTo>
                      <a:pt x="32688" y="26"/>
                      <a:pt x="32785" y="124"/>
                      <a:pt x="32887" y="225"/>
                    </a:cubicBezTo>
                    <a:cubicBezTo>
                      <a:pt x="32990" y="327"/>
                      <a:pt x="33094" y="432"/>
                      <a:pt x="33303" y="432"/>
                    </a:cubicBezTo>
                    <a:cubicBezTo>
                      <a:pt x="33510" y="432"/>
                      <a:pt x="33618" y="327"/>
                      <a:pt x="33717" y="225"/>
                    </a:cubicBezTo>
                    <a:cubicBezTo>
                      <a:pt x="33818" y="124"/>
                      <a:pt x="33918" y="26"/>
                      <a:pt x="34115" y="26"/>
                    </a:cubicBezTo>
                    <a:cubicBezTo>
                      <a:pt x="34314" y="26"/>
                      <a:pt x="34411" y="124"/>
                      <a:pt x="34514" y="225"/>
                    </a:cubicBezTo>
                    <a:cubicBezTo>
                      <a:pt x="34616" y="327"/>
                      <a:pt x="34721" y="432"/>
                      <a:pt x="34928" y="432"/>
                    </a:cubicBezTo>
                    <a:cubicBezTo>
                      <a:pt x="35136" y="432"/>
                      <a:pt x="35242" y="327"/>
                      <a:pt x="35345" y="225"/>
                    </a:cubicBezTo>
                    <a:cubicBezTo>
                      <a:pt x="35446" y="124"/>
                      <a:pt x="35544" y="26"/>
                      <a:pt x="35742" y="26"/>
                    </a:cubicBezTo>
                    <a:cubicBezTo>
                      <a:pt x="35941" y="26"/>
                      <a:pt x="36037" y="124"/>
                      <a:pt x="36140" y="225"/>
                    </a:cubicBezTo>
                    <a:cubicBezTo>
                      <a:pt x="36243" y="327"/>
                      <a:pt x="36347" y="432"/>
                      <a:pt x="36555" y="432"/>
                    </a:cubicBezTo>
                    <a:cubicBezTo>
                      <a:pt x="36763" y="432"/>
                      <a:pt x="36868" y="327"/>
                      <a:pt x="36970" y="225"/>
                    </a:cubicBezTo>
                    <a:cubicBezTo>
                      <a:pt x="37071" y="124"/>
                      <a:pt x="37169" y="26"/>
                      <a:pt x="37368" y="26"/>
                    </a:cubicBezTo>
                    <a:cubicBezTo>
                      <a:pt x="37565" y="26"/>
                      <a:pt x="37663" y="124"/>
                      <a:pt x="37766" y="225"/>
                    </a:cubicBezTo>
                    <a:cubicBezTo>
                      <a:pt x="37828" y="288"/>
                      <a:pt x="37891" y="350"/>
                      <a:pt x="37978" y="391"/>
                    </a:cubicBezTo>
                    <a:lnTo>
                      <a:pt x="37978" y="362"/>
                    </a:lnTo>
                    <a:cubicBezTo>
                      <a:pt x="37902" y="324"/>
                      <a:pt x="37844" y="267"/>
                      <a:pt x="37783" y="207"/>
                    </a:cubicBezTo>
                    <a:cubicBezTo>
                      <a:pt x="37681" y="106"/>
                      <a:pt x="37576" y="0"/>
                      <a:pt x="37368" y="0"/>
                    </a:cubicBezTo>
                    <a:cubicBezTo>
                      <a:pt x="37159" y="0"/>
                      <a:pt x="37053" y="106"/>
                      <a:pt x="36952" y="207"/>
                    </a:cubicBezTo>
                    <a:cubicBezTo>
                      <a:pt x="36851" y="309"/>
                      <a:pt x="36770" y="407"/>
                      <a:pt x="36571" y="407"/>
                    </a:cubicBezTo>
                    <a:cubicBezTo>
                      <a:pt x="36374" y="407"/>
                      <a:pt x="36277" y="309"/>
                      <a:pt x="36175" y="207"/>
                    </a:cubicBezTo>
                    <a:cubicBezTo>
                      <a:pt x="36072" y="105"/>
                      <a:pt x="35968" y="0"/>
                      <a:pt x="35759" y="0"/>
                    </a:cubicBezTo>
                    <a:cubicBezTo>
                      <a:pt x="35552" y="0"/>
                      <a:pt x="35444" y="106"/>
                      <a:pt x="35342" y="209"/>
                    </a:cubicBezTo>
                    <a:cubicBezTo>
                      <a:pt x="35241" y="310"/>
                      <a:pt x="35143" y="407"/>
                      <a:pt x="34945" y="407"/>
                    </a:cubicBezTo>
                    <a:cubicBezTo>
                      <a:pt x="34746" y="407"/>
                      <a:pt x="34650" y="309"/>
                      <a:pt x="34547" y="207"/>
                    </a:cubicBezTo>
                    <a:cubicBezTo>
                      <a:pt x="34444" y="105"/>
                      <a:pt x="34340" y="0"/>
                      <a:pt x="34133" y="0"/>
                    </a:cubicBezTo>
                    <a:cubicBezTo>
                      <a:pt x="33924" y="0"/>
                      <a:pt x="33818" y="105"/>
                      <a:pt x="33717" y="207"/>
                    </a:cubicBezTo>
                    <a:cubicBezTo>
                      <a:pt x="33616" y="309"/>
                      <a:pt x="33516" y="407"/>
                      <a:pt x="33317" y="407"/>
                    </a:cubicBezTo>
                    <a:cubicBezTo>
                      <a:pt x="33120" y="407"/>
                      <a:pt x="33022" y="309"/>
                      <a:pt x="32921" y="207"/>
                    </a:cubicBezTo>
                    <a:cubicBezTo>
                      <a:pt x="32818" y="105"/>
                      <a:pt x="32714" y="0"/>
                      <a:pt x="32505" y="0"/>
                    </a:cubicBezTo>
                    <a:cubicBezTo>
                      <a:pt x="32296" y="0"/>
                      <a:pt x="32190" y="105"/>
                      <a:pt x="32089" y="207"/>
                    </a:cubicBezTo>
                    <a:cubicBezTo>
                      <a:pt x="31987" y="309"/>
                      <a:pt x="31889" y="407"/>
                      <a:pt x="31691" y="407"/>
                    </a:cubicBezTo>
                    <a:cubicBezTo>
                      <a:pt x="31492" y="407"/>
                      <a:pt x="31395" y="309"/>
                      <a:pt x="31293" y="207"/>
                    </a:cubicBezTo>
                    <a:cubicBezTo>
                      <a:pt x="31190" y="105"/>
                      <a:pt x="31086" y="0"/>
                      <a:pt x="30877" y="0"/>
                    </a:cubicBezTo>
                    <a:cubicBezTo>
                      <a:pt x="30670" y="0"/>
                      <a:pt x="30564" y="105"/>
                      <a:pt x="30463" y="207"/>
                    </a:cubicBezTo>
                    <a:cubicBezTo>
                      <a:pt x="30362" y="309"/>
                      <a:pt x="30262" y="407"/>
                      <a:pt x="30063" y="407"/>
                    </a:cubicBezTo>
                    <a:cubicBezTo>
                      <a:pt x="29866" y="407"/>
                      <a:pt x="29768" y="309"/>
                      <a:pt x="29665" y="207"/>
                    </a:cubicBezTo>
                    <a:cubicBezTo>
                      <a:pt x="29562" y="105"/>
                      <a:pt x="29458" y="0"/>
                      <a:pt x="29251" y="0"/>
                    </a:cubicBezTo>
                    <a:cubicBezTo>
                      <a:pt x="29042" y="0"/>
                      <a:pt x="28936" y="105"/>
                      <a:pt x="28835" y="207"/>
                    </a:cubicBezTo>
                    <a:cubicBezTo>
                      <a:pt x="28736" y="309"/>
                      <a:pt x="28634" y="407"/>
                      <a:pt x="28437" y="407"/>
                    </a:cubicBezTo>
                    <a:cubicBezTo>
                      <a:pt x="28238" y="407"/>
                      <a:pt x="28141" y="309"/>
                      <a:pt x="28039" y="207"/>
                    </a:cubicBezTo>
                    <a:cubicBezTo>
                      <a:pt x="27936" y="105"/>
                      <a:pt x="27832" y="0"/>
                      <a:pt x="27623" y="0"/>
                    </a:cubicBezTo>
                    <a:cubicBezTo>
                      <a:pt x="27416" y="0"/>
                      <a:pt x="27310" y="105"/>
                      <a:pt x="27209" y="207"/>
                    </a:cubicBezTo>
                    <a:cubicBezTo>
                      <a:pt x="27108" y="309"/>
                      <a:pt x="27008" y="407"/>
                      <a:pt x="26809" y="407"/>
                    </a:cubicBezTo>
                    <a:cubicBezTo>
                      <a:pt x="26610" y="407"/>
                      <a:pt x="26514" y="309"/>
                      <a:pt x="26411" y="207"/>
                    </a:cubicBezTo>
                    <a:cubicBezTo>
                      <a:pt x="26313" y="108"/>
                      <a:pt x="26212" y="8"/>
                      <a:pt x="26017" y="0"/>
                    </a:cubicBezTo>
                    <a:lnTo>
                      <a:pt x="26017" y="0"/>
                    </a:lnTo>
                    <a:lnTo>
                      <a:pt x="26006" y="0"/>
                    </a:lnTo>
                    <a:lnTo>
                      <a:pt x="25995" y="0"/>
                    </a:lnTo>
                    <a:lnTo>
                      <a:pt x="25995" y="0"/>
                    </a:lnTo>
                    <a:cubicBezTo>
                      <a:pt x="25802" y="8"/>
                      <a:pt x="25700" y="109"/>
                      <a:pt x="25600" y="207"/>
                    </a:cubicBezTo>
                    <a:cubicBezTo>
                      <a:pt x="25497" y="309"/>
                      <a:pt x="25401" y="407"/>
                      <a:pt x="25203" y="407"/>
                    </a:cubicBezTo>
                    <a:cubicBezTo>
                      <a:pt x="25004" y="407"/>
                      <a:pt x="24906" y="309"/>
                      <a:pt x="24805" y="207"/>
                    </a:cubicBezTo>
                    <a:cubicBezTo>
                      <a:pt x="24704" y="105"/>
                      <a:pt x="24598" y="0"/>
                      <a:pt x="24389" y="0"/>
                    </a:cubicBezTo>
                    <a:cubicBezTo>
                      <a:pt x="24182" y="0"/>
                      <a:pt x="24077" y="106"/>
                      <a:pt x="23975" y="207"/>
                    </a:cubicBezTo>
                    <a:cubicBezTo>
                      <a:pt x="23874" y="309"/>
                      <a:pt x="23775" y="407"/>
                      <a:pt x="23577" y="407"/>
                    </a:cubicBezTo>
                    <a:cubicBezTo>
                      <a:pt x="23378" y="407"/>
                      <a:pt x="23282" y="309"/>
                      <a:pt x="23179" y="207"/>
                    </a:cubicBezTo>
                    <a:cubicBezTo>
                      <a:pt x="23076" y="105"/>
                      <a:pt x="22972" y="0"/>
                      <a:pt x="22763" y="0"/>
                    </a:cubicBezTo>
                    <a:cubicBezTo>
                      <a:pt x="22556" y="0"/>
                      <a:pt x="22450" y="105"/>
                      <a:pt x="22349" y="207"/>
                    </a:cubicBezTo>
                    <a:cubicBezTo>
                      <a:pt x="22248" y="309"/>
                      <a:pt x="22147" y="407"/>
                      <a:pt x="21949" y="407"/>
                    </a:cubicBezTo>
                    <a:cubicBezTo>
                      <a:pt x="21750" y="407"/>
                      <a:pt x="21654" y="309"/>
                      <a:pt x="21551" y="207"/>
                    </a:cubicBezTo>
                    <a:cubicBezTo>
                      <a:pt x="21448" y="105"/>
                      <a:pt x="21344" y="0"/>
                      <a:pt x="21137" y="0"/>
                    </a:cubicBezTo>
                    <a:cubicBezTo>
                      <a:pt x="20928" y="0"/>
                      <a:pt x="20822" y="105"/>
                      <a:pt x="20721" y="207"/>
                    </a:cubicBezTo>
                    <a:cubicBezTo>
                      <a:pt x="20620" y="309"/>
                      <a:pt x="20521" y="407"/>
                      <a:pt x="20321" y="407"/>
                    </a:cubicBezTo>
                    <a:cubicBezTo>
                      <a:pt x="20124" y="407"/>
                      <a:pt x="20028" y="309"/>
                      <a:pt x="19925" y="207"/>
                    </a:cubicBezTo>
                    <a:cubicBezTo>
                      <a:pt x="19822" y="105"/>
                      <a:pt x="19718" y="0"/>
                      <a:pt x="19509" y="0"/>
                    </a:cubicBezTo>
                    <a:cubicBezTo>
                      <a:pt x="19302" y="0"/>
                      <a:pt x="19196" y="105"/>
                      <a:pt x="19093" y="207"/>
                    </a:cubicBezTo>
                    <a:cubicBezTo>
                      <a:pt x="18992" y="309"/>
                      <a:pt x="18893" y="407"/>
                      <a:pt x="18695" y="407"/>
                    </a:cubicBezTo>
                    <a:cubicBezTo>
                      <a:pt x="18496" y="407"/>
                      <a:pt x="18400" y="309"/>
                      <a:pt x="18297" y="207"/>
                    </a:cubicBezTo>
                    <a:cubicBezTo>
                      <a:pt x="18194" y="105"/>
                      <a:pt x="18090" y="0"/>
                      <a:pt x="17883" y="0"/>
                    </a:cubicBezTo>
                    <a:cubicBezTo>
                      <a:pt x="17674" y="0"/>
                      <a:pt x="17568" y="105"/>
                      <a:pt x="17467" y="207"/>
                    </a:cubicBezTo>
                    <a:cubicBezTo>
                      <a:pt x="17366" y="309"/>
                      <a:pt x="17267" y="407"/>
                      <a:pt x="17067" y="407"/>
                    </a:cubicBezTo>
                    <a:cubicBezTo>
                      <a:pt x="16870" y="407"/>
                      <a:pt x="16772" y="309"/>
                      <a:pt x="16671" y="207"/>
                    </a:cubicBezTo>
                    <a:cubicBezTo>
                      <a:pt x="16568" y="105"/>
                      <a:pt x="16464" y="0"/>
                      <a:pt x="16255" y="0"/>
                    </a:cubicBezTo>
                    <a:cubicBezTo>
                      <a:pt x="16048" y="0"/>
                      <a:pt x="15941" y="105"/>
                      <a:pt x="15841" y="207"/>
                    </a:cubicBezTo>
                    <a:cubicBezTo>
                      <a:pt x="15740" y="309"/>
                      <a:pt x="15639" y="407"/>
                      <a:pt x="15441" y="407"/>
                    </a:cubicBezTo>
                    <a:cubicBezTo>
                      <a:pt x="15242" y="407"/>
                      <a:pt x="15146" y="309"/>
                      <a:pt x="15043" y="207"/>
                    </a:cubicBezTo>
                    <a:cubicBezTo>
                      <a:pt x="14940" y="105"/>
                      <a:pt x="14836" y="0"/>
                      <a:pt x="14629" y="0"/>
                    </a:cubicBezTo>
                    <a:cubicBezTo>
                      <a:pt x="14420" y="0"/>
                      <a:pt x="14314" y="105"/>
                      <a:pt x="14212" y="207"/>
                    </a:cubicBezTo>
                    <a:cubicBezTo>
                      <a:pt x="14110" y="309"/>
                      <a:pt x="14012" y="407"/>
                      <a:pt x="13813" y="407"/>
                    </a:cubicBezTo>
                    <a:cubicBezTo>
                      <a:pt x="13616" y="407"/>
                      <a:pt x="13519" y="309"/>
                      <a:pt x="13417" y="207"/>
                    </a:cubicBezTo>
                    <a:cubicBezTo>
                      <a:pt x="13317" y="108"/>
                      <a:pt x="13214" y="7"/>
                      <a:pt x="13017" y="0"/>
                    </a:cubicBezTo>
                    <a:lnTo>
                      <a:pt x="13017" y="0"/>
                    </a:lnTo>
                    <a:lnTo>
                      <a:pt x="12999" y="0"/>
                    </a:lnTo>
                    <a:lnTo>
                      <a:pt x="12999" y="0"/>
                    </a:lnTo>
                    <a:cubicBezTo>
                      <a:pt x="12802" y="7"/>
                      <a:pt x="12699" y="108"/>
                      <a:pt x="12601" y="207"/>
                    </a:cubicBezTo>
                    <a:cubicBezTo>
                      <a:pt x="12498" y="309"/>
                      <a:pt x="12400" y="407"/>
                      <a:pt x="12203" y="407"/>
                    </a:cubicBezTo>
                    <a:cubicBezTo>
                      <a:pt x="12004" y="407"/>
                      <a:pt x="11907" y="309"/>
                      <a:pt x="11805" y="207"/>
                    </a:cubicBezTo>
                    <a:cubicBezTo>
                      <a:pt x="11702" y="105"/>
                      <a:pt x="11598" y="0"/>
                      <a:pt x="11391" y="0"/>
                    </a:cubicBezTo>
                    <a:cubicBezTo>
                      <a:pt x="11182" y="0"/>
                      <a:pt x="11076" y="105"/>
                      <a:pt x="10975" y="207"/>
                    </a:cubicBezTo>
                    <a:cubicBezTo>
                      <a:pt x="10874" y="309"/>
                      <a:pt x="10774" y="407"/>
                      <a:pt x="10575" y="407"/>
                    </a:cubicBezTo>
                    <a:cubicBezTo>
                      <a:pt x="10378" y="407"/>
                      <a:pt x="10281" y="309"/>
                      <a:pt x="10178" y="207"/>
                    </a:cubicBezTo>
                    <a:cubicBezTo>
                      <a:pt x="10074" y="105"/>
                      <a:pt x="9970" y="0"/>
                      <a:pt x="9763" y="0"/>
                    </a:cubicBezTo>
                    <a:cubicBezTo>
                      <a:pt x="9554" y="0"/>
                      <a:pt x="9448" y="106"/>
                      <a:pt x="9347" y="207"/>
                    </a:cubicBezTo>
                    <a:cubicBezTo>
                      <a:pt x="9246" y="309"/>
                      <a:pt x="9146" y="407"/>
                      <a:pt x="8949" y="407"/>
                    </a:cubicBezTo>
                    <a:cubicBezTo>
                      <a:pt x="8750" y="407"/>
                      <a:pt x="8652" y="309"/>
                      <a:pt x="8551" y="207"/>
                    </a:cubicBezTo>
                    <a:cubicBezTo>
                      <a:pt x="8449" y="105"/>
                      <a:pt x="8344" y="0"/>
                      <a:pt x="8135" y="0"/>
                    </a:cubicBezTo>
                    <a:cubicBezTo>
                      <a:pt x="7926" y="0"/>
                      <a:pt x="7820" y="105"/>
                      <a:pt x="7719" y="207"/>
                    </a:cubicBezTo>
                    <a:cubicBezTo>
                      <a:pt x="7618" y="309"/>
                      <a:pt x="7519" y="407"/>
                      <a:pt x="7321" y="407"/>
                    </a:cubicBezTo>
                    <a:cubicBezTo>
                      <a:pt x="7123" y="407"/>
                      <a:pt x="7025" y="309"/>
                      <a:pt x="6923" y="207"/>
                    </a:cubicBezTo>
                    <a:cubicBezTo>
                      <a:pt x="6820" y="105"/>
                      <a:pt x="6716" y="0"/>
                      <a:pt x="6507" y="0"/>
                    </a:cubicBezTo>
                    <a:cubicBezTo>
                      <a:pt x="6298" y="0"/>
                      <a:pt x="6194" y="105"/>
                      <a:pt x="6093" y="207"/>
                    </a:cubicBezTo>
                    <a:cubicBezTo>
                      <a:pt x="5992" y="309"/>
                      <a:pt x="5892" y="407"/>
                      <a:pt x="5695" y="407"/>
                    </a:cubicBezTo>
                    <a:cubicBezTo>
                      <a:pt x="5496" y="407"/>
                      <a:pt x="5399" y="309"/>
                      <a:pt x="5296" y="207"/>
                    </a:cubicBezTo>
                    <a:cubicBezTo>
                      <a:pt x="5194" y="105"/>
                      <a:pt x="5089" y="0"/>
                      <a:pt x="4881" y="0"/>
                    </a:cubicBezTo>
                    <a:cubicBezTo>
                      <a:pt x="4674" y="0"/>
                      <a:pt x="4568" y="105"/>
                      <a:pt x="4467" y="207"/>
                    </a:cubicBezTo>
                    <a:cubicBezTo>
                      <a:pt x="4366" y="309"/>
                      <a:pt x="4264" y="407"/>
                      <a:pt x="4067" y="407"/>
                    </a:cubicBezTo>
                    <a:cubicBezTo>
                      <a:pt x="3869" y="407"/>
                      <a:pt x="3771" y="309"/>
                      <a:pt x="3669" y="207"/>
                    </a:cubicBezTo>
                    <a:cubicBezTo>
                      <a:pt x="3566" y="105"/>
                      <a:pt x="3462" y="0"/>
                      <a:pt x="3253" y="0"/>
                    </a:cubicBezTo>
                    <a:cubicBezTo>
                      <a:pt x="3044" y="0"/>
                      <a:pt x="2940" y="105"/>
                      <a:pt x="2839" y="207"/>
                    </a:cubicBezTo>
                    <a:cubicBezTo>
                      <a:pt x="2738" y="309"/>
                      <a:pt x="2638" y="407"/>
                      <a:pt x="2439" y="407"/>
                    </a:cubicBezTo>
                    <a:cubicBezTo>
                      <a:pt x="2242" y="407"/>
                      <a:pt x="2145" y="309"/>
                      <a:pt x="2042" y="207"/>
                    </a:cubicBezTo>
                    <a:cubicBezTo>
                      <a:pt x="1940" y="105"/>
                      <a:pt x="1835" y="0"/>
                      <a:pt x="1627" y="0"/>
                    </a:cubicBezTo>
                    <a:cubicBezTo>
                      <a:pt x="1420" y="0"/>
                      <a:pt x="1314" y="105"/>
                      <a:pt x="1213" y="207"/>
                    </a:cubicBezTo>
                    <a:cubicBezTo>
                      <a:pt x="1112" y="309"/>
                      <a:pt x="1010" y="407"/>
                      <a:pt x="813" y="407"/>
                    </a:cubicBezTo>
                    <a:cubicBezTo>
                      <a:pt x="615" y="407"/>
                      <a:pt x="517" y="309"/>
                      <a:pt x="415" y="207"/>
                    </a:cubicBezTo>
                    <a:cubicBezTo>
                      <a:pt x="312" y="105"/>
                      <a:pt x="208" y="0"/>
                      <a:pt x="1" y="0"/>
                    </a:cubicBezTo>
                    <a:lnTo>
                      <a:pt x="1" y="26"/>
                    </a:lnTo>
                    <a:cubicBezTo>
                      <a:pt x="198" y="26"/>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1444" y="2282746"/>
                <a:ext cx="9137982" cy="101340"/>
              </a:xfrm>
              <a:custGeom>
                <a:rect b="b" l="l" r="r" t="t"/>
                <a:pathLst>
                  <a:path extrusionOk="0" fill="none" h="432" w="37978">
                    <a:moveTo>
                      <a:pt x="813" y="432"/>
                    </a:moveTo>
                    <a:cubicBezTo>
                      <a:pt x="1021" y="432"/>
                      <a:pt x="1127" y="326"/>
                      <a:pt x="1228" y="225"/>
                    </a:cubicBezTo>
                    <a:cubicBezTo>
                      <a:pt x="1328" y="123"/>
                      <a:pt x="1428" y="25"/>
                      <a:pt x="1625" y="25"/>
                    </a:cubicBezTo>
                    <a:cubicBezTo>
                      <a:pt x="1824" y="25"/>
                      <a:pt x="1921" y="122"/>
                      <a:pt x="2023" y="225"/>
                    </a:cubicBezTo>
                    <a:cubicBezTo>
                      <a:pt x="2126" y="327"/>
                      <a:pt x="2230" y="432"/>
                      <a:pt x="2439" y="432"/>
                    </a:cubicBezTo>
                    <a:cubicBezTo>
                      <a:pt x="2646" y="432"/>
                      <a:pt x="2752" y="326"/>
                      <a:pt x="2853" y="225"/>
                    </a:cubicBezTo>
                    <a:cubicBezTo>
                      <a:pt x="2954" y="123"/>
                      <a:pt x="3052" y="25"/>
                      <a:pt x="3251" y="25"/>
                    </a:cubicBezTo>
                    <a:cubicBezTo>
                      <a:pt x="3449" y="25"/>
                      <a:pt x="3545" y="122"/>
                      <a:pt x="3648" y="225"/>
                    </a:cubicBezTo>
                    <a:cubicBezTo>
                      <a:pt x="3751" y="327"/>
                      <a:pt x="3855" y="432"/>
                      <a:pt x="4064" y="432"/>
                    </a:cubicBezTo>
                    <a:cubicBezTo>
                      <a:pt x="4271" y="432"/>
                      <a:pt x="4378" y="326"/>
                      <a:pt x="4479" y="225"/>
                    </a:cubicBezTo>
                    <a:cubicBezTo>
                      <a:pt x="4582" y="123"/>
                      <a:pt x="4679" y="25"/>
                      <a:pt x="4878" y="25"/>
                    </a:cubicBezTo>
                    <a:cubicBezTo>
                      <a:pt x="5075" y="25"/>
                      <a:pt x="5173" y="122"/>
                      <a:pt x="5276" y="225"/>
                    </a:cubicBezTo>
                    <a:cubicBezTo>
                      <a:pt x="5379" y="327"/>
                      <a:pt x="5483" y="432"/>
                      <a:pt x="5690" y="432"/>
                    </a:cubicBezTo>
                    <a:cubicBezTo>
                      <a:pt x="5899" y="432"/>
                      <a:pt x="6005" y="326"/>
                      <a:pt x="6106" y="225"/>
                    </a:cubicBezTo>
                    <a:cubicBezTo>
                      <a:pt x="6205" y="123"/>
                      <a:pt x="6305" y="25"/>
                      <a:pt x="6502" y="25"/>
                    </a:cubicBezTo>
                    <a:cubicBezTo>
                      <a:pt x="6701" y="25"/>
                      <a:pt x="6798" y="122"/>
                      <a:pt x="6901" y="225"/>
                    </a:cubicBezTo>
                    <a:cubicBezTo>
                      <a:pt x="7003" y="327"/>
                      <a:pt x="7108" y="432"/>
                      <a:pt x="7316" y="432"/>
                    </a:cubicBezTo>
                    <a:cubicBezTo>
                      <a:pt x="7523" y="432"/>
                      <a:pt x="7629" y="326"/>
                      <a:pt x="7730" y="225"/>
                    </a:cubicBezTo>
                    <a:cubicBezTo>
                      <a:pt x="7831" y="123"/>
                      <a:pt x="7929" y="25"/>
                      <a:pt x="8129" y="25"/>
                    </a:cubicBezTo>
                    <a:cubicBezTo>
                      <a:pt x="8326" y="25"/>
                      <a:pt x="8424" y="122"/>
                      <a:pt x="8527" y="225"/>
                    </a:cubicBezTo>
                    <a:cubicBezTo>
                      <a:pt x="8630" y="327"/>
                      <a:pt x="8734" y="432"/>
                      <a:pt x="8942" y="432"/>
                    </a:cubicBezTo>
                    <a:cubicBezTo>
                      <a:pt x="9151" y="432"/>
                      <a:pt x="9255" y="326"/>
                      <a:pt x="9357" y="225"/>
                    </a:cubicBezTo>
                    <a:cubicBezTo>
                      <a:pt x="9458" y="123"/>
                      <a:pt x="9565" y="25"/>
                      <a:pt x="9763" y="25"/>
                    </a:cubicBezTo>
                    <a:cubicBezTo>
                      <a:pt x="9960" y="25"/>
                      <a:pt x="10057" y="122"/>
                      <a:pt x="10159" y="225"/>
                    </a:cubicBezTo>
                    <a:cubicBezTo>
                      <a:pt x="10262" y="327"/>
                      <a:pt x="10366" y="432"/>
                      <a:pt x="10575" y="432"/>
                    </a:cubicBezTo>
                    <a:cubicBezTo>
                      <a:pt x="10784" y="432"/>
                      <a:pt x="10890" y="326"/>
                      <a:pt x="10991" y="225"/>
                    </a:cubicBezTo>
                    <a:cubicBezTo>
                      <a:pt x="11092" y="123"/>
                      <a:pt x="11190" y="25"/>
                      <a:pt x="11389" y="25"/>
                    </a:cubicBezTo>
                    <a:cubicBezTo>
                      <a:pt x="11587" y="25"/>
                      <a:pt x="11685" y="122"/>
                      <a:pt x="11787" y="225"/>
                    </a:cubicBezTo>
                    <a:cubicBezTo>
                      <a:pt x="11888" y="327"/>
                      <a:pt x="11993" y="432"/>
                      <a:pt x="12201" y="432"/>
                    </a:cubicBezTo>
                    <a:cubicBezTo>
                      <a:pt x="12410" y="432"/>
                      <a:pt x="12516" y="326"/>
                      <a:pt x="12617" y="225"/>
                    </a:cubicBezTo>
                    <a:cubicBezTo>
                      <a:pt x="12718" y="123"/>
                      <a:pt x="12815" y="29"/>
                      <a:pt x="13007" y="25"/>
                    </a:cubicBezTo>
                    <a:cubicBezTo>
                      <a:pt x="13199" y="29"/>
                      <a:pt x="13295" y="125"/>
                      <a:pt x="13396" y="225"/>
                    </a:cubicBezTo>
                    <a:cubicBezTo>
                      <a:pt x="13497" y="324"/>
                      <a:pt x="13603" y="432"/>
                      <a:pt x="13812" y="432"/>
                    </a:cubicBezTo>
                    <a:cubicBezTo>
                      <a:pt x="14020" y="432"/>
                      <a:pt x="14126" y="326"/>
                      <a:pt x="14227" y="225"/>
                    </a:cubicBezTo>
                    <a:cubicBezTo>
                      <a:pt x="14329" y="123"/>
                      <a:pt x="14427" y="25"/>
                      <a:pt x="14626" y="25"/>
                    </a:cubicBezTo>
                    <a:cubicBezTo>
                      <a:pt x="14823" y="25"/>
                      <a:pt x="14920" y="122"/>
                      <a:pt x="15022" y="225"/>
                    </a:cubicBezTo>
                    <a:cubicBezTo>
                      <a:pt x="15125" y="327"/>
                      <a:pt x="15229" y="432"/>
                      <a:pt x="15438" y="432"/>
                    </a:cubicBezTo>
                    <a:cubicBezTo>
                      <a:pt x="15645" y="432"/>
                      <a:pt x="15751" y="326"/>
                      <a:pt x="15852" y="225"/>
                    </a:cubicBezTo>
                    <a:cubicBezTo>
                      <a:pt x="15953" y="123"/>
                      <a:pt x="16053" y="25"/>
                      <a:pt x="16250" y="25"/>
                    </a:cubicBezTo>
                    <a:cubicBezTo>
                      <a:pt x="16448" y="25"/>
                      <a:pt x="16546" y="122"/>
                      <a:pt x="16649" y="225"/>
                    </a:cubicBezTo>
                    <a:cubicBezTo>
                      <a:pt x="16751" y="327"/>
                      <a:pt x="16856" y="432"/>
                      <a:pt x="17063" y="432"/>
                    </a:cubicBezTo>
                    <a:cubicBezTo>
                      <a:pt x="17271" y="432"/>
                      <a:pt x="17377" y="326"/>
                      <a:pt x="17478" y="225"/>
                    </a:cubicBezTo>
                    <a:cubicBezTo>
                      <a:pt x="17579" y="123"/>
                      <a:pt x="17684" y="25"/>
                      <a:pt x="17881" y="25"/>
                    </a:cubicBezTo>
                    <a:cubicBezTo>
                      <a:pt x="18079" y="25"/>
                      <a:pt x="18177" y="122"/>
                      <a:pt x="18280" y="225"/>
                    </a:cubicBezTo>
                    <a:cubicBezTo>
                      <a:pt x="18382" y="327"/>
                      <a:pt x="18487" y="432"/>
                      <a:pt x="18694" y="432"/>
                    </a:cubicBezTo>
                    <a:cubicBezTo>
                      <a:pt x="18902" y="432"/>
                      <a:pt x="19008" y="326"/>
                      <a:pt x="19109" y="225"/>
                    </a:cubicBezTo>
                    <a:cubicBezTo>
                      <a:pt x="19210" y="123"/>
                      <a:pt x="19308" y="25"/>
                      <a:pt x="19506" y="25"/>
                    </a:cubicBezTo>
                    <a:cubicBezTo>
                      <a:pt x="19705" y="25"/>
                      <a:pt x="19802" y="122"/>
                      <a:pt x="19904" y="225"/>
                    </a:cubicBezTo>
                    <a:cubicBezTo>
                      <a:pt x="20007" y="327"/>
                      <a:pt x="20111" y="432"/>
                      <a:pt x="20320" y="432"/>
                    </a:cubicBezTo>
                    <a:cubicBezTo>
                      <a:pt x="20527" y="432"/>
                      <a:pt x="20633" y="326"/>
                      <a:pt x="20734" y="225"/>
                    </a:cubicBezTo>
                    <a:cubicBezTo>
                      <a:pt x="20835" y="123"/>
                      <a:pt x="20933" y="25"/>
                      <a:pt x="21132" y="25"/>
                    </a:cubicBezTo>
                    <a:cubicBezTo>
                      <a:pt x="21330" y="25"/>
                      <a:pt x="21428" y="122"/>
                      <a:pt x="21530" y="225"/>
                    </a:cubicBezTo>
                    <a:cubicBezTo>
                      <a:pt x="21633" y="327"/>
                      <a:pt x="21738" y="432"/>
                      <a:pt x="21945" y="432"/>
                    </a:cubicBezTo>
                    <a:cubicBezTo>
                      <a:pt x="22153" y="432"/>
                      <a:pt x="22259" y="326"/>
                      <a:pt x="22360" y="225"/>
                    </a:cubicBezTo>
                    <a:cubicBezTo>
                      <a:pt x="22460" y="123"/>
                      <a:pt x="22559" y="25"/>
                      <a:pt x="22757" y="25"/>
                    </a:cubicBezTo>
                    <a:cubicBezTo>
                      <a:pt x="22956" y="25"/>
                      <a:pt x="23054" y="122"/>
                      <a:pt x="23155" y="225"/>
                    </a:cubicBezTo>
                    <a:cubicBezTo>
                      <a:pt x="23256" y="327"/>
                      <a:pt x="23362" y="432"/>
                      <a:pt x="23571" y="432"/>
                    </a:cubicBezTo>
                    <a:cubicBezTo>
                      <a:pt x="23778" y="432"/>
                      <a:pt x="23884" y="326"/>
                      <a:pt x="23985" y="225"/>
                    </a:cubicBezTo>
                    <a:cubicBezTo>
                      <a:pt x="24086" y="123"/>
                      <a:pt x="24184" y="25"/>
                      <a:pt x="24383" y="25"/>
                    </a:cubicBezTo>
                    <a:cubicBezTo>
                      <a:pt x="24581" y="25"/>
                      <a:pt x="24679" y="122"/>
                      <a:pt x="24781" y="225"/>
                    </a:cubicBezTo>
                    <a:cubicBezTo>
                      <a:pt x="24884" y="327"/>
                      <a:pt x="24988" y="432"/>
                      <a:pt x="25195" y="432"/>
                    </a:cubicBezTo>
                    <a:cubicBezTo>
                      <a:pt x="25403" y="432"/>
                      <a:pt x="25510" y="326"/>
                      <a:pt x="25611" y="225"/>
                    </a:cubicBezTo>
                    <a:cubicBezTo>
                      <a:pt x="25711" y="123"/>
                      <a:pt x="25807" y="29"/>
                      <a:pt x="25997" y="25"/>
                    </a:cubicBezTo>
                    <a:cubicBezTo>
                      <a:pt x="26188" y="29"/>
                      <a:pt x="26283" y="125"/>
                      <a:pt x="26384" y="225"/>
                    </a:cubicBezTo>
                    <a:cubicBezTo>
                      <a:pt x="26485" y="324"/>
                      <a:pt x="26591" y="432"/>
                      <a:pt x="26800" y="432"/>
                    </a:cubicBezTo>
                    <a:cubicBezTo>
                      <a:pt x="27008" y="432"/>
                      <a:pt x="27114" y="326"/>
                      <a:pt x="27215" y="225"/>
                    </a:cubicBezTo>
                    <a:cubicBezTo>
                      <a:pt x="27316" y="123"/>
                      <a:pt x="27414" y="25"/>
                      <a:pt x="27614" y="25"/>
                    </a:cubicBezTo>
                    <a:cubicBezTo>
                      <a:pt x="27811" y="25"/>
                      <a:pt x="27907" y="122"/>
                      <a:pt x="28010" y="225"/>
                    </a:cubicBezTo>
                    <a:cubicBezTo>
                      <a:pt x="28113" y="327"/>
                      <a:pt x="28217" y="432"/>
                      <a:pt x="28426" y="432"/>
                    </a:cubicBezTo>
                    <a:cubicBezTo>
                      <a:pt x="28633" y="432"/>
                      <a:pt x="28739" y="326"/>
                      <a:pt x="28840" y="225"/>
                    </a:cubicBezTo>
                    <a:cubicBezTo>
                      <a:pt x="28941" y="123"/>
                      <a:pt x="29041" y="25"/>
                      <a:pt x="29238" y="25"/>
                    </a:cubicBezTo>
                    <a:cubicBezTo>
                      <a:pt x="29436" y="25"/>
                      <a:pt x="29534" y="122"/>
                      <a:pt x="29636" y="225"/>
                    </a:cubicBezTo>
                    <a:cubicBezTo>
                      <a:pt x="29739" y="327"/>
                      <a:pt x="29843" y="432"/>
                      <a:pt x="30051" y="432"/>
                    </a:cubicBezTo>
                    <a:cubicBezTo>
                      <a:pt x="30259" y="432"/>
                      <a:pt x="30365" y="326"/>
                      <a:pt x="30466" y="225"/>
                    </a:cubicBezTo>
                    <a:cubicBezTo>
                      <a:pt x="30567" y="123"/>
                      <a:pt x="30665" y="25"/>
                      <a:pt x="30864" y="25"/>
                    </a:cubicBezTo>
                    <a:cubicBezTo>
                      <a:pt x="31062" y="25"/>
                      <a:pt x="31158" y="122"/>
                      <a:pt x="31261" y="225"/>
                    </a:cubicBezTo>
                    <a:cubicBezTo>
                      <a:pt x="31364" y="327"/>
                      <a:pt x="31468" y="432"/>
                      <a:pt x="31677" y="432"/>
                    </a:cubicBezTo>
                    <a:cubicBezTo>
                      <a:pt x="31885" y="432"/>
                      <a:pt x="31991" y="326"/>
                      <a:pt x="32092" y="225"/>
                    </a:cubicBezTo>
                    <a:cubicBezTo>
                      <a:pt x="32194" y="123"/>
                      <a:pt x="32292" y="25"/>
                      <a:pt x="32491" y="25"/>
                    </a:cubicBezTo>
                    <a:cubicBezTo>
                      <a:pt x="32688" y="25"/>
                      <a:pt x="32785" y="122"/>
                      <a:pt x="32887" y="225"/>
                    </a:cubicBezTo>
                    <a:cubicBezTo>
                      <a:pt x="32990" y="327"/>
                      <a:pt x="33094" y="432"/>
                      <a:pt x="33303" y="432"/>
                    </a:cubicBezTo>
                    <a:cubicBezTo>
                      <a:pt x="33510" y="432"/>
                      <a:pt x="33618" y="326"/>
                      <a:pt x="33717" y="225"/>
                    </a:cubicBezTo>
                    <a:cubicBezTo>
                      <a:pt x="33818" y="123"/>
                      <a:pt x="33918" y="25"/>
                      <a:pt x="34115" y="25"/>
                    </a:cubicBezTo>
                    <a:cubicBezTo>
                      <a:pt x="34314" y="25"/>
                      <a:pt x="34411" y="122"/>
                      <a:pt x="34514" y="225"/>
                    </a:cubicBezTo>
                    <a:cubicBezTo>
                      <a:pt x="34616" y="327"/>
                      <a:pt x="34721" y="432"/>
                      <a:pt x="34928" y="432"/>
                    </a:cubicBezTo>
                    <a:cubicBezTo>
                      <a:pt x="35136" y="432"/>
                      <a:pt x="35242" y="326"/>
                      <a:pt x="35345" y="225"/>
                    </a:cubicBezTo>
                    <a:cubicBezTo>
                      <a:pt x="35446" y="123"/>
                      <a:pt x="35544" y="25"/>
                      <a:pt x="35742" y="25"/>
                    </a:cubicBezTo>
                    <a:cubicBezTo>
                      <a:pt x="35941" y="25"/>
                      <a:pt x="36037" y="122"/>
                      <a:pt x="36140" y="225"/>
                    </a:cubicBezTo>
                    <a:cubicBezTo>
                      <a:pt x="36243" y="327"/>
                      <a:pt x="36347" y="432"/>
                      <a:pt x="36555" y="432"/>
                    </a:cubicBezTo>
                    <a:cubicBezTo>
                      <a:pt x="36763" y="432"/>
                      <a:pt x="36868" y="326"/>
                      <a:pt x="36970" y="225"/>
                    </a:cubicBezTo>
                    <a:cubicBezTo>
                      <a:pt x="37071" y="123"/>
                      <a:pt x="37169" y="25"/>
                      <a:pt x="37368" y="25"/>
                    </a:cubicBezTo>
                    <a:cubicBezTo>
                      <a:pt x="37565" y="25"/>
                      <a:pt x="37663" y="122"/>
                      <a:pt x="37766" y="225"/>
                    </a:cubicBezTo>
                    <a:cubicBezTo>
                      <a:pt x="37828" y="286"/>
                      <a:pt x="37891" y="349"/>
                      <a:pt x="37978" y="389"/>
                    </a:cubicBezTo>
                    <a:lnTo>
                      <a:pt x="37978" y="362"/>
                    </a:lnTo>
                    <a:cubicBezTo>
                      <a:pt x="37902" y="324"/>
                      <a:pt x="37844" y="266"/>
                      <a:pt x="37783" y="207"/>
                    </a:cubicBezTo>
                    <a:cubicBezTo>
                      <a:pt x="37681" y="104"/>
                      <a:pt x="37576" y="0"/>
                      <a:pt x="37368" y="0"/>
                    </a:cubicBezTo>
                    <a:cubicBezTo>
                      <a:pt x="37159" y="0"/>
                      <a:pt x="37053" y="104"/>
                      <a:pt x="36952" y="207"/>
                    </a:cubicBezTo>
                    <a:cubicBezTo>
                      <a:pt x="36851" y="308"/>
                      <a:pt x="36753" y="406"/>
                      <a:pt x="36555" y="406"/>
                    </a:cubicBezTo>
                    <a:cubicBezTo>
                      <a:pt x="36356" y="406"/>
                      <a:pt x="36260" y="308"/>
                      <a:pt x="36157" y="207"/>
                    </a:cubicBezTo>
                    <a:cubicBezTo>
                      <a:pt x="36055" y="104"/>
                      <a:pt x="35950" y="0"/>
                      <a:pt x="35742" y="0"/>
                    </a:cubicBezTo>
                    <a:cubicBezTo>
                      <a:pt x="35535" y="0"/>
                      <a:pt x="35429" y="104"/>
                      <a:pt x="35326" y="207"/>
                    </a:cubicBezTo>
                    <a:cubicBezTo>
                      <a:pt x="35225" y="308"/>
                      <a:pt x="35127" y="406"/>
                      <a:pt x="34928" y="406"/>
                    </a:cubicBezTo>
                    <a:cubicBezTo>
                      <a:pt x="34730" y="406"/>
                      <a:pt x="34634" y="308"/>
                      <a:pt x="34531" y="207"/>
                    </a:cubicBezTo>
                    <a:cubicBezTo>
                      <a:pt x="34428" y="104"/>
                      <a:pt x="34324" y="0"/>
                      <a:pt x="34115" y="0"/>
                    </a:cubicBezTo>
                    <a:cubicBezTo>
                      <a:pt x="33908" y="0"/>
                      <a:pt x="33802" y="104"/>
                      <a:pt x="33701" y="207"/>
                    </a:cubicBezTo>
                    <a:cubicBezTo>
                      <a:pt x="33600" y="308"/>
                      <a:pt x="33501" y="406"/>
                      <a:pt x="33303" y="406"/>
                    </a:cubicBezTo>
                    <a:cubicBezTo>
                      <a:pt x="33105" y="406"/>
                      <a:pt x="33007" y="308"/>
                      <a:pt x="32905" y="207"/>
                    </a:cubicBezTo>
                    <a:cubicBezTo>
                      <a:pt x="32802" y="104"/>
                      <a:pt x="32698" y="0"/>
                      <a:pt x="32491" y="0"/>
                    </a:cubicBezTo>
                    <a:cubicBezTo>
                      <a:pt x="32282" y="0"/>
                      <a:pt x="32176" y="104"/>
                      <a:pt x="32075" y="207"/>
                    </a:cubicBezTo>
                    <a:cubicBezTo>
                      <a:pt x="31972" y="308"/>
                      <a:pt x="31874" y="406"/>
                      <a:pt x="31677" y="406"/>
                    </a:cubicBezTo>
                    <a:cubicBezTo>
                      <a:pt x="31479" y="406"/>
                      <a:pt x="31381" y="308"/>
                      <a:pt x="31278" y="207"/>
                    </a:cubicBezTo>
                    <a:cubicBezTo>
                      <a:pt x="31176" y="104"/>
                      <a:pt x="31071" y="0"/>
                      <a:pt x="30864" y="0"/>
                    </a:cubicBezTo>
                    <a:cubicBezTo>
                      <a:pt x="30656" y="0"/>
                      <a:pt x="30550" y="104"/>
                      <a:pt x="30449" y="207"/>
                    </a:cubicBezTo>
                    <a:cubicBezTo>
                      <a:pt x="30348" y="308"/>
                      <a:pt x="30250" y="406"/>
                      <a:pt x="30051" y="406"/>
                    </a:cubicBezTo>
                    <a:cubicBezTo>
                      <a:pt x="29853" y="406"/>
                      <a:pt x="29757" y="308"/>
                      <a:pt x="29654" y="207"/>
                    </a:cubicBezTo>
                    <a:cubicBezTo>
                      <a:pt x="29551" y="104"/>
                      <a:pt x="29447" y="0"/>
                      <a:pt x="29238" y="0"/>
                    </a:cubicBezTo>
                    <a:cubicBezTo>
                      <a:pt x="29031" y="0"/>
                      <a:pt x="28925" y="104"/>
                      <a:pt x="28824" y="207"/>
                    </a:cubicBezTo>
                    <a:cubicBezTo>
                      <a:pt x="28723" y="308"/>
                      <a:pt x="28623" y="406"/>
                      <a:pt x="28426" y="406"/>
                    </a:cubicBezTo>
                    <a:cubicBezTo>
                      <a:pt x="28228" y="406"/>
                      <a:pt x="28130" y="308"/>
                      <a:pt x="28028" y="207"/>
                    </a:cubicBezTo>
                    <a:cubicBezTo>
                      <a:pt x="27925" y="104"/>
                      <a:pt x="27821" y="0"/>
                      <a:pt x="27614" y="0"/>
                    </a:cubicBezTo>
                    <a:cubicBezTo>
                      <a:pt x="27405" y="0"/>
                      <a:pt x="27299" y="104"/>
                      <a:pt x="27198" y="207"/>
                    </a:cubicBezTo>
                    <a:cubicBezTo>
                      <a:pt x="27097" y="308"/>
                      <a:pt x="26999" y="406"/>
                      <a:pt x="26800" y="406"/>
                    </a:cubicBezTo>
                    <a:cubicBezTo>
                      <a:pt x="26602" y="406"/>
                      <a:pt x="26506" y="308"/>
                      <a:pt x="26403" y="207"/>
                    </a:cubicBezTo>
                    <a:cubicBezTo>
                      <a:pt x="26303" y="108"/>
                      <a:pt x="26202" y="8"/>
                      <a:pt x="26008" y="0"/>
                    </a:cubicBezTo>
                    <a:lnTo>
                      <a:pt x="26008" y="0"/>
                    </a:lnTo>
                    <a:lnTo>
                      <a:pt x="25998" y="0"/>
                    </a:lnTo>
                    <a:lnTo>
                      <a:pt x="25987" y="0"/>
                    </a:lnTo>
                    <a:lnTo>
                      <a:pt x="25987" y="0"/>
                    </a:lnTo>
                    <a:cubicBezTo>
                      <a:pt x="25793" y="8"/>
                      <a:pt x="25690" y="109"/>
                      <a:pt x="25592" y="207"/>
                    </a:cubicBezTo>
                    <a:cubicBezTo>
                      <a:pt x="25489" y="308"/>
                      <a:pt x="25391" y="406"/>
                      <a:pt x="25194" y="406"/>
                    </a:cubicBezTo>
                    <a:cubicBezTo>
                      <a:pt x="24996" y="406"/>
                      <a:pt x="24897" y="308"/>
                      <a:pt x="24796" y="207"/>
                    </a:cubicBezTo>
                    <a:cubicBezTo>
                      <a:pt x="24694" y="104"/>
                      <a:pt x="24589" y="0"/>
                      <a:pt x="24380" y="0"/>
                    </a:cubicBezTo>
                    <a:cubicBezTo>
                      <a:pt x="24171" y="0"/>
                      <a:pt x="24065" y="104"/>
                      <a:pt x="23966" y="207"/>
                    </a:cubicBezTo>
                    <a:cubicBezTo>
                      <a:pt x="23865" y="308"/>
                      <a:pt x="23765" y="406"/>
                      <a:pt x="23568" y="406"/>
                    </a:cubicBezTo>
                    <a:cubicBezTo>
                      <a:pt x="23369" y="406"/>
                      <a:pt x="23272" y="308"/>
                      <a:pt x="23169" y="207"/>
                    </a:cubicBezTo>
                    <a:cubicBezTo>
                      <a:pt x="23067" y="104"/>
                      <a:pt x="22962" y="0"/>
                      <a:pt x="22755" y="0"/>
                    </a:cubicBezTo>
                    <a:cubicBezTo>
                      <a:pt x="22547" y="0"/>
                      <a:pt x="22441" y="104"/>
                      <a:pt x="22340" y="207"/>
                    </a:cubicBezTo>
                    <a:cubicBezTo>
                      <a:pt x="22239" y="308"/>
                      <a:pt x="22141" y="406"/>
                      <a:pt x="21941" y="406"/>
                    </a:cubicBezTo>
                    <a:cubicBezTo>
                      <a:pt x="21744" y="406"/>
                      <a:pt x="21647" y="308"/>
                      <a:pt x="21545" y="207"/>
                    </a:cubicBezTo>
                    <a:cubicBezTo>
                      <a:pt x="21442" y="104"/>
                      <a:pt x="21338" y="0"/>
                      <a:pt x="21129" y="0"/>
                    </a:cubicBezTo>
                    <a:cubicBezTo>
                      <a:pt x="20922" y="0"/>
                      <a:pt x="20816" y="104"/>
                      <a:pt x="20715" y="207"/>
                    </a:cubicBezTo>
                    <a:cubicBezTo>
                      <a:pt x="20614" y="308"/>
                      <a:pt x="20514" y="406"/>
                      <a:pt x="20317" y="406"/>
                    </a:cubicBezTo>
                    <a:cubicBezTo>
                      <a:pt x="20119" y="406"/>
                      <a:pt x="20021" y="308"/>
                      <a:pt x="19918" y="207"/>
                    </a:cubicBezTo>
                    <a:cubicBezTo>
                      <a:pt x="19816" y="104"/>
                      <a:pt x="19711" y="0"/>
                      <a:pt x="19504" y="0"/>
                    </a:cubicBezTo>
                    <a:cubicBezTo>
                      <a:pt x="19296" y="0"/>
                      <a:pt x="19190" y="104"/>
                      <a:pt x="19089" y="207"/>
                    </a:cubicBezTo>
                    <a:cubicBezTo>
                      <a:pt x="18986" y="308"/>
                      <a:pt x="18888" y="406"/>
                      <a:pt x="18690" y="406"/>
                    </a:cubicBezTo>
                    <a:cubicBezTo>
                      <a:pt x="18493" y="406"/>
                      <a:pt x="18395" y="308"/>
                      <a:pt x="18292" y="207"/>
                    </a:cubicBezTo>
                    <a:cubicBezTo>
                      <a:pt x="18189" y="104"/>
                      <a:pt x="18085" y="0"/>
                      <a:pt x="17878" y="0"/>
                    </a:cubicBezTo>
                    <a:cubicBezTo>
                      <a:pt x="17670" y="0"/>
                      <a:pt x="17564" y="104"/>
                      <a:pt x="17463" y="207"/>
                    </a:cubicBezTo>
                    <a:cubicBezTo>
                      <a:pt x="17361" y="308"/>
                      <a:pt x="17263" y="406"/>
                      <a:pt x="17064" y="406"/>
                    </a:cubicBezTo>
                    <a:cubicBezTo>
                      <a:pt x="16867" y="406"/>
                      <a:pt x="16770" y="308"/>
                      <a:pt x="16668" y="207"/>
                    </a:cubicBezTo>
                    <a:cubicBezTo>
                      <a:pt x="16565" y="104"/>
                      <a:pt x="16461" y="0"/>
                      <a:pt x="16252" y="0"/>
                    </a:cubicBezTo>
                    <a:cubicBezTo>
                      <a:pt x="16045" y="0"/>
                      <a:pt x="15939" y="104"/>
                      <a:pt x="15838" y="207"/>
                    </a:cubicBezTo>
                    <a:cubicBezTo>
                      <a:pt x="15737" y="308"/>
                      <a:pt x="15637" y="406"/>
                      <a:pt x="15440" y="406"/>
                    </a:cubicBezTo>
                    <a:cubicBezTo>
                      <a:pt x="15242" y="406"/>
                      <a:pt x="15144" y="308"/>
                      <a:pt x="15041" y="207"/>
                    </a:cubicBezTo>
                    <a:cubicBezTo>
                      <a:pt x="14939" y="104"/>
                      <a:pt x="14834" y="0"/>
                      <a:pt x="14627" y="0"/>
                    </a:cubicBezTo>
                    <a:cubicBezTo>
                      <a:pt x="14419" y="0"/>
                      <a:pt x="14313" y="104"/>
                      <a:pt x="14212" y="207"/>
                    </a:cubicBezTo>
                    <a:cubicBezTo>
                      <a:pt x="14109" y="308"/>
                      <a:pt x="14011" y="406"/>
                      <a:pt x="13813" y="406"/>
                    </a:cubicBezTo>
                    <a:cubicBezTo>
                      <a:pt x="13616" y="406"/>
                      <a:pt x="13518" y="308"/>
                      <a:pt x="13415" y="207"/>
                    </a:cubicBezTo>
                    <a:cubicBezTo>
                      <a:pt x="13317" y="108"/>
                      <a:pt x="13214" y="6"/>
                      <a:pt x="13017" y="0"/>
                    </a:cubicBezTo>
                    <a:lnTo>
                      <a:pt x="13017" y="0"/>
                    </a:lnTo>
                    <a:lnTo>
                      <a:pt x="12999" y="0"/>
                    </a:lnTo>
                    <a:lnTo>
                      <a:pt x="12999" y="0"/>
                    </a:lnTo>
                    <a:cubicBezTo>
                      <a:pt x="12802" y="6"/>
                      <a:pt x="12699" y="108"/>
                      <a:pt x="12600" y="207"/>
                    </a:cubicBezTo>
                    <a:cubicBezTo>
                      <a:pt x="12497" y="308"/>
                      <a:pt x="12400" y="406"/>
                      <a:pt x="12203" y="406"/>
                    </a:cubicBezTo>
                    <a:cubicBezTo>
                      <a:pt x="12004" y="406"/>
                      <a:pt x="11907" y="308"/>
                      <a:pt x="11805" y="207"/>
                    </a:cubicBezTo>
                    <a:cubicBezTo>
                      <a:pt x="11702" y="104"/>
                      <a:pt x="11598" y="0"/>
                      <a:pt x="11389" y="0"/>
                    </a:cubicBezTo>
                    <a:cubicBezTo>
                      <a:pt x="11182" y="0"/>
                      <a:pt x="11076" y="104"/>
                      <a:pt x="10975" y="207"/>
                    </a:cubicBezTo>
                    <a:cubicBezTo>
                      <a:pt x="10874" y="308"/>
                      <a:pt x="10774" y="406"/>
                      <a:pt x="10577" y="406"/>
                    </a:cubicBezTo>
                    <a:cubicBezTo>
                      <a:pt x="10379" y="406"/>
                      <a:pt x="10281" y="308"/>
                      <a:pt x="10178" y="207"/>
                    </a:cubicBezTo>
                    <a:cubicBezTo>
                      <a:pt x="10076" y="104"/>
                      <a:pt x="9971" y="0"/>
                      <a:pt x="9763" y="0"/>
                    </a:cubicBezTo>
                    <a:cubicBezTo>
                      <a:pt x="9554" y="0"/>
                      <a:pt x="9450" y="104"/>
                      <a:pt x="9349" y="207"/>
                    </a:cubicBezTo>
                    <a:cubicBezTo>
                      <a:pt x="9248" y="308"/>
                      <a:pt x="9148" y="406"/>
                      <a:pt x="8950" y="406"/>
                    </a:cubicBezTo>
                    <a:cubicBezTo>
                      <a:pt x="8753" y="406"/>
                      <a:pt x="8653" y="308"/>
                      <a:pt x="8552" y="207"/>
                    </a:cubicBezTo>
                    <a:cubicBezTo>
                      <a:pt x="8451" y="104"/>
                      <a:pt x="8345" y="0"/>
                      <a:pt x="8136" y="0"/>
                    </a:cubicBezTo>
                    <a:cubicBezTo>
                      <a:pt x="7928" y="0"/>
                      <a:pt x="7822" y="104"/>
                      <a:pt x="7722" y="207"/>
                    </a:cubicBezTo>
                    <a:cubicBezTo>
                      <a:pt x="7621" y="308"/>
                      <a:pt x="7522" y="406"/>
                      <a:pt x="7324" y="406"/>
                    </a:cubicBezTo>
                    <a:cubicBezTo>
                      <a:pt x="7125" y="406"/>
                      <a:pt x="7029" y="308"/>
                      <a:pt x="6926" y="207"/>
                    </a:cubicBezTo>
                    <a:cubicBezTo>
                      <a:pt x="6823" y="104"/>
                      <a:pt x="6719" y="0"/>
                      <a:pt x="6510" y="0"/>
                    </a:cubicBezTo>
                    <a:cubicBezTo>
                      <a:pt x="6302" y="0"/>
                      <a:pt x="6196" y="104"/>
                      <a:pt x="6096" y="207"/>
                    </a:cubicBezTo>
                    <a:cubicBezTo>
                      <a:pt x="5995" y="308"/>
                      <a:pt x="5895" y="406"/>
                      <a:pt x="5698" y="406"/>
                    </a:cubicBezTo>
                    <a:cubicBezTo>
                      <a:pt x="5499" y="406"/>
                      <a:pt x="5402" y="308"/>
                      <a:pt x="5300" y="207"/>
                    </a:cubicBezTo>
                    <a:cubicBezTo>
                      <a:pt x="5197" y="104"/>
                      <a:pt x="5093" y="0"/>
                      <a:pt x="4886" y="0"/>
                    </a:cubicBezTo>
                    <a:cubicBezTo>
                      <a:pt x="4677" y="0"/>
                      <a:pt x="4571" y="104"/>
                      <a:pt x="4470" y="207"/>
                    </a:cubicBezTo>
                    <a:cubicBezTo>
                      <a:pt x="4369" y="308"/>
                      <a:pt x="4271" y="406"/>
                      <a:pt x="4072" y="406"/>
                    </a:cubicBezTo>
                    <a:cubicBezTo>
                      <a:pt x="3874" y="406"/>
                      <a:pt x="3778" y="308"/>
                      <a:pt x="3675" y="207"/>
                    </a:cubicBezTo>
                    <a:cubicBezTo>
                      <a:pt x="3572" y="104"/>
                      <a:pt x="3468" y="0"/>
                      <a:pt x="3259" y="0"/>
                    </a:cubicBezTo>
                    <a:cubicBezTo>
                      <a:pt x="3051" y="0"/>
                      <a:pt x="2945" y="104"/>
                      <a:pt x="2844" y="207"/>
                    </a:cubicBezTo>
                    <a:cubicBezTo>
                      <a:pt x="2743" y="308"/>
                      <a:pt x="2645" y="406"/>
                      <a:pt x="2445" y="406"/>
                    </a:cubicBezTo>
                    <a:cubicBezTo>
                      <a:pt x="2248" y="406"/>
                      <a:pt x="2151" y="308"/>
                      <a:pt x="2049" y="207"/>
                    </a:cubicBezTo>
                    <a:cubicBezTo>
                      <a:pt x="1946" y="104"/>
                      <a:pt x="1842" y="0"/>
                      <a:pt x="1633" y="0"/>
                    </a:cubicBezTo>
                    <a:cubicBezTo>
                      <a:pt x="1426" y="0"/>
                      <a:pt x="1319" y="104"/>
                      <a:pt x="1219" y="207"/>
                    </a:cubicBezTo>
                    <a:cubicBezTo>
                      <a:pt x="1118" y="308"/>
                      <a:pt x="1010" y="406"/>
                      <a:pt x="813" y="406"/>
                    </a:cubicBezTo>
                    <a:cubicBezTo>
                      <a:pt x="615" y="406"/>
                      <a:pt x="517" y="308"/>
                      <a:pt x="415" y="207"/>
                    </a:cubicBezTo>
                    <a:cubicBezTo>
                      <a:pt x="312" y="104"/>
                      <a:pt x="208" y="0"/>
                      <a:pt x="1" y="0"/>
                    </a:cubicBezTo>
                    <a:lnTo>
                      <a:pt x="1" y="25"/>
                    </a:lnTo>
                    <a:cubicBezTo>
                      <a:pt x="198" y="25"/>
                      <a:pt x="294" y="122"/>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1444" y="1090838"/>
                <a:ext cx="9137982" cy="101340"/>
              </a:xfrm>
              <a:custGeom>
                <a:rect b="b" l="l" r="r" t="t"/>
                <a:pathLst>
                  <a:path extrusionOk="0" fill="none" h="432" w="37978">
                    <a:moveTo>
                      <a:pt x="813" y="432"/>
                    </a:moveTo>
                    <a:cubicBezTo>
                      <a:pt x="1021" y="432"/>
                      <a:pt x="1127" y="327"/>
                      <a:pt x="1228" y="225"/>
                    </a:cubicBezTo>
                    <a:cubicBezTo>
                      <a:pt x="1328" y="123"/>
                      <a:pt x="1428" y="25"/>
                      <a:pt x="1625" y="25"/>
                    </a:cubicBezTo>
                    <a:cubicBezTo>
                      <a:pt x="1824" y="25"/>
                      <a:pt x="1921" y="123"/>
                      <a:pt x="2023" y="225"/>
                    </a:cubicBezTo>
                    <a:cubicBezTo>
                      <a:pt x="2126" y="327"/>
                      <a:pt x="2230" y="432"/>
                      <a:pt x="2439" y="432"/>
                    </a:cubicBezTo>
                    <a:cubicBezTo>
                      <a:pt x="2646" y="432"/>
                      <a:pt x="2752" y="327"/>
                      <a:pt x="2853" y="225"/>
                    </a:cubicBezTo>
                    <a:cubicBezTo>
                      <a:pt x="2954" y="123"/>
                      <a:pt x="3052" y="25"/>
                      <a:pt x="3251" y="25"/>
                    </a:cubicBezTo>
                    <a:cubicBezTo>
                      <a:pt x="3449" y="25"/>
                      <a:pt x="3545" y="123"/>
                      <a:pt x="3648" y="225"/>
                    </a:cubicBezTo>
                    <a:cubicBezTo>
                      <a:pt x="3751" y="327"/>
                      <a:pt x="3855" y="432"/>
                      <a:pt x="4064" y="432"/>
                    </a:cubicBezTo>
                    <a:cubicBezTo>
                      <a:pt x="4271" y="432"/>
                      <a:pt x="4378" y="327"/>
                      <a:pt x="4479" y="225"/>
                    </a:cubicBezTo>
                    <a:cubicBezTo>
                      <a:pt x="4582" y="123"/>
                      <a:pt x="4679" y="25"/>
                      <a:pt x="4878" y="25"/>
                    </a:cubicBezTo>
                    <a:cubicBezTo>
                      <a:pt x="5075" y="25"/>
                      <a:pt x="5173" y="123"/>
                      <a:pt x="5276" y="225"/>
                    </a:cubicBezTo>
                    <a:cubicBezTo>
                      <a:pt x="5379" y="327"/>
                      <a:pt x="5483" y="432"/>
                      <a:pt x="5690" y="432"/>
                    </a:cubicBezTo>
                    <a:cubicBezTo>
                      <a:pt x="5899" y="432"/>
                      <a:pt x="6005" y="327"/>
                      <a:pt x="6106" y="225"/>
                    </a:cubicBezTo>
                    <a:cubicBezTo>
                      <a:pt x="6205" y="123"/>
                      <a:pt x="6305" y="25"/>
                      <a:pt x="6502" y="25"/>
                    </a:cubicBezTo>
                    <a:cubicBezTo>
                      <a:pt x="6701" y="25"/>
                      <a:pt x="6798" y="123"/>
                      <a:pt x="6901" y="225"/>
                    </a:cubicBezTo>
                    <a:cubicBezTo>
                      <a:pt x="7003" y="327"/>
                      <a:pt x="7108" y="432"/>
                      <a:pt x="7316" y="432"/>
                    </a:cubicBezTo>
                    <a:cubicBezTo>
                      <a:pt x="7523" y="432"/>
                      <a:pt x="7629" y="327"/>
                      <a:pt x="7730" y="225"/>
                    </a:cubicBezTo>
                    <a:cubicBezTo>
                      <a:pt x="7831" y="123"/>
                      <a:pt x="7929" y="25"/>
                      <a:pt x="8129" y="25"/>
                    </a:cubicBezTo>
                    <a:cubicBezTo>
                      <a:pt x="8326" y="25"/>
                      <a:pt x="8424" y="123"/>
                      <a:pt x="8527" y="225"/>
                    </a:cubicBezTo>
                    <a:cubicBezTo>
                      <a:pt x="8630" y="327"/>
                      <a:pt x="8734" y="432"/>
                      <a:pt x="8942" y="432"/>
                    </a:cubicBezTo>
                    <a:cubicBezTo>
                      <a:pt x="9151" y="432"/>
                      <a:pt x="9255" y="327"/>
                      <a:pt x="9357" y="225"/>
                    </a:cubicBezTo>
                    <a:cubicBezTo>
                      <a:pt x="9458" y="123"/>
                      <a:pt x="9565" y="25"/>
                      <a:pt x="9763" y="25"/>
                    </a:cubicBezTo>
                    <a:cubicBezTo>
                      <a:pt x="9960" y="25"/>
                      <a:pt x="10057" y="123"/>
                      <a:pt x="10159" y="226"/>
                    </a:cubicBezTo>
                    <a:cubicBezTo>
                      <a:pt x="10262" y="327"/>
                      <a:pt x="10366" y="432"/>
                      <a:pt x="10575" y="432"/>
                    </a:cubicBezTo>
                    <a:cubicBezTo>
                      <a:pt x="10784" y="432"/>
                      <a:pt x="10890" y="327"/>
                      <a:pt x="10991" y="226"/>
                    </a:cubicBezTo>
                    <a:cubicBezTo>
                      <a:pt x="11092" y="123"/>
                      <a:pt x="11190" y="25"/>
                      <a:pt x="11389" y="25"/>
                    </a:cubicBezTo>
                    <a:cubicBezTo>
                      <a:pt x="11587" y="25"/>
                      <a:pt x="11685" y="123"/>
                      <a:pt x="11787" y="226"/>
                    </a:cubicBezTo>
                    <a:cubicBezTo>
                      <a:pt x="11888" y="327"/>
                      <a:pt x="11993" y="432"/>
                      <a:pt x="12201" y="432"/>
                    </a:cubicBezTo>
                    <a:cubicBezTo>
                      <a:pt x="12410" y="432"/>
                      <a:pt x="12516" y="327"/>
                      <a:pt x="12617" y="226"/>
                    </a:cubicBezTo>
                    <a:cubicBezTo>
                      <a:pt x="12718" y="123"/>
                      <a:pt x="12815" y="29"/>
                      <a:pt x="13007" y="27"/>
                    </a:cubicBezTo>
                    <a:cubicBezTo>
                      <a:pt x="13199" y="29"/>
                      <a:pt x="13295" y="125"/>
                      <a:pt x="13396" y="226"/>
                    </a:cubicBezTo>
                    <a:cubicBezTo>
                      <a:pt x="13497" y="326"/>
                      <a:pt x="13603" y="432"/>
                      <a:pt x="13812" y="432"/>
                    </a:cubicBezTo>
                    <a:cubicBezTo>
                      <a:pt x="14020" y="432"/>
                      <a:pt x="14126" y="327"/>
                      <a:pt x="14227" y="226"/>
                    </a:cubicBezTo>
                    <a:cubicBezTo>
                      <a:pt x="14329" y="123"/>
                      <a:pt x="14427" y="25"/>
                      <a:pt x="14626" y="25"/>
                    </a:cubicBezTo>
                    <a:cubicBezTo>
                      <a:pt x="14823" y="25"/>
                      <a:pt x="14920" y="123"/>
                      <a:pt x="15022" y="226"/>
                    </a:cubicBezTo>
                    <a:cubicBezTo>
                      <a:pt x="15125" y="327"/>
                      <a:pt x="15229" y="432"/>
                      <a:pt x="15438" y="432"/>
                    </a:cubicBezTo>
                    <a:cubicBezTo>
                      <a:pt x="15645" y="432"/>
                      <a:pt x="15751" y="327"/>
                      <a:pt x="15852" y="226"/>
                    </a:cubicBezTo>
                    <a:cubicBezTo>
                      <a:pt x="15953" y="123"/>
                      <a:pt x="16053" y="25"/>
                      <a:pt x="16250" y="25"/>
                    </a:cubicBezTo>
                    <a:cubicBezTo>
                      <a:pt x="16448" y="25"/>
                      <a:pt x="16546" y="123"/>
                      <a:pt x="16649" y="226"/>
                    </a:cubicBezTo>
                    <a:cubicBezTo>
                      <a:pt x="16751" y="327"/>
                      <a:pt x="16856" y="432"/>
                      <a:pt x="17063" y="432"/>
                    </a:cubicBezTo>
                    <a:cubicBezTo>
                      <a:pt x="17271" y="432"/>
                      <a:pt x="17377" y="327"/>
                      <a:pt x="17478" y="226"/>
                    </a:cubicBezTo>
                    <a:cubicBezTo>
                      <a:pt x="17579" y="123"/>
                      <a:pt x="17684" y="25"/>
                      <a:pt x="17881" y="25"/>
                    </a:cubicBezTo>
                    <a:cubicBezTo>
                      <a:pt x="18079" y="25"/>
                      <a:pt x="18177" y="123"/>
                      <a:pt x="18280" y="226"/>
                    </a:cubicBezTo>
                    <a:cubicBezTo>
                      <a:pt x="18382" y="327"/>
                      <a:pt x="18487" y="432"/>
                      <a:pt x="18694" y="432"/>
                    </a:cubicBezTo>
                    <a:cubicBezTo>
                      <a:pt x="18902" y="432"/>
                      <a:pt x="19008" y="327"/>
                      <a:pt x="19109" y="226"/>
                    </a:cubicBezTo>
                    <a:cubicBezTo>
                      <a:pt x="19210" y="123"/>
                      <a:pt x="19308" y="25"/>
                      <a:pt x="19506" y="25"/>
                    </a:cubicBezTo>
                    <a:cubicBezTo>
                      <a:pt x="19705" y="25"/>
                      <a:pt x="19802" y="123"/>
                      <a:pt x="19904" y="226"/>
                    </a:cubicBezTo>
                    <a:cubicBezTo>
                      <a:pt x="20007" y="327"/>
                      <a:pt x="20111" y="432"/>
                      <a:pt x="20320" y="432"/>
                    </a:cubicBezTo>
                    <a:cubicBezTo>
                      <a:pt x="20527" y="432"/>
                      <a:pt x="20633" y="327"/>
                      <a:pt x="20734" y="226"/>
                    </a:cubicBezTo>
                    <a:cubicBezTo>
                      <a:pt x="20835" y="123"/>
                      <a:pt x="20933" y="25"/>
                      <a:pt x="21132" y="25"/>
                    </a:cubicBezTo>
                    <a:cubicBezTo>
                      <a:pt x="21330" y="25"/>
                      <a:pt x="21428" y="123"/>
                      <a:pt x="21530" y="226"/>
                    </a:cubicBezTo>
                    <a:cubicBezTo>
                      <a:pt x="21633" y="327"/>
                      <a:pt x="21738" y="432"/>
                      <a:pt x="21945" y="432"/>
                    </a:cubicBezTo>
                    <a:cubicBezTo>
                      <a:pt x="22153" y="432"/>
                      <a:pt x="22259" y="327"/>
                      <a:pt x="22360" y="226"/>
                    </a:cubicBezTo>
                    <a:cubicBezTo>
                      <a:pt x="22460" y="123"/>
                      <a:pt x="22559" y="25"/>
                      <a:pt x="22757" y="25"/>
                    </a:cubicBezTo>
                    <a:cubicBezTo>
                      <a:pt x="22956" y="25"/>
                      <a:pt x="23054" y="123"/>
                      <a:pt x="23155" y="226"/>
                    </a:cubicBezTo>
                    <a:cubicBezTo>
                      <a:pt x="23256" y="327"/>
                      <a:pt x="23362" y="432"/>
                      <a:pt x="23571" y="432"/>
                    </a:cubicBezTo>
                    <a:cubicBezTo>
                      <a:pt x="23778" y="432"/>
                      <a:pt x="23884" y="327"/>
                      <a:pt x="23985" y="226"/>
                    </a:cubicBezTo>
                    <a:cubicBezTo>
                      <a:pt x="24086" y="123"/>
                      <a:pt x="24184" y="25"/>
                      <a:pt x="24383" y="25"/>
                    </a:cubicBezTo>
                    <a:cubicBezTo>
                      <a:pt x="24581" y="25"/>
                      <a:pt x="24679" y="123"/>
                      <a:pt x="24781" y="226"/>
                    </a:cubicBezTo>
                    <a:cubicBezTo>
                      <a:pt x="24884" y="327"/>
                      <a:pt x="24988" y="432"/>
                      <a:pt x="25195" y="432"/>
                    </a:cubicBezTo>
                    <a:cubicBezTo>
                      <a:pt x="25403" y="432"/>
                      <a:pt x="25510" y="327"/>
                      <a:pt x="25611" y="226"/>
                    </a:cubicBezTo>
                    <a:cubicBezTo>
                      <a:pt x="25711" y="123"/>
                      <a:pt x="25807" y="30"/>
                      <a:pt x="25997" y="27"/>
                    </a:cubicBezTo>
                    <a:cubicBezTo>
                      <a:pt x="26188" y="30"/>
                      <a:pt x="26283" y="125"/>
                      <a:pt x="26384" y="226"/>
                    </a:cubicBezTo>
                    <a:cubicBezTo>
                      <a:pt x="26485" y="326"/>
                      <a:pt x="26591" y="432"/>
                      <a:pt x="26800" y="432"/>
                    </a:cubicBezTo>
                    <a:cubicBezTo>
                      <a:pt x="27008" y="432"/>
                      <a:pt x="27114" y="327"/>
                      <a:pt x="27215" y="226"/>
                    </a:cubicBezTo>
                    <a:cubicBezTo>
                      <a:pt x="27316" y="123"/>
                      <a:pt x="27414" y="25"/>
                      <a:pt x="27614" y="25"/>
                    </a:cubicBezTo>
                    <a:cubicBezTo>
                      <a:pt x="27811" y="25"/>
                      <a:pt x="27907" y="123"/>
                      <a:pt x="28010" y="226"/>
                    </a:cubicBezTo>
                    <a:cubicBezTo>
                      <a:pt x="28113" y="327"/>
                      <a:pt x="28217" y="432"/>
                      <a:pt x="28426" y="432"/>
                    </a:cubicBezTo>
                    <a:cubicBezTo>
                      <a:pt x="28633" y="432"/>
                      <a:pt x="28739" y="327"/>
                      <a:pt x="28840" y="226"/>
                    </a:cubicBezTo>
                    <a:cubicBezTo>
                      <a:pt x="28941" y="123"/>
                      <a:pt x="29041" y="25"/>
                      <a:pt x="29238" y="25"/>
                    </a:cubicBezTo>
                    <a:cubicBezTo>
                      <a:pt x="29436" y="25"/>
                      <a:pt x="29534" y="123"/>
                      <a:pt x="29636" y="226"/>
                    </a:cubicBezTo>
                    <a:cubicBezTo>
                      <a:pt x="29739" y="327"/>
                      <a:pt x="29843" y="432"/>
                      <a:pt x="30051" y="432"/>
                    </a:cubicBezTo>
                    <a:cubicBezTo>
                      <a:pt x="30259" y="432"/>
                      <a:pt x="30365" y="327"/>
                      <a:pt x="30466" y="226"/>
                    </a:cubicBezTo>
                    <a:cubicBezTo>
                      <a:pt x="30567" y="123"/>
                      <a:pt x="30665" y="25"/>
                      <a:pt x="30864" y="25"/>
                    </a:cubicBezTo>
                    <a:cubicBezTo>
                      <a:pt x="31062" y="25"/>
                      <a:pt x="31158" y="123"/>
                      <a:pt x="31261" y="226"/>
                    </a:cubicBezTo>
                    <a:cubicBezTo>
                      <a:pt x="31364" y="327"/>
                      <a:pt x="31468" y="432"/>
                      <a:pt x="31677" y="432"/>
                    </a:cubicBezTo>
                    <a:cubicBezTo>
                      <a:pt x="31885" y="432"/>
                      <a:pt x="31991" y="327"/>
                      <a:pt x="32092" y="226"/>
                    </a:cubicBezTo>
                    <a:cubicBezTo>
                      <a:pt x="32194" y="123"/>
                      <a:pt x="32292" y="25"/>
                      <a:pt x="32491" y="25"/>
                    </a:cubicBezTo>
                    <a:cubicBezTo>
                      <a:pt x="32688" y="25"/>
                      <a:pt x="32785" y="123"/>
                      <a:pt x="32887" y="226"/>
                    </a:cubicBezTo>
                    <a:cubicBezTo>
                      <a:pt x="32990" y="327"/>
                      <a:pt x="33094" y="432"/>
                      <a:pt x="33303" y="432"/>
                    </a:cubicBezTo>
                    <a:cubicBezTo>
                      <a:pt x="33510" y="432"/>
                      <a:pt x="33618" y="327"/>
                      <a:pt x="33717" y="226"/>
                    </a:cubicBezTo>
                    <a:cubicBezTo>
                      <a:pt x="33818" y="123"/>
                      <a:pt x="33918" y="25"/>
                      <a:pt x="34115" y="25"/>
                    </a:cubicBezTo>
                    <a:cubicBezTo>
                      <a:pt x="34314" y="25"/>
                      <a:pt x="34411" y="123"/>
                      <a:pt x="34514" y="226"/>
                    </a:cubicBezTo>
                    <a:cubicBezTo>
                      <a:pt x="34616" y="327"/>
                      <a:pt x="34721" y="432"/>
                      <a:pt x="34928" y="432"/>
                    </a:cubicBezTo>
                    <a:cubicBezTo>
                      <a:pt x="35136" y="432"/>
                      <a:pt x="35242" y="327"/>
                      <a:pt x="35345" y="226"/>
                    </a:cubicBezTo>
                    <a:cubicBezTo>
                      <a:pt x="35446" y="123"/>
                      <a:pt x="35544" y="25"/>
                      <a:pt x="35742" y="25"/>
                    </a:cubicBezTo>
                    <a:cubicBezTo>
                      <a:pt x="35941" y="25"/>
                      <a:pt x="36037" y="123"/>
                      <a:pt x="36140" y="226"/>
                    </a:cubicBezTo>
                    <a:cubicBezTo>
                      <a:pt x="36243" y="327"/>
                      <a:pt x="36347" y="432"/>
                      <a:pt x="36555" y="432"/>
                    </a:cubicBezTo>
                    <a:cubicBezTo>
                      <a:pt x="36763" y="432"/>
                      <a:pt x="36868" y="327"/>
                      <a:pt x="36970" y="226"/>
                    </a:cubicBezTo>
                    <a:cubicBezTo>
                      <a:pt x="37071" y="123"/>
                      <a:pt x="37169" y="25"/>
                      <a:pt x="37368" y="25"/>
                    </a:cubicBezTo>
                    <a:cubicBezTo>
                      <a:pt x="37565" y="25"/>
                      <a:pt x="37663" y="123"/>
                      <a:pt x="37766" y="226"/>
                    </a:cubicBezTo>
                    <a:cubicBezTo>
                      <a:pt x="37828" y="288"/>
                      <a:pt x="37891" y="351"/>
                      <a:pt x="37978" y="390"/>
                    </a:cubicBezTo>
                    <a:lnTo>
                      <a:pt x="37978" y="362"/>
                    </a:lnTo>
                    <a:cubicBezTo>
                      <a:pt x="37902" y="324"/>
                      <a:pt x="37844" y="267"/>
                      <a:pt x="37783" y="207"/>
                    </a:cubicBezTo>
                    <a:cubicBezTo>
                      <a:pt x="37681" y="106"/>
                      <a:pt x="37576" y="0"/>
                      <a:pt x="37368" y="0"/>
                    </a:cubicBezTo>
                    <a:cubicBezTo>
                      <a:pt x="37159" y="0"/>
                      <a:pt x="37053" y="106"/>
                      <a:pt x="36952" y="207"/>
                    </a:cubicBezTo>
                    <a:cubicBezTo>
                      <a:pt x="36851" y="310"/>
                      <a:pt x="36753" y="406"/>
                      <a:pt x="36555" y="406"/>
                    </a:cubicBezTo>
                    <a:cubicBezTo>
                      <a:pt x="36356" y="406"/>
                      <a:pt x="36260" y="310"/>
                      <a:pt x="36157" y="207"/>
                    </a:cubicBezTo>
                    <a:cubicBezTo>
                      <a:pt x="36055" y="104"/>
                      <a:pt x="35950" y="0"/>
                      <a:pt x="35742" y="0"/>
                    </a:cubicBezTo>
                    <a:cubicBezTo>
                      <a:pt x="35535" y="0"/>
                      <a:pt x="35429" y="106"/>
                      <a:pt x="35326" y="207"/>
                    </a:cubicBezTo>
                    <a:cubicBezTo>
                      <a:pt x="35225" y="310"/>
                      <a:pt x="35127" y="406"/>
                      <a:pt x="34928" y="406"/>
                    </a:cubicBezTo>
                    <a:cubicBezTo>
                      <a:pt x="34730" y="406"/>
                      <a:pt x="34634" y="310"/>
                      <a:pt x="34531" y="207"/>
                    </a:cubicBezTo>
                    <a:cubicBezTo>
                      <a:pt x="34428" y="104"/>
                      <a:pt x="34324" y="0"/>
                      <a:pt x="34115" y="0"/>
                    </a:cubicBezTo>
                    <a:cubicBezTo>
                      <a:pt x="33908" y="0"/>
                      <a:pt x="33802" y="106"/>
                      <a:pt x="33701" y="207"/>
                    </a:cubicBezTo>
                    <a:cubicBezTo>
                      <a:pt x="33600" y="310"/>
                      <a:pt x="33501" y="406"/>
                      <a:pt x="33303" y="406"/>
                    </a:cubicBezTo>
                    <a:cubicBezTo>
                      <a:pt x="33105" y="406"/>
                      <a:pt x="33007" y="310"/>
                      <a:pt x="32905" y="207"/>
                    </a:cubicBezTo>
                    <a:cubicBezTo>
                      <a:pt x="32802" y="104"/>
                      <a:pt x="32698" y="0"/>
                      <a:pt x="32491" y="0"/>
                    </a:cubicBezTo>
                    <a:cubicBezTo>
                      <a:pt x="32282" y="0"/>
                      <a:pt x="32176" y="106"/>
                      <a:pt x="32075" y="207"/>
                    </a:cubicBezTo>
                    <a:cubicBezTo>
                      <a:pt x="31972" y="310"/>
                      <a:pt x="31874" y="406"/>
                      <a:pt x="31677" y="406"/>
                    </a:cubicBezTo>
                    <a:cubicBezTo>
                      <a:pt x="31479" y="406"/>
                      <a:pt x="31381" y="310"/>
                      <a:pt x="31278" y="207"/>
                    </a:cubicBezTo>
                    <a:cubicBezTo>
                      <a:pt x="31176" y="104"/>
                      <a:pt x="31071" y="0"/>
                      <a:pt x="30864" y="0"/>
                    </a:cubicBezTo>
                    <a:cubicBezTo>
                      <a:pt x="30656" y="0"/>
                      <a:pt x="30550" y="106"/>
                      <a:pt x="30449" y="207"/>
                    </a:cubicBezTo>
                    <a:cubicBezTo>
                      <a:pt x="30348" y="310"/>
                      <a:pt x="30250" y="406"/>
                      <a:pt x="30051" y="406"/>
                    </a:cubicBezTo>
                    <a:cubicBezTo>
                      <a:pt x="29853" y="406"/>
                      <a:pt x="29757" y="310"/>
                      <a:pt x="29654" y="207"/>
                    </a:cubicBezTo>
                    <a:cubicBezTo>
                      <a:pt x="29551" y="104"/>
                      <a:pt x="29447" y="0"/>
                      <a:pt x="29238" y="0"/>
                    </a:cubicBezTo>
                    <a:cubicBezTo>
                      <a:pt x="29031" y="0"/>
                      <a:pt x="28925" y="106"/>
                      <a:pt x="28824" y="207"/>
                    </a:cubicBezTo>
                    <a:cubicBezTo>
                      <a:pt x="28723" y="310"/>
                      <a:pt x="28623" y="406"/>
                      <a:pt x="28426" y="406"/>
                    </a:cubicBezTo>
                    <a:cubicBezTo>
                      <a:pt x="28228" y="406"/>
                      <a:pt x="28130" y="310"/>
                      <a:pt x="28028" y="207"/>
                    </a:cubicBezTo>
                    <a:cubicBezTo>
                      <a:pt x="27925" y="104"/>
                      <a:pt x="27821" y="0"/>
                      <a:pt x="27614" y="0"/>
                    </a:cubicBezTo>
                    <a:cubicBezTo>
                      <a:pt x="27405" y="0"/>
                      <a:pt x="27299" y="106"/>
                      <a:pt x="27198" y="207"/>
                    </a:cubicBezTo>
                    <a:cubicBezTo>
                      <a:pt x="27097" y="310"/>
                      <a:pt x="26999" y="406"/>
                      <a:pt x="26800" y="406"/>
                    </a:cubicBezTo>
                    <a:cubicBezTo>
                      <a:pt x="26602" y="406"/>
                      <a:pt x="26506" y="310"/>
                      <a:pt x="26403" y="207"/>
                    </a:cubicBezTo>
                    <a:cubicBezTo>
                      <a:pt x="26303" y="109"/>
                      <a:pt x="26202" y="8"/>
                      <a:pt x="26008" y="2"/>
                    </a:cubicBezTo>
                    <a:lnTo>
                      <a:pt x="26008" y="2"/>
                    </a:lnTo>
                    <a:lnTo>
                      <a:pt x="25998" y="2"/>
                    </a:lnTo>
                    <a:lnTo>
                      <a:pt x="25987" y="2"/>
                    </a:lnTo>
                    <a:lnTo>
                      <a:pt x="25987" y="2"/>
                    </a:lnTo>
                    <a:cubicBezTo>
                      <a:pt x="25793" y="8"/>
                      <a:pt x="25690" y="109"/>
                      <a:pt x="25592" y="207"/>
                    </a:cubicBezTo>
                    <a:cubicBezTo>
                      <a:pt x="25489" y="310"/>
                      <a:pt x="25391" y="406"/>
                      <a:pt x="25194" y="406"/>
                    </a:cubicBezTo>
                    <a:cubicBezTo>
                      <a:pt x="24996" y="406"/>
                      <a:pt x="24897" y="310"/>
                      <a:pt x="24796" y="207"/>
                    </a:cubicBezTo>
                    <a:cubicBezTo>
                      <a:pt x="24694" y="104"/>
                      <a:pt x="24589" y="0"/>
                      <a:pt x="24380" y="0"/>
                    </a:cubicBezTo>
                    <a:cubicBezTo>
                      <a:pt x="24171" y="0"/>
                      <a:pt x="24065" y="106"/>
                      <a:pt x="23966" y="207"/>
                    </a:cubicBezTo>
                    <a:cubicBezTo>
                      <a:pt x="23865" y="310"/>
                      <a:pt x="23765" y="406"/>
                      <a:pt x="23568" y="406"/>
                    </a:cubicBezTo>
                    <a:cubicBezTo>
                      <a:pt x="23369" y="406"/>
                      <a:pt x="23272" y="310"/>
                      <a:pt x="23169" y="207"/>
                    </a:cubicBezTo>
                    <a:cubicBezTo>
                      <a:pt x="23067" y="104"/>
                      <a:pt x="22962" y="0"/>
                      <a:pt x="22755" y="0"/>
                    </a:cubicBezTo>
                    <a:cubicBezTo>
                      <a:pt x="22547" y="0"/>
                      <a:pt x="22441" y="106"/>
                      <a:pt x="22340" y="207"/>
                    </a:cubicBezTo>
                    <a:cubicBezTo>
                      <a:pt x="22239" y="310"/>
                      <a:pt x="22141" y="406"/>
                      <a:pt x="21941" y="406"/>
                    </a:cubicBezTo>
                    <a:cubicBezTo>
                      <a:pt x="21744" y="406"/>
                      <a:pt x="21647" y="310"/>
                      <a:pt x="21545" y="207"/>
                    </a:cubicBezTo>
                    <a:cubicBezTo>
                      <a:pt x="21442" y="104"/>
                      <a:pt x="21338" y="0"/>
                      <a:pt x="21129" y="0"/>
                    </a:cubicBezTo>
                    <a:cubicBezTo>
                      <a:pt x="20922" y="0"/>
                      <a:pt x="20816" y="106"/>
                      <a:pt x="20715" y="207"/>
                    </a:cubicBezTo>
                    <a:cubicBezTo>
                      <a:pt x="20614" y="310"/>
                      <a:pt x="20514" y="406"/>
                      <a:pt x="20317" y="406"/>
                    </a:cubicBezTo>
                    <a:cubicBezTo>
                      <a:pt x="20119" y="406"/>
                      <a:pt x="20021" y="310"/>
                      <a:pt x="19918" y="207"/>
                    </a:cubicBezTo>
                    <a:cubicBezTo>
                      <a:pt x="19816" y="104"/>
                      <a:pt x="19711" y="0"/>
                      <a:pt x="19504" y="0"/>
                    </a:cubicBezTo>
                    <a:cubicBezTo>
                      <a:pt x="19296" y="0"/>
                      <a:pt x="19190" y="106"/>
                      <a:pt x="19089" y="207"/>
                    </a:cubicBezTo>
                    <a:cubicBezTo>
                      <a:pt x="18986" y="310"/>
                      <a:pt x="18888" y="406"/>
                      <a:pt x="18690" y="406"/>
                    </a:cubicBezTo>
                    <a:cubicBezTo>
                      <a:pt x="18493" y="406"/>
                      <a:pt x="18395" y="310"/>
                      <a:pt x="18292" y="207"/>
                    </a:cubicBezTo>
                    <a:cubicBezTo>
                      <a:pt x="18189" y="104"/>
                      <a:pt x="18085" y="0"/>
                      <a:pt x="17878" y="0"/>
                    </a:cubicBezTo>
                    <a:cubicBezTo>
                      <a:pt x="17670" y="0"/>
                      <a:pt x="17564" y="106"/>
                      <a:pt x="17463" y="207"/>
                    </a:cubicBezTo>
                    <a:cubicBezTo>
                      <a:pt x="17361" y="310"/>
                      <a:pt x="17263" y="406"/>
                      <a:pt x="17064" y="406"/>
                    </a:cubicBezTo>
                    <a:cubicBezTo>
                      <a:pt x="16867" y="406"/>
                      <a:pt x="16770" y="310"/>
                      <a:pt x="16668" y="207"/>
                    </a:cubicBezTo>
                    <a:cubicBezTo>
                      <a:pt x="16565" y="104"/>
                      <a:pt x="16461" y="0"/>
                      <a:pt x="16252" y="0"/>
                    </a:cubicBezTo>
                    <a:cubicBezTo>
                      <a:pt x="16045" y="0"/>
                      <a:pt x="15939" y="106"/>
                      <a:pt x="15838" y="207"/>
                    </a:cubicBezTo>
                    <a:cubicBezTo>
                      <a:pt x="15737" y="310"/>
                      <a:pt x="15637" y="406"/>
                      <a:pt x="15440" y="406"/>
                    </a:cubicBezTo>
                    <a:cubicBezTo>
                      <a:pt x="15242" y="406"/>
                      <a:pt x="15144" y="310"/>
                      <a:pt x="15041" y="207"/>
                    </a:cubicBezTo>
                    <a:cubicBezTo>
                      <a:pt x="14939" y="104"/>
                      <a:pt x="14834" y="0"/>
                      <a:pt x="14627" y="0"/>
                    </a:cubicBezTo>
                    <a:cubicBezTo>
                      <a:pt x="14419" y="0"/>
                      <a:pt x="14313" y="106"/>
                      <a:pt x="14212" y="207"/>
                    </a:cubicBezTo>
                    <a:cubicBezTo>
                      <a:pt x="14109" y="310"/>
                      <a:pt x="14011" y="406"/>
                      <a:pt x="13813" y="406"/>
                    </a:cubicBezTo>
                    <a:cubicBezTo>
                      <a:pt x="13616" y="406"/>
                      <a:pt x="13518" y="310"/>
                      <a:pt x="13415" y="207"/>
                    </a:cubicBezTo>
                    <a:cubicBezTo>
                      <a:pt x="13317" y="109"/>
                      <a:pt x="13214" y="6"/>
                      <a:pt x="13017" y="2"/>
                    </a:cubicBezTo>
                    <a:lnTo>
                      <a:pt x="13017" y="2"/>
                    </a:lnTo>
                    <a:lnTo>
                      <a:pt x="12999" y="2"/>
                    </a:lnTo>
                    <a:lnTo>
                      <a:pt x="12999" y="2"/>
                    </a:lnTo>
                    <a:cubicBezTo>
                      <a:pt x="12802" y="6"/>
                      <a:pt x="12699" y="109"/>
                      <a:pt x="12600" y="207"/>
                    </a:cubicBezTo>
                    <a:cubicBezTo>
                      <a:pt x="12497" y="310"/>
                      <a:pt x="12400" y="406"/>
                      <a:pt x="12203" y="406"/>
                    </a:cubicBezTo>
                    <a:cubicBezTo>
                      <a:pt x="12004" y="406"/>
                      <a:pt x="11907" y="310"/>
                      <a:pt x="11805" y="207"/>
                    </a:cubicBezTo>
                    <a:cubicBezTo>
                      <a:pt x="11702" y="104"/>
                      <a:pt x="11598" y="0"/>
                      <a:pt x="11389" y="0"/>
                    </a:cubicBezTo>
                    <a:cubicBezTo>
                      <a:pt x="11182" y="0"/>
                      <a:pt x="11076" y="106"/>
                      <a:pt x="10975" y="207"/>
                    </a:cubicBezTo>
                    <a:cubicBezTo>
                      <a:pt x="10874" y="310"/>
                      <a:pt x="10774" y="406"/>
                      <a:pt x="10577" y="406"/>
                    </a:cubicBezTo>
                    <a:cubicBezTo>
                      <a:pt x="10379" y="406"/>
                      <a:pt x="10281" y="310"/>
                      <a:pt x="10178" y="207"/>
                    </a:cubicBezTo>
                    <a:cubicBezTo>
                      <a:pt x="10076" y="104"/>
                      <a:pt x="9971" y="0"/>
                      <a:pt x="9763" y="0"/>
                    </a:cubicBezTo>
                    <a:cubicBezTo>
                      <a:pt x="9554" y="0"/>
                      <a:pt x="9450" y="106"/>
                      <a:pt x="9349" y="207"/>
                    </a:cubicBezTo>
                    <a:cubicBezTo>
                      <a:pt x="9248" y="310"/>
                      <a:pt x="9148" y="406"/>
                      <a:pt x="8950" y="406"/>
                    </a:cubicBezTo>
                    <a:cubicBezTo>
                      <a:pt x="8753" y="406"/>
                      <a:pt x="8653" y="310"/>
                      <a:pt x="8552" y="207"/>
                    </a:cubicBezTo>
                    <a:cubicBezTo>
                      <a:pt x="8451" y="104"/>
                      <a:pt x="8345" y="0"/>
                      <a:pt x="8136" y="0"/>
                    </a:cubicBezTo>
                    <a:cubicBezTo>
                      <a:pt x="7928" y="0"/>
                      <a:pt x="7822" y="106"/>
                      <a:pt x="7722" y="207"/>
                    </a:cubicBezTo>
                    <a:cubicBezTo>
                      <a:pt x="7621" y="310"/>
                      <a:pt x="7522" y="406"/>
                      <a:pt x="7324" y="406"/>
                    </a:cubicBezTo>
                    <a:cubicBezTo>
                      <a:pt x="7125" y="406"/>
                      <a:pt x="7029" y="310"/>
                      <a:pt x="6926" y="207"/>
                    </a:cubicBezTo>
                    <a:cubicBezTo>
                      <a:pt x="6823" y="104"/>
                      <a:pt x="6719" y="0"/>
                      <a:pt x="6510" y="0"/>
                    </a:cubicBezTo>
                    <a:cubicBezTo>
                      <a:pt x="6302" y="0"/>
                      <a:pt x="6196" y="106"/>
                      <a:pt x="6096" y="207"/>
                    </a:cubicBezTo>
                    <a:cubicBezTo>
                      <a:pt x="5995" y="310"/>
                      <a:pt x="5895" y="406"/>
                      <a:pt x="5698" y="406"/>
                    </a:cubicBezTo>
                    <a:cubicBezTo>
                      <a:pt x="5499" y="406"/>
                      <a:pt x="5402" y="310"/>
                      <a:pt x="5300" y="207"/>
                    </a:cubicBezTo>
                    <a:cubicBezTo>
                      <a:pt x="5197" y="104"/>
                      <a:pt x="5093" y="0"/>
                      <a:pt x="4886" y="0"/>
                    </a:cubicBezTo>
                    <a:cubicBezTo>
                      <a:pt x="4677" y="0"/>
                      <a:pt x="4571" y="106"/>
                      <a:pt x="4470" y="207"/>
                    </a:cubicBezTo>
                    <a:cubicBezTo>
                      <a:pt x="4369" y="310"/>
                      <a:pt x="4271" y="406"/>
                      <a:pt x="4072" y="406"/>
                    </a:cubicBezTo>
                    <a:cubicBezTo>
                      <a:pt x="3874" y="406"/>
                      <a:pt x="3778" y="310"/>
                      <a:pt x="3675" y="207"/>
                    </a:cubicBezTo>
                    <a:cubicBezTo>
                      <a:pt x="3572" y="104"/>
                      <a:pt x="3468" y="0"/>
                      <a:pt x="3259" y="0"/>
                    </a:cubicBezTo>
                    <a:cubicBezTo>
                      <a:pt x="3051" y="0"/>
                      <a:pt x="2945" y="106"/>
                      <a:pt x="2844" y="207"/>
                    </a:cubicBezTo>
                    <a:cubicBezTo>
                      <a:pt x="2743" y="310"/>
                      <a:pt x="2645" y="406"/>
                      <a:pt x="2445" y="406"/>
                    </a:cubicBezTo>
                    <a:cubicBezTo>
                      <a:pt x="2248" y="406"/>
                      <a:pt x="2151" y="310"/>
                      <a:pt x="2049" y="207"/>
                    </a:cubicBezTo>
                    <a:cubicBezTo>
                      <a:pt x="1946" y="104"/>
                      <a:pt x="1842" y="0"/>
                      <a:pt x="1633" y="0"/>
                    </a:cubicBezTo>
                    <a:cubicBezTo>
                      <a:pt x="1426" y="0"/>
                      <a:pt x="1319" y="106"/>
                      <a:pt x="1219" y="207"/>
                    </a:cubicBezTo>
                    <a:cubicBezTo>
                      <a:pt x="1118" y="310"/>
                      <a:pt x="1010" y="406"/>
                      <a:pt x="813" y="406"/>
                    </a:cubicBezTo>
                    <a:cubicBezTo>
                      <a:pt x="615" y="406"/>
                      <a:pt x="517" y="310"/>
                      <a:pt x="415" y="207"/>
                    </a:cubicBezTo>
                    <a:cubicBezTo>
                      <a:pt x="312" y="104"/>
                      <a:pt x="208" y="0"/>
                      <a:pt x="1" y="0"/>
                    </a:cubicBezTo>
                    <a:lnTo>
                      <a:pt x="1" y="25"/>
                    </a:lnTo>
                    <a:cubicBezTo>
                      <a:pt x="198" y="25"/>
                      <a:pt x="294" y="123"/>
                      <a:pt x="399" y="225"/>
                    </a:cubicBezTo>
                    <a:cubicBezTo>
                      <a:pt x="501" y="327"/>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1444" y="613935"/>
                <a:ext cx="9141109" cy="101574"/>
              </a:xfrm>
              <a:custGeom>
                <a:rect b="b" l="l" r="r" t="t"/>
                <a:pathLst>
                  <a:path extrusionOk="0" fill="none" h="433" w="37991">
                    <a:moveTo>
                      <a:pt x="813" y="432"/>
                    </a:moveTo>
                    <a:cubicBezTo>
                      <a:pt x="1021" y="432"/>
                      <a:pt x="1127" y="326"/>
                      <a:pt x="1228" y="225"/>
                    </a:cubicBezTo>
                    <a:cubicBezTo>
                      <a:pt x="1328" y="124"/>
                      <a:pt x="1428" y="26"/>
                      <a:pt x="1625" y="26"/>
                    </a:cubicBezTo>
                    <a:cubicBezTo>
                      <a:pt x="1824" y="26"/>
                      <a:pt x="1921" y="124"/>
                      <a:pt x="2023" y="225"/>
                    </a:cubicBezTo>
                    <a:cubicBezTo>
                      <a:pt x="2126" y="328"/>
                      <a:pt x="2230" y="432"/>
                      <a:pt x="2439" y="432"/>
                    </a:cubicBezTo>
                    <a:cubicBezTo>
                      <a:pt x="2646" y="432"/>
                      <a:pt x="2752" y="326"/>
                      <a:pt x="2853" y="225"/>
                    </a:cubicBezTo>
                    <a:cubicBezTo>
                      <a:pt x="2954" y="124"/>
                      <a:pt x="3052" y="26"/>
                      <a:pt x="3251" y="26"/>
                    </a:cubicBezTo>
                    <a:cubicBezTo>
                      <a:pt x="3449" y="26"/>
                      <a:pt x="3545" y="124"/>
                      <a:pt x="3648" y="225"/>
                    </a:cubicBezTo>
                    <a:cubicBezTo>
                      <a:pt x="3751" y="328"/>
                      <a:pt x="3855" y="432"/>
                      <a:pt x="4064" y="432"/>
                    </a:cubicBezTo>
                    <a:cubicBezTo>
                      <a:pt x="4271" y="432"/>
                      <a:pt x="4378" y="326"/>
                      <a:pt x="4479" y="225"/>
                    </a:cubicBezTo>
                    <a:cubicBezTo>
                      <a:pt x="4582" y="124"/>
                      <a:pt x="4679" y="26"/>
                      <a:pt x="4878" y="26"/>
                    </a:cubicBezTo>
                    <a:cubicBezTo>
                      <a:pt x="5075" y="26"/>
                      <a:pt x="5173" y="124"/>
                      <a:pt x="5276" y="225"/>
                    </a:cubicBezTo>
                    <a:cubicBezTo>
                      <a:pt x="5379" y="328"/>
                      <a:pt x="5483" y="432"/>
                      <a:pt x="5690" y="432"/>
                    </a:cubicBezTo>
                    <a:cubicBezTo>
                      <a:pt x="5899" y="432"/>
                      <a:pt x="6005" y="326"/>
                      <a:pt x="6106" y="225"/>
                    </a:cubicBezTo>
                    <a:cubicBezTo>
                      <a:pt x="6205" y="124"/>
                      <a:pt x="6305" y="26"/>
                      <a:pt x="6502" y="26"/>
                    </a:cubicBezTo>
                    <a:cubicBezTo>
                      <a:pt x="6701" y="26"/>
                      <a:pt x="6798" y="124"/>
                      <a:pt x="6901" y="225"/>
                    </a:cubicBezTo>
                    <a:cubicBezTo>
                      <a:pt x="7003" y="328"/>
                      <a:pt x="7108" y="432"/>
                      <a:pt x="7316" y="432"/>
                    </a:cubicBezTo>
                    <a:cubicBezTo>
                      <a:pt x="7523" y="432"/>
                      <a:pt x="7629" y="326"/>
                      <a:pt x="7730" y="225"/>
                    </a:cubicBezTo>
                    <a:cubicBezTo>
                      <a:pt x="7831" y="124"/>
                      <a:pt x="7929" y="26"/>
                      <a:pt x="8129" y="26"/>
                    </a:cubicBezTo>
                    <a:cubicBezTo>
                      <a:pt x="8326" y="26"/>
                      <a:pt x="8424" y="124"/>
                      <a:pt x="8527" y="225"/>
                    </a:cubicBezTo>
                    <a:cubicBezTo>
                      <a:pt x="8630" y="328"/>
                      <a:pt x="8740" y="432"/>
                      <a:pt x="8949" y="432"/>
                    </a:cubicBezTo>
                    <a:cubicBezTo>
                      <a:pt x="9157" y="432"/>
                      <a:pt x="9262" y="326"/>
                      <a:pt x="9363" y="225"/>
                    </a:cubicBezTo>
                    <a:cubicBezTo>
                      <a:pt x="9464" y="124"/>
                      <a:pt x="9565" y="28"/>
                      <a:pt x="9763" y="28"/>
                    </a:cubicBezTo>
                    <a:cubicBezTo>
                      <a:pt x="9960" y="28"/>
                      <a:pt x="10057" y="124"/>
                      <a:pt x="10159" y="227"/>
                    </a:cubicBezTo>
                    <a:cubicBezTo>
                      <a:pt x="10262" y="328"/>
                      <a:pt x="10366" y="432"/>
                      <a:pt x="10575" y="432"/>
                    </a:cubicBezTo>
                    <a:cubicBezTo>
                      <a:pt x="10784" y="432"/>
                      <a:pt x="10890" y="326"/>
                      <a:pt x="10991" y="225"/>
                    </a:cubicBezTo>
                    <a:cubicBezTo>
                      <a:pt x="11092" y="124"/>
                      <a:pt x="11190" y="26"/>
                      <a:pt x="11389" y="26"/>
                    </a:cubicBezTo>
                    <a:cubicBezTo>
                      <a:pt x="11587" y="26"/>
                      <a:pt x="11683" y="124"/>
                      <a:pt x="11786" y="225"/>
                    </a:cubicBezTo>
                    <a:cubicBezTo>
                      <a:pt x="11888" y="328"/>
                      <a:pt x="11994" y="432"/>
                      <a:pt x="12203" y="432"/>
                    </a:cubicBezTo>
                    <a:cubicBezTo>
                      <a:pt x="12412" y="432"/>
                      <a:pt x="12517" y="326"/>
                      <a:pt x="12619" y="225"/>
                    </a:cubicBezTo>
                    <a:cubicBezTo>
                      <a:pt x="12720" y="124"/>
                      <a:pt x="12816" y="29"/>
                      <a:pt x="13009" y="26"/>
                    </a:cubicBezTo>
                    <a:cubicBezTo>
                      <a:pt x="13200" y="29"/>
                      <a:pt x="13297" y="126"/>
                      <a:pt x="13398" y="225"/>
                    </a:cubicBezTo>
                    <a:cubicBezTo>
                      <a:pt x="13499" y="326"/>
                      <a:pt x="13605" y="432"/>
                      <a:pt x="13813" y="432"/>
                    </a:cubicBezTo>
                    <a:cubicBezTo>
                      <a:pt x="14022" y="432"/>
                      <a:pt x="14128" y="326"/>
                      <a:pt x="14229" y="225"/>
                    </a:cubicBezTo>
                    <a:cubicBezTo>
                      <a:pt x="14330" y="124"/>
                      <a:pt x="14428" y="26"/>
                      <a:pt x="14627" y="26"/>
                    </a:cubicBezTo>
                    <a:cubicBezTo>
                      <a:pt x="14825" y="26"/>
                      <a:pt x="14921" y="124"/>
                      <a:pt x="15024" y="225"/>
                    </a:cubicBezTo>
                    <a:cubicBezTo>
                      <a:pt x="15127" y="328"/>
                      <a:pt x="15231" y="432"/>
                      <a:pt x="15440" y="432"/>
                    </a:cubicBezTo>
                    <a:cubicBezTo>
                      <a:pt x="15647" y="432"/>
                      <a:pt x="15752" y="326"/>
                      <a:pt x="15854" y="225"/>
                    </a:cubicBezTo>
                    <a:cubicBezTo>
                      <a:pt x="15955" y="124"/>
                      <a:pt x="16054" y="26"/>
                      <a:pt x="16252" y="26"/>
                    </a:cubicBezTo>
                    <a:cubicBezTo>
                      <a:pt x="16449" y="26"/>
                      <a:pt x="16547" y="124"/>
                      <a:pt x="16650" y="225"/>
                    </a:cubicBezTo>
                    <a:cubicBezTo>
                      <a:pt x="16753" y="328"/>
                      <a:pt x="16857" y="432"/>
                      <a:pt x="17064" y="432"/>
                    </a:cubicBezTo>
                    <a:cubicBezTo>
                      <a:pt x="17273" y="432"/>
                      <a:pt x="17379" y="326"/>
                      <a:pt x="17480" y="225"/>
                    </a:cubicBezTo>
                    <a:cubicBezTo>
                      <a:pt x="17579" y="124"/>
                      <a:pt x="17684" y="28"/>
                      <a:pt x="17881" y="28"/>
                    </a:cubicBezTo>
                    <a:cubicBezTo>
                      <a:pt x="18079" y="28"/>
                      <a:pt x="18177" y="124"/>
                      <a:pt x="18280" y="227"/>
                    </a:cubicBezTo>
                    <a:cubicBezTo>
                      <a:pt x="18382" y="328"/>
                      <a:pt x="18487" y="432"/>
                      <a:pt x="18694" y="432"/>
                    </a:cubicBezTo>
                    <a:cubicBezTo>
                      <a:pt x="18902" y="432"/>
                      <a:pt x="19008" y="328"/>
                      <a:pt x="19109" y="227"/>
                    </a:cubicBezTo>
                    <a:cubicBezTo>
                      <a:pt x="19210" y="124"/>
                      <a:pt x="19308" y="28"/>
                      <a:pt x="19506" y="28"/>
                    </a:cubicBezTo>
                    <a:cubicBezTo>
                      <a:pt x="19705" y="28"/>
                      <a:pt x="19802" y="124"/>
                      <a:pt x="19904" y="227"/>
                    </a:cubicBezTo>
                    <a:cubicBezTo>
                      <a:pt x="20007" y="328"/>
                      <a:pt x="20114" y="432"/>
                      <a:pt x="20321" y="432"/>
                    </a:cubicBezTo>
                    <a:cubicBezTo>
                      <a:pt x="20530" y="432"/>
                      <a:pt x="20636" y="326"/>
                      <a:pt x="20737" y="225"/>
                    </a:cubicBezTo>
                    <a:cubicBezTo>
                      <a:pt x="20838" y="124"/>
                      <a:pt x="20936" y="26"/>
                      <a:pt x="21135" y="26"/>
                    </a:cubicBezTo>
                    <a:cubicBezTo>
                      <a:pt x="21333" y="26"/>
                      <a:pt x="21429" y="124"/>
                      <a:pt x="21532" y="225"/>
                    </a:cubicBezTo>
                    <a:cubicBezTo>
                      <a:pt x="21635" y="328"/>
                      <a:pt x="21739" y="432"/>
                      <a:pt x="21948" y="432"/>
                    </a:cubicBezTo>
                    <a:cubicBezTo>
                      <a:pt x="22155" y="432"/>
                      <a:pt x="22261" y="326"/>
                      <a:pt x="22362" y="225"/>
                    </a:cubicBezTo>
                    <a:cubicBezTo>
                      <a:pt x="22463" y="124"/>
                      <a:pt x="22563" y="26"/>
                      <a:pt x="22760" y="26"/>
                    </a:cubicBezTo>
                    <a:cubicBezTo>
                      <a:pt x="22958" y="26"/>
                      <a:pt x="23056" y="124"/>
                      <a:pt x="23158" y="225"/>
                    </a:cubicBezTo>
                    <a:cubicBezTo>
                      <a:pt x="23259" y="328"/>
                      <a:pt x="23365" y="432"/>
                      <a:pt x="23572" y="432"/>
                    </a:cubicBezTo>
                    <a:cubicBezTo>
                      <a:pt x="23781" y="432"/>
                      <a:pt x="23887" y="326"/>
                      <a:pt x="23988" y="225"/>
                    </a:cubicBezTo>
                    <a:cubicBezTo>
                      <a:pt x="24089" y="124"/>
                      <a:pt x="24187" y="26"/>
                      <a:pt x="24386" y="26"/>
                    </a:cubicBezTo>
                    <a:cubicBezTo>
                      <a:pt x="24584" y="26"/>
                      <a:pt x="24680" y="124"/>
                      <a:pt x="24783" y="225"/>
                    </a:cubicBezTo>
                    <a:cubicBezTo>
                      <a:pt x="24886" y="328"/>
                      <a:pt x="24990" y="432"/>
                      <a:pt x="25199" y="432"/>
                    </a:cubicBezTo>
                    <a:cubicBezTo>
                      <a:pt x="25406" y="432"/>
                      <a:pt x="25512" y="326"/>
                      <a:pt x="25613" y="225"/>
                    </a:cubicBezTo>
                    <a:cubicBezTo>
                      <a:pt x="25714" y="124"/>
                      <a:pt x="25809" y="31"/>
                      <a:pt x="26000" y="26"/>
                    </a:cubicBezTo>
                    <a:cubicBezTo>
                      <a:pt x="26191" y="31"/>
                      <a:pt x="26286" y="126"/>
                      <a:pt x="26387" y="225"/>
                    </a:cubicBezTo>
                    <a:cubicBezTo>
                      <a:pt x="26488" y="326"/>
                      <a:pt x="26600" y="432"/>
                      <a:pt x="26809" y="432"/>
                    </a:cubicBezTo>
                    <a:cubicBezTo>
                      <a:pt x="27018" y="432"/>
                      <a:pt x="27124" y="326"/>
                      <a:pt x="27225" y="225"/>
                    </a:cubicBezTo>
                    <a:cubicBezTo>
                      <a:pt x="27326" y="124"/>
                      <a:pt x="27424" y="26"/>
                      <a:pt x="27621" y="26"/>
                    </a:cubicBezTo>
                    <a:cubicBezTo>
                      <a:pt x="27821" y="26"/>
                      <a:pt x="27917" y="124"/>
                      <a:pt x="28020" y="225"/>
                    </a:cubicBezTo>
                    <a:cubicBezTo>
                      <a:pt x="28122" y="328"/>
                      <a:pt x="28227" y="432"/>
                      <a:pt x="28435" y="432"/>
                    </a:cubicBezTo>
                    <a:cubicBezTo>
                      <a:pt x="28642" y="432"/>
                      <a:pt x="28748" y="326"/>
                      <a:pt x="28849" y="225"/>
                    </a:cubicBezTo>
                    <a:cubicBezTo>
                      <a:pt x="28951" y="124"/>
                      <a:pt x="29050" y="26"/>
                      <a:pt x="29248" y="26"/>
                    </a:cubicBezTo>
                    <a:cubicBezTo>
                      <a:pt x="29445" y="26"/>
                      <a:pt x="29543" y="124"/>
                      <a:pt x="29646" y="225"/>
                    </a:cubicBezTo>
                    <a:cubicBezTo>
                      <a:pt x="29749" y="328"/>
                      <a:pt x="29853" y="432"/>
                      <a:pt x="30060" y="432"/>
                    </a:cubicBezTo>
                    <a:cubicBezTo>
                      <a:pt x="30269" y="432"/>
                      <a:pt x="30374" y="326"/>
                      <a:pt x="30476" y="225"/>
                    </a:cubicBezTo>
                    <a:cubicBezTo>
                      <a:pt x="30575" y="124"/>
                      <a:pt x="30675" y="26"/>
                      <a:pt x="30872" y="26"/>
                    </a:cubicBezTo>
                    <a:cubicBezTo>
                      <a:pt x="31071" y="26"/>
                      <a:pt x="31168" y="124"/>
                      <a:pt x="31271" y="225"/>
                    </a:cubicBezTo>
                    <a:cubicBezTo>
                      <a:pt x="31373" y="328"/>
                      <a:pt x="31482" y="432"/>
                      <a:pt x="31691" y="432"/>
                    </a:cubicBezTo>
                    <a:cubicBezTo>
                      <a:pt x="31898" y="432"/>
                      <a:pt x="32004" y="326"/>
                      <a:pt x="32105" y="225"/>
                    </a:cubicBezTo>
                    <a:cubicBezTo>
                      <a:pt x="32206" y="124"/>
                      <a:pt x="32304" y="26"/>
                      <a:pt x="32503" y="26"/>
                    </a:cubicBezTo>
                    <a:cubicBezTo>
                      <a:pt x="32701" y="26"/>
                      <a:pt x="32799" y="124"/>
                      <a:pt x="32900" y="225"/>
                    </a:cubicBezTo>
                    <a:cubicBezTo>
                      <a:pt x="33003" y="328"/>
                      <a:pt x="33107" y="432"/>
                      <a:pt x="33316" y="432"/>
                    </a:cubicBezTo>
                    <a:cubicBezTo>
                      <a:pt x="33523" y="432"/>
                      <a:pt x="33630" y="326"/>
                      <a:pt x="33730" y="225"/>
                    </a:cubicBezTo>
                    <a:cubicBezTo>
                      <a:pt x="33831" y="124"/>
                      <a:pt x="33930" y="26"/>
                      <a:pt x="34128" y="26"/>
                    </a:cubicBezTo>
                    <a:cubicBezTo>
                      <a:pt x="34327" y="26"/>
                      <a:pt x="34424" y="124"/>
                      <a:pt x="34526" y="225"/>
                    </a:cubicBezTo>
                    <a:cubicBezTo>
                      <a:pt x="34629" y="328"/>
                      <a:pt x="34733" y="432"/>
                      <a:pt x="34940" y="432"/>
                    </a:cubicBezTo>
                    <a:cubicBezTo>
                      <a:pt x="35149" y="432"/>
                      <a:pt x="35255" y="326"/>
                      <a:pt x="35358" y="225"/>
                    </a:cubicBezTo>
                    <a:cubicBezTo>
                      <a:pt x="35459" y="124"/>
                      <a:pt x="35557" y="26"/>
                      <a:pt x="35754" y="26"/>
                    </a:cubicBezTo>
                    <a:cubicBezTo>
                      <a:pt x="35953" y="26"/>
                      <a:pt x="36050" y="124"/>
                      <a:pt x="36152" y="225"/>
                    </a:cubicBezTo>
                    <a:cubicBezTo>
                      <a:pt x="36255" y="328"/>
                      <a:pt x="36360" y="432"/>
                      <a:pt x="36568" y="432"/>
                    </a:cubicBezTo>
                    <a:cubicBezTo>
                      <a:pt x="36775" y="432"/>
                      <a:pt x="36881" y="326"/>
                      <a:pt x="36982" y="225"/>
                    </a:cubicBezTo>
                    <a:cubicBezTo>
                      <a:pt x="37083" y="124"/>
                      <a:pt x="37181" y="26"/>
                      <a:pt x="37380" y="26"/>
                    </a:cubicBezTo>
                    <a:cubicBezTo>
                      <a:pt x="37578" y="26"/>
                      <a:pt x="37676" y="124"/>
                      <a:pt x="37779" y="225"/>
                    </a:cubicBezTo>
                    <a:cubicBezTo>
                      <a:pt x="37840" y="287"/>
                      <a:pt x="37904" y="350"/>
                      <a:pt x="37991" y="391"/>
                    </a:cubicBezTo>
                    <a:lnTo>
                      <a:pt x="37991" y="363"/>
                    </a:lnTo>
                    <a:cubicBezTo>
                      <a:pt x="37915" y="325"/>
                      <a:pt x="37856" y="268"/>
                      <a:pt x="37796" y="208"/>
                    </a:cubicBezTo>
                    <a:cubicBezTo>
                      <a:pt x="37693" y="107"/>
                      <a:pt x="37589" y="1"/>
                      <a:pt x="37380" y="1"/>
                    </a:cubicBezTo>
                    <a:cubicBezTo>
                      <a:pt x="37172" y="1"/>
                      <a:pt x="37066" y="107"/>
                      <a:pt x="36965" y="208"/>
                    </a:cubicBezTo>
                    <a:cubicBezTo>
                      <a:pt x="36864" y="309"/>
                      <a:pt x="36766" y="407"/>
                      <a:pt x="36568" y="407"/>
                    </a:cubicBezTo>
                    <a:cubicBezTo>
                      <a:pt x="36369" y="407"/>
                      <a:pt x="36273" y="310"/>
                      <a:pt x="36170" y="208"/>
                    </a:cubicBezTo>
                    <a:cubicBezTo>
                      <a:pt x="36067" y="105"/>
                      <a:pt x="35963" y="1"/>
                      <a:pt x="35754" y="1"/>
                    </a:cubicBezTo>
                    <a:cubicBezTo>
                      <a:pt x="35547" y="1"/>
                      <a:pt x="35441" y="107"/>
                      <a:pt x="35339" y="208"/>
                    </a:cubicBezTo>
                    <a:cubicBezTo>
                      <a:pt x="35237" y="309"/>
                      <a:pt x="35139" y="407"/>
                      <a:pt x="34940" y="407"/>
                    </a:cubicBezTo>
                    <a:cubicBezTo>
                      <a:pt x="34743" y="407"/>
                      <a:pt x="34646" y="310"/>
                      <a:pt x="34544" y="208"/>
                    </a:cubicBezTo>
                    <a:cubicBezTo>
                      <a:pt x="34441" y="105"/>
                      <a:pt x="34337" y="1"/>
                      <a:pt x="34128" y="1"/>
                    </a:cubicBezTo>
                    <a:cubicBezTo>
                      <a:pt x="33921" y="1"/>
                      <a:pt x="33815" y="107"/>
                      <a:pt x="33714" y="208"/>
                    </a:cubicBezTo>
                    <a:cubicBezTo>
                      <a:pt x="33613" y="309"/>
                      <a:pt x="33513" y="407"/>
                      <a:pt x="33316" y="407"/>
                    </a:cubicBezTo>
                    <a:cubicBezTo>
                      <a:pt x="33118" y="407"/>
                      <a:pt x="33020" y="310"/>
                      <a:pt x="32917" y="208"/>
                    </a:cubicBezTo>
                    <a:cubicBezTo>
                      <a:pt x="32815" y="105"/>
                      <a:pt x="32710" y="1"/>
                      <a:pt x="32503" y="1"/>
                    </a:cubicBezTo>
                    <a:cubicBezTo>
                      <a:pt x="32295" y="1"/>
                      <a:pt x="32189" y="107"/>
                      <a:pt x="32088" y="208"/>
                    </a:cubicBezTo>
                    <a:cubicBezTo>
                      <a:pt x="31985" y="309"/>
                      <a:pt x="31887" y="407"/>
                      <a:pt x="31689" y="407"/>
                    </a:cubicBezTo>
                    <a:cubicBezTo>
                      <a:pt x="31492" y="407"/>
                      <a:pt x="31394" y="310"/>
                      <a:pt x="31291" y="208"/>
                    </a:cubicBezTo>
                    <a:cubicBezTo>
                      <a:pt x="31188" y="105"/>
                      <a:pt x="31084" y="1"/>
                      <a:pt x="30877" y="1"/>
                    </a:cubicBezTo>
                    <a:cubicBezTo>
                      <a:pt x="30668" y="1"/>
                      <a:pt x="30563" y="107"/>
                      <a:pt x="30461" y="208"/>
                    </a:cubicBezTo>
                    <a:cubicBezTo>
                      <a:pt x="30360" y="309"/>
                      <a:pt x="30262" y="407"/>
                      <a:pt x="30065" y="407"/>
                    </a:cubicBezTo>
                    <a:cubicBezTo>
                      <a:pt x="29866" y="407"/>
                      <a:pt x="29769" y="310"/>
                      <a:pt x="29666" y="208"/>
                    </a:cubicBezTo>
                    <a:cubicBezTo>
                      <a:pt x="29564" y="105"/>
                      <a:pt x="29459" y="1"/>
                      <a:pt x="29251" y="1"/>
                    </a:cubicBezTo>
                    <a:cubicBezTo>
                      <a:pt x="29044" y="1"/>
                      <a:pt x="28938" y="107"/>
                      <a:pt x="28837" y="208"/>
                    </a:cubicBezTo>
                    <a:cubicBezTo>
                      <a:pt x="28736" y="309"/>
                      <a:pt x="28636" y="407"/>
                      <a:pt x="28438" y="407"/>
                    </a:cubicBezTo>
                    <a:cubicBezTo>
                      <a:pt x="28241" y="407"/>
                      <a:pt x="28143" y="310"/>
                      <a:pt x="28040" y="208"/>
                    </a:cubicBezTo>
                    <a:cubicBezTo>
                      <a:pt x="27937" y="105"/>
                      <a:pt x="27833" y="1"/>
                      <a:pt x="27626" y="1"/>
                    </a:cubicBezTo>
                    <a:cubicBezTo>
                      <a:pt x="27418" y="1"/>
                      <a:pt x="27312" y="107"/>
                      <a:pt x="27211" y="208"/>
                    </a:cubicBezTo>
                    <a:cubicBezTo>
                      <a:pt x="27109" y="309"/>
                      <a:pt x="27011" y="407"/>
                      <a:pt x="26814" y="407"/>
                    </a:cubicBezTo>
                    <a:cubicBezTo>
                      <a:pt x="26615" y="407"/>
                      <a:pt x="26518" y="310"/>
                      <a:pt x="26416" y="208"/>
                    </a:cubicBezTo>
                    <a:cubicBezTo>
                      <a:pt x="26316" y="108"/>
                      <a:pt x="26215" y="9"/>
                      <a:pt x="26022" y="2"/>
                    </a:cubicBezTo>
                    <a:lnTo>
                      <a:pt x="26022" y="2"/>
                    </a:lnTo>
                    <a:lnTo>
                      <a:pt x="26011" y="2"/>
                    </a:lnTo>
                    <a:lnTo>
                      <a:pt x="26000" y="2"/>
                    </a:lnTo>
                    <a:lnTo>
                      <a:pt x="26000" y="2"/>
                    </a:lnTo>
                    <a:cubicBezTo>
                      <a:pt x="25806" y="9"/>
                      <a:pt x="25703" y="110"/>
                      <a:pt x="25605" y="208"/>
                    </a:cubicBezTo>
                    <a:cubicBezTo>
                      <a:pt x="25502" y="310"/>
                      <a:pt x="25404" y="407"/>
                      <a:pt x="25207" y="407"/>
                    </a:cubicBezTo>
                    <a:cubicBezTo>
                      <a:pt x="25009" y="407"/>
                      <a:pt x="24911" y="310"/>
                      <a:pt x="24808" y="208"/>
                    </a:cubicBezTo>
                    <a:cubicBezTo>
                      <a:pt x="24707" y="105"/>
                      <a:pt x="24598" y="2"/>
                      <a:pt x="24389" y="2"/>
                    </a:cubicBezTo>
                    <a:cubicBezTo>
                      <a:pt x="24182" y="2"/>
                      <a:pt x="24077" y="107"/>
                      <a:pt x="23975" y="208"/>
                    </a:cubicBezTo>
                    <a:cubicBezTo>
                      <a:pt x="23874" y="309"/>
                      <a:pt x="23775" y="407"/>
                      <a:pt x="23577" y="407"/>
                    </a:cubicBezTo>
                    <a:cubicBezTo>
                      <a:pt x="23380" y="407"/>
                      <a:pt x="23282" y="310"/>
                      <a:pt x="23179" y="208"/>
                    </a:cubicBezTo>
                    <a:cubicBezTo>
                      <a:pt x="23076" y="105"/>
                      <a:pt x="22972" y="2"/>
                      <a:pt x="22765" y="2"/>
                    </a:cubicBezTo>
                    <a:cubicBezTo>
                      <a:pt x="22556" y="2"/>
                      <a:pt x="22450" y="107"/>
                      <a:pt x="22349" y="208"/>
                    </a:cubicBezTo>
                    <a:cubicBezTo>
                      <a:pt x="22250" y="309"/>
                      <a:pt x="22150" y="407"/>
                      <a:pt x="21952" y="407"/>
                    </a:cubicBezTo>
                    <a:cubicBezTo>
                      <a:pt x="21753" y="407"/>
                      <a:pt x="21657" y="310"/>
                      <a:pt x="21554" y="208"/>
                    </a:cubicBezTo>
                    <a:cubicBezTo>
                      <a:pt x="21451" y="105"/>
                      <a:pt x="21347" y="2"/>
                      <a:pt x="21139" y="2"/>
                    </a:cubicBezTo>
                    <a:cubicBezTo>
                      <a:pt x="20932" y="2"/>
                      <a:pt x="20826" y="107"/>
                      <a:pt x="20724" y="208"/>
                    </a:cubicBezTo>
                    <a:cubicBezTo>
                      <a:pt x="20623" y="309"/>
                      <a:pt x="20525" y="407"/>
                      <a:pt x="20326" y="407"/>
                    </a:cubicBezTo>
                    <a:cubicBezTo>
                      <a:pt x="20129" y="407"/>
                      <a:pt x="20032" y="310"/>
                      <a:pt x="19930" y="208"/>
                    </a:cubicBezTo>
                    <a:cubicBezTo>
                      <a:pt x="19827" y="105"/>
                      <a:pt x="19722" y="2"/>
                      <a:pt x="19514" y="2"/>
                    </a:cubicBezTo>
                    <a:cubicBezTo>
                      <a:pt x="19307" y="2"/>
                      <a:pt x="19199" y="107"/>
                      <a:pt x="19098" y="208"/>
                    </a:cubicBezTo>
                    <a:cubicBezTo>
                      <a:pt x="18996" y="309"/>
                      <a:pt x="18899" y="407"/>
                      <a:pt x="18700" y="407"/>
                    </a:cubicBezTo>
                    <a:cubicBezTo>
                      <a:pt x="18502" y="407"/>
                      <a:pt x="18404" y="310"/>
                      <a:pt x="18302" y="208"/>
                    </a:cubicBezTo>
                    <a:cubicBezTo>
                      <a:pt x="18199" y="105"/>
                      <a:pt x="18095" y="2"/>
                      <a:pt x="17888" y="2"/>
                    </a:cubicBezTo>
                    <a:cubicBezTo>
                      <a:pt x="17679" y="2"/>
                      <a:pt x="17573" y="107"/>
                      <a:pt x="17472" y="208"/>
                    </a:cubicBezTo>
                    <a:cubicBezTo>
                      <a:pt x="17372" y="309"/>
                      <a:pt x="17273" y="407"/>
                      <a:pt x="17075" y="407"/>
                    </a:cubicBezTo>
                    <a:cubicBezTo>
                      <a:pt x="16876" y="407"/>
                      <a:pt x="16780" y="310"/>
                      <a:pt x="16677" y="208"/>
                    </a:cubicBezTo>
                    <a:cubicBezTo>
                      <a:pt x="16574" y="105"/>
                      <a:pt x="16470" y="2"/>
                      <a:pt x="16261" y="2"/>
                    </a:cubicBezTo>
                    <a:cubicBezTo>
                      <a:pt x="16054" y="2"/>
                      <a:pt x="15948" y="107"/>
                      <a:pt x="15847" y="208"/>
                    </a:cubicBezTo>
                    <a:cubicBezTo>
                      <a:pt x="15746" y="309"/>
                      <a:pt x="15648" y="407"/>
                      <a:pt x="15449" y="407"/>
                    </a:cubicBezTo>
                    <a:cubicBezTo>
                      <a:pt x="15252" y="407"/>
                      <a:pt x="15154" y="310"/>
                      <a:pt x="15051" y="208"/>
                    </a:cubicBezTo>
                    <a:cubicBezTo>
                      <a:pt x="14948" y="105"/>
                      <a:pt x="14844" y="2"/>
                      <a:pt x="14637" y="2"/>
                    </a:cubicBezTo>
                    <a:cubicBezTo>
                      <a:pt x="14430" y="2"/>
                      <a:pt x="14322" y="107"/>
                      <a:pt x="14221" y="208"/>
                    </a:cubicBezTo>
                    <a:cubicBezTo>
                      <a:pt x="14118" y="309"/>
                      <a:pt x="14022" y="407"/>
                      <a:pt x="13823" y="407"/>
                    </a:cubicBezTo>
                    <a:cubicBezTo>
                      <a:pt x="13625" y="407"/>
                      <a:pt x="13527" y="310"/>
                      <a:pt x="13425" y="208"/>
                    </a:cubicBezTo>
                    <a:cubicBezTo>
                      <a:pt x="13327" y="110"/>
                      <a:pt x="13224" y="7"/>
                      <a:pt x="13026" y="2"/>
                    </a:cubicBezTo>
                    <a:lnTo>
                      <a:pt x="13026" y="2"/>
                    </a:lnTo>
                    <a:lnTo>
                      <a:pt x="13018" y="2"/>
                    </a:lnTo>
                    <a:lnTo>
                      <a:pt x="13009" y="2"/>
                    </a:lnTo>
                    <a:lnTo>
                      <a:pt x="13009" y="2"/>
                    </a:lnTo>
                    <a:cubicBezTo>
                      <a:pt x="12811" y="7"/>
                      <a:pt x="12709" y="110"/>
                      <a:pt x="12611" y="208"/>
                    </a:cubicBezTo>
                    <a:cubicBezTo>
                      <a:pt x="12508" y="310"/>
                      <a:pt x="12410" y="407"/>
                      <a:pt x="12212" y="407"/>
                    </a:cubicBezTo>
                    <a:cubicBezTo>
                      <a:pt x="12013" y="407"/>
                      <a:pt x="11917" y="310"/>
                      <a:pt x="11814" y="208"/>
                    </a:cubicBezTo>
                    <a:cubicBezTo>
                      <a:pt x="11711" y="105"/>
                      <a:pt x="11607" y="2"/>
                      <a:pt x="11400" y="2"/>
                    </a:cubicBezTo>
                    <a:cubicBezTo>
                      <a:pt x="11191" y="2"/>
                      <a:pt x="11086" y="107"/>
                      <a:pt x="10984" y="208"/>
                    </a:cubicBezTo>
                    <a:cubicBezTo>
                      <a:pt x="10883" y="309"/>
                      <a:pt x="10785" y="407"/>
                      <a:pt x="10586" y="407"/>
                    </a:cubicBezTo>
                    <a:cubicBezTo>
                      <a:pt x="10389" y="407"/>
                      <a:pt x="10292" y="310"/>
                      <a:pt x="10189" y="208"/>
                    </a:cubicBezTo>
                    <a:cubicBezTo>
                      <a:pt x="10087" y="105"/>
                      <a:pt x="9970" y="2"/>
                      <a:pt x="9763" y="2"/>
                    </a:cubicBezTo>
                    <a:cubicBezTo>
                      <a:pt x="9554" y="2"/>
                      <a:pt x="9448" y="107"/>
                      <a:pt x="9347" y="208"/>
                    </a:cubicBezTo>
                    <a:cubicBezTo>
                      <a:pt x="9246" y="309"/>
                      <a:pt x="9148" y="407"/>
                      <a:pt x="8949" y="407"/>
                    </a:cubicBezTo>
                    <a:cubicBezTo>
                      <a:pt x="8751" y="407"/>
                      <a:pt x="8653" y="310"/>
                      <a:pt x="8551" y="208"/>
                    </a:cubicBezTo>
                    <a:cubicBezTo>
                      <a:pt x="8449" y="105"/>
                      <a:pt x="8344" y="2"/>
                      <a:pt x="8135" y="2"/>
                    </a:cubicBezTo>
                    <a:cubicBezTo>
                      <a:pt x="7926" y="2"/>
                      <a:pt x="7822" y="107"/>
                      <a:pt x="7721" y="208"/>
                    </a:cubicBezTo>
                    <a:cubicBezTo>
                      <a:pt x="7620" y="309"/>
                      <a:pt x="7522" y="407"/>
                      <a:pt x="7323" y="407"/>
                    </a:cubicBezTo>
                    <a:cubicBezTo>
                      <a:pt x="7125" y="407"/>
                      <a:pt x="7027" y="310"/>
                      <a:pt x="6924" y="208"/>
                    </a:cubicBezTo>
                    <a:cubicBezTo>
                      <a:pt x="6823" y="105"/>
                      <a:pt x="6717" y="2"/>
                      <a:pt x="6509" y="2"/>
                    </a:cubicBezTo>
                    <a:cubicBezTo>
                      <a:pt x="6300" y="2"/>
                      <a:pt x="6196" y="107"/>
                      <a:pt x="6095" y="208"/>
                    </a:cubicBezTo>
                    <a:cubicBezTo>
                      <a:pt x="5993" y="309"/>
                      <a:pt x="5894" y="407"/>
                      <a:pt x="5696" y="407"/>
                    </a:cubicBezTo>
                    <a:cubicBezTo>
                      <a:pt x="5499" y="407"/>
                      <a:pt x="5401" y="310"/>
                      <a:pt x="5298" y="208"/>
                    </a:cubicBezTo>
                    <a:cubicBezTo>
                      <a:pt x="5195" y="105"/>
                      <a:pt x="5091" y="2"/>
                      <a:pt x="4884" y="2"/>
                    </a:cubicBezTo>
                    <a:cubicBezTo>
                      <a:pt x="4675" y="2"/>
                      <a:pt x="4569" y="107"/>
                      <a:pt x="4468" y="208"/>
                    </a:cubicBezTo>
                    <a:cubicBezTo>
                      <a:pt x="4367" y="309"/>
                      <a:pt x="4269" y="407"/>
                      <a:pt x="4072" y="407"/>
                    </a:cubicBezTo>
                    <a:cubicBezTo>
                      <a:pt x="3873" y="407"/>
                      <a:pt x="3776" y="310"/>
                      <a:pt x="3673" y="208"/>
                    </a:cubicBezTo>
                    <a:cubicBezTo>
                      <a:pt x="3571" y="105"/>
                      <a:pt x="3466" y="2"/>
                      <a:pt x="3258" y="2"/>
                    </a:cubicBezTo>
                    <a:cubicBezTo>
                      <a:pt x="3049" y="2"/>
                      <a:pt x="2943" y="107"/>
                      <a:pt x="2842" y="208"/>
                    </a:cubicBezTo>
                    <a:cubicBezTo>
                      <a:pt x="2741" y="309"/>
                      <a:pt x="2643" y="407"/>
                      <a:pt x="2445" y="407"/>
                    </a:cubicBezTo>
                    <a:cubicBezTo>
                      <a:pt x="2246" y="407"/>
                      <a:pt x="2150" y="310"/>
                      <a:pt x="2047" y="208"/>
                    </a:cubicBezTo>
                    <a:cubicBezTo>
                      <a:pt x="1944" y="105"/>
                      <a:pt x="1840" y="2"/>
                      <a:pt x="1631" y="2"/>
                    </a:cubicBezTo>
                    <a:cubicBezTo>
                      <a:pt x="1424" y="2"/>
                      <a:pt x="1319" y="107"/>
                      <a:pt x="1217" y="208"/>
                    </a:cubicBezTo>
                    <a:cubicBezTo>
                      <a:pt x="1116" y="309"/>
                      <a:pt x="1010" y="407"/>
                      <a:pt x="813" y="407"/>
                    </a:cubicBezTo>
                    <a:cubicBezTo>
                      <a:pt x="615" y="407"/>
                      <a:pt x="517" y="310"/>
                      <a:pt x="415" y="208"/>
                    </a:cubicBezTo>
                    <a:cubicBezTo>
                      <a:pt x="312" y="105"/>
                      <a:pt x="208" y="2"/>
                      <a:pt x="1" y="2"/>
                    </a:cubicBezTo>
                    <a:lnTo>
                      <a:pt x="1" y="28"/>
                    </a:lnTo>
                    <a:cubicBezTo>
                      <a:pt x="198" y="28"/>
                      <a:pt x="294" y="124"/>
                      <a:pt x="399" y="227"/>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1444" y="852269"/>
                <a:ext cx="9137982" cy="101574"/>
              </a:xfrm>
              <a:custGeom>
                <a:rect b="b" l="l" r="r" t="t"/>
                <a:pathLst>
                  <a:path extrusionOk="0" fill="none" h="433" w="37978">
                    <a:moveTo>
                      <a:pt x="813" y="432"/>
                    </a:moveTo>
                    <a:cubicBezTo>
                      <a:pt x="1021" y="432"/>
                      <a:pt x="1127" y="328"/>
                      <a:pt x="1228" y="227"/>
                    </a:cubicBezTo>
                    <a:cubicBezTo>
                      <a:pt x="1328" y="124"/>
                      <a:pt x="1428" y="26"/>
                      <a:pt x="1625" y="26"/>
                    </a:cubicBezTo>
                    <a:cubicBezTo>
                      <a:pt x="1824" y="26"/>
                      <a:pt x="1921" y="124"/>
                      <a:pt x="2023" y="227"/>
                    </a:cubicBezTo>
                    <a:cubicBezTo>
                      <a:pt x="2126" y="328"/>
                      <a:pt x="2230" y="432"/>
                      <a:pt x="2439" y="432"/>
                    </a:cubicBezTo>
                    <a:cubicBezTo>
                      <a:pt x="2646" y="432"/>
                      <a:pt x="2752" y="328"/>
                      <a:pt x="2853" y="227"/>
                    </a:cubicBezTo>
                    <a:cubicBezTo>
                      <a:pt x="2954" y="124"/>
                      <a:pt x="3052" y="26"/>
                      <a:pt x="3251" y="26"/>
                    </a:cubicBezTo>
                    <a:cubicBezTo>
                      <a:pt x="3449" y="26"/>
                      <a:pt x="3545" y="124"/>
                      <a:pt x="3648" y="227"/>
                    </a:cubicBezTo>
                    <a:cubicBezTo>
                      <a:pt x="3751" y="328"/>
                      <a:pt x="3855" y="432"/>
                      <a:pt x="4064" y="432"/>
                    </a:cubicBezTo>
                    <a:cubicBezTo>
                      <a:pt x="4271" y="432"/>
                      <a:pt x="4378" y="328"/>
                      <a:pt x="4479" y="227"/>
                    </a:cubicBezTo>
                    <a:cubicBezTo>
                      <a:pt x="4582" y="124"/>
                      <a:pt x="4679" y="26"/>
                      <a:pt x="4878" y="26"/>
                    </a:cubicBezTo>
                    <a:cubicBezTo>
                      <a:pt x="5075" y="26"/>
                      <a:pt x="5173" y="124"/>
                      <a:pt x="5276" y="227"/>
                    </a:cubicBezTo>
                    <a:cubicBezTo>
                      <a:pt x="5379" y="328"/>
                      <a:pt x="5483" y="432"/>
                      <a:pt x="5690" y="432"/>
                    </a:cubicBezTo>
                    <a:cubicBezTo>
                      <a:pt x="5899" y="432"/>
                      <a:pt x="6005" y="328"/>
                      <a:pt x="6106" y="227"/>
                    </a:cubicBezTo>
                    <a:cubicBezTo>
                      <a:pt x="6205" y="124"/>
                      <a:pt x="6305" y="26"/>
                      <a:pt x="6502" y="26"/>
                    </a:cubicBezTo>
                    <a:cubicBezTo>
                      <a:pt x="6701" y="26"/>
                      <a:pt x="6798" y="124"/>
                      <a:pt x="6901" y="227"/>
                    </a:cubicBezTo>
                    <a:cubicBezTo>
                      <a:pt x="7003" y="328"/>
                      <a:pt x="7108" y="432"/>
                      <a:pt x="7316" y="432"/>
                    </a:cubicBezTo>
                    <a:cubicBezTo>
                      <a:pt x="7523" y="432"/>
                      <a:pt x="7629" y="328"/>
                      <a:pt x="7730" y="227"/>
                    </a:cubicBezTo>
                    <a:cubicBezTo>
                      <a:pt x="7831" y="124"/>
                      <a:pt x="7929" y="26"/>
                      <a:pt x="8129" y="26"/>
                    </a:cubicBezTo>
                    <a:cubicBezTo>
                      <a:pt x="8326" y="26"/>
                      <a:pt x="8424" y="124"/>
                      <a:pt x="8527" y="227"/>
                    </a:cubicBezTo>
                    <a:cubicBezTo>
                      <a:pt x="8630" y="328"/>
                      <a:pt x="8734" y="432"/>
                      <a:pt x="8942" y="432"/>
                    </a:cubicBezTo>
                    <a:cubicBezTo>
                      <a:pt x="9151" y="432"/>
                      <a:pt x="9255" y="328"/>
                      <a:pt x="9357" y="227"/>
                    </a:cubicBezTo>
                    <a:cubicBezTo>
                      <a:pt x="9458" y="124"/>
                      <a:pt x="9565" y="26"/>
                      <a:pt x="9763" y="26"/>
                    </a:cubicBezTo>
                    <a:cubicBezTo>
                      <a:pt x="9960" y="26"/>
                      <a:pt x="10057" y="124"/>
                      <a:pt x="10159" y="227"/>
                    </a:cubicBezTo>
                    <a:cubicBezTo>
                      <a:pt x="10262" y="328"/>
                      <a:pt x="10366" y="432"/>
                      <a:pt x="10575" y="432"/>
                    </a:cubicBezTo>
                    <a:cubicBezTo>
                      <a:pt x="10784" y="432"/>
                      <a:pt x="10890" y="328"/>
                      <a:pt x="10991" y="227"/>
                    </a:cubicBezTo>
                    <a:cubicBezTo>
                      <a:pt x="11092" y="124"/>
                      <a:pt x="11190" y="26"/>
                      <a:pt x="11389" y="26"/>
                    </a:cubicBezTo>
                    <a:cubicBezTo>
                      <a:pt x="11587" y="26"/>
                      <a:pt x="11685" y="124"/>
                      <a:pt x="11787" y="227"/>
                    </a:cubicBezTo>
                    <a:cubicBezTo>
                      <a:pt x="11888" y="328"/>
                      <a:pt x="11993" y="432"/>
                      <a:pt x="12201" y="432"/>
                    </a:cubicBezTo>
                    <a:cubicBezTo>
                      <a:pt x="12410" y="432"/>
                      <a:pt x="12516" y="328"/>
                      <a:pt x="12617" y="227"/>
                    </a:cubicBezTo>
                    <a:cubicBezTo>
                      <a:pt x="12718" y="124"/>
                      <a:pt x="12815" y="29"/>
                      <a:pt x="13007" y="28"/>
                    </a:cubicBezTo>
                    <a:cubicBezTo>
                      <a:pt x="13199" y="29"/>
                      <a:pt x="13295" y="126"/>
                      <a:pt x="13396" y="227"/>
                    </a:cubicBezTo>
                    <a:cubicBezTo>
                      <a:pt x="13497" y="326"/>
                      <a:pt x="13603" y="432"/>
                      <a:pt x="13812" y="432"/>
                    </a:cubicBezTo>
                    <a:cubicBezTo>
                      <a:pt x="14020" y="432"/>
                      <a:pt x="14126" y="328"/>
                      <a:pt x="14227" y="227"/>
                    </a:cubicBezTo>
                    <a:cubicBezTo>
                      <a:pt x="14329" y="124"/>
                      <a:pt x="14427" y="26"/>
                      <a:pt x="14626" y="26"/>
                    </a:cubicBezTo>
                    <a:cubicBezTo>
                      <a:pt x="14823" y="26"/>
                      <a:pt x="14920" y="124"/>
                      <a:pt x="15022" y="227"/>
                    </a:cubicBezTo>
                    <a:cubicBezTo>
                      <a:pt x="15125" y="328"/>
                      <a:pt x="15229" y="432"/>
                      <a:pt x="15438" y="432"/>
                    </a:cubicBezTo>
                    <a:cubicBezTo>
                      <a:pt x="15645" y="432"/>
                      <a:pt x="15751" y="328"/>
                      <a:pt x="15852" y="227"/>
                    </a:cubicBezTo>
                    <a:cubicBezTo>
                      <a:pt x="15953" y="124"/>
                      <a:pt x="16053" y="26"/>
                      <a:pt x="16250" y="26"/>
                    </a:cubicBezTo>
                    <a:cubicBezTo>
                      <a:pt x="16448" y="26"/>
                      <a:pt x="16546" y="124"/>
                      <a:pt x="16649" y="227"/>
                    </a:cubicBezTo>
                    <a:cubicBezTo>
                      <a:pt x="16751" y="328"/>
                      <a:pt x="16856" y="432"/>
                      <a:pt x="17063" y="432"/>
                    </a:cubicBezTo>
                    <a:cubicBezTo>
                      <a:pt x="17271" y="432"/>
                      <a:pt x="17377" y="328"/>
                      <a:pt x="17478" y="227"/>
                    </a:cubicBezTo>
                    <a:cubicBezTo>
                      <a:pt x="17579" y="124"/>
                      <a:pt x="17684" y="26"/>
                      <a:pt x="17881" y="26"/>
                    </a:cubicBezTo>
                    <a:cubicBezTo>
                      <a:pt x="18079" y="26"/>
                      <a:pt x="18177" y="124"/>
                      <a:pt x="18280" y="227"/>
                    </a:cubicBezTo>
                    <a:cubicBezTo>
                      <a:pt x="18382" y="328"/>
                      <a:pt x="18487" y="432"/>
                      <a:pt x="18694" y="432"/>
                    </a:cubicBezTo>
                    <a:cubicBezTo>
                      <a:pt x="18902" y="432"/>
                      <a:pt x="19008" y="328"/>
                      <a:pt x="19109" y="227"/>
                    </a:cubicBezTo>
                    <a:cubicBezTo>
                      <a:pt x="19210" y="124"/>
                      <a:pt x="19308" y="26"/>
                      <a:pt x="19506" y="26"/>
                    </a:cubicBezTo>
                    <a:cubicBezTo>
                      <a:pt x="19705" y="26"/>
                      <a:pt x="19802" y="124"/>
                      <a:pt x="19904" y="227"/>
                    </a:cubicBezTo>
                    <a:cubicBezTo>
                      <a:pt x="20007" y="328"/>
                      <a:pt x="20111" y="432"/>
                      <a:pt x="20320" y="432"/>
                    </a:cubicBezTo>
                    <a:cubicBezTo>
                      <a:pt x="20527" y="432"/>
                      <a:pt x="20633" y="328"/>
                      <a:pt x="20734" y="227"/>
                    </a:cubicBezTo>
                    <a:cubicBezTo>
                      <a:pt x="20835" y="124"/>
                      <a:pt x="20933" y="26"/>
                      <a:pt x="21132" y="26"/>
                    </a:cubicBezTo>
                    <a:cubicBezTo>
                      <a:pt x="21330" y="26"/>
                      <a:pt x="21428" y="124"/>
                      <a:pt x="21530" y="227"/>
                    </a:cubicBezTo>
                    <a:cubicBezTo>
                      <a:pt x="21633" y="328"/>
                      <a:pt x="21738" y="432"/>
                      <a:pt x="21945" y="432"/>
                    </a:cubicBezTo>
                    <a:cubicBezTo>
                      <a:pt x="22153" y="432"/>
                      <a:pt x="22259" y="328"/>
                      <a:pt x="22360" y="227"/>
                    </a:cubicBezTo>
                    <a:cubicBezTo>
                      <a:pt x="22460" y="124"/>
                      <a:pt x="22559" y="26"/>
                      <a:pt x="22757" y="26"/>
                    </a:cubicBezTo>
                    <a:cubicBezTo>
                      <a:pt x="22956" y="26"/>
                      <a:pt x="23054" y="124"/>
                      <a:pt x="23155" y="227"/>
                    </a:cubicBezTo>
                    <a:cubicBezTo>
                      <a:pt x="23256" y="328"/>
                      <a:pt x="23362" y="432"/>
                      <a:pt x="23571" y="432"/>
                    </a:cubicBezTo>
                    <a:cubicBezTo>
                      <a:pt x="23778" y="432"/>
                      <a:pt x="23884" y="328"/>
                      <a:pt x="23985" y="227"/>
                    </a:cubicBezTo>
                    <a:cubicBezTo>
                      <a:pt x="24086" y="124"/>
                      <a:pt x="24184" y="26"/>
                      <a:pt x="24383" y="26"/>
                    </a:cubicBezTo>
                    <a:cubicBezTo>
                      <a:pt x="24581" y="26"/>
                      <a:pt x="24679" y="124"/>
                      <a:pt x="24781" y="227"/>
                    </a:cubicBezTo>
                    <a:cubicBezTo>
                      <a:pt x="24884" y="328"/>
                      <a:pt x="24988" y="432"/>
                      <a:pt x="25195" y="432"/>
                    </a:cubicBezTo>
                    <a:cubicBezTo>
                      <a:pt x="25403" y="432"/>
                      <a:pt x="25510" y="328"/>
                      <a:pt x="25611" y="227"/>
                    </a:cubicBezTo>
                    <a:cubicBezTo>
                      <a:pt x="25711" y="124"/>
                      <a:pt x="25807" y="31"/>
                      <a:pt x="25997" y="28"/>
                    </a:cubicBezTo>
                    <a:cubicBezTo>
                      <a:pt x="26188" y="31"/>
                      <a:pt x="26283" y="126"/>
                      <a:pt x="26384" y="227"/>
                    </a:cubicBezTo>
                    <a:cubicBezTo>
                      <a:pt x="26485" y="326"/>
                      <a:pt x="26591" y="432"/>
                      <a:pt x="26800" y="432"/>
                    </a:cubicBezTo>
                    <a:cubicBezTo>
                      <a:pt x="27008" y="432"/>
                      <a:pt x="27114" y="328"/>
                      <a:pt x="27215" y="227"/>
                    </a:cubicBezTo>
                    <a:cubicBezTo>
                      <a:pt x="27316" y="124"/>
                      <a:pt x="27414" y="26"/>
                      <a:pt x="27614" y="26"/>
                    </a:cubicBezTo>
                    <a:cubicBezTo>
                      <a:pt x="27811" y="26"/>
                      <a:pt x="27907" y="124"/>
                      <a:pt x="28010" y="227"/>
                    </a:cubicBezTo>
                    <a:cubicBezTo>
                      <a:pt x="28113" y="328"/>
                      <a:pt x="28217" y="432"/>
                      <a:pt x="28426" y="432"/>
                    </a:cubicBezTo>
                    <a:cubicBezTo>
                      <a:pt x="28633" y="432"/>
                      <a:pt x="28739" y="328"/>
                      <a:pt x="28840" y="227"/>
                    </a:cubicBezTo>
                    <a:cubicBezTo>
                      <a:pt x="28941" y="124"/>
                      <a:pt x="29041" y="26"/>
                      <a:pt x="29238" y="26"/>
                    </a:cubicBezTo>
                    <a:cubicBezTo>
                      <a:pt x="29436" y="26"/>
                      <a:pt x="29534" y="124"/>
                      <a:pt x="29636" y="227"/>
                    </a:cubicBezTo>
                    <a:cubicBezTo>
                      <a:pt x="29739" y="328"/>
                      <a:pt x="29843" y="432"/>
                      <a:pt x="30051" y="432"/>
                    </a:cubicBezTo>
                    <a:cubicBezTo>
                      <a:pt x="30259" y="432"/>
                      <a:pt x="30365" y="328"/>
                      <a:pt x="30466" y="227"/>
                    </a:cubicBezTo>
                    <a:cubicBezTo>
                      <a:pt x="30567" y="124"/>
                      <a:pt x="30665" y="26"/>
                      <a:pt x="30864" y="26"/>
                    </a:cubicBezTo>
                    <a:cubicBezTo>
                      <a:pt x="31062" y="26"/>
                      <a:pt x="31158" y="124"/>
                      <a:pt x="31261" y="227"/>
                    </a:cubicBezTo>
                    <a:cubicBezTo>
                      <a:pt x="31364" y="328"/>
                      <a:pt x="31468" y="432"/>
                      <a:pt x="31677" y="432"/>
                    </a:cubicBezTo>
                    <a:cubicBezTo>
                      <a:pt x="31885" y="432"/>
                      <a:pt x="31991" y="328"/>
                      <a:pt x="32092" y="227"/>
                    </a:cubicBezTo>
                    <a:cubicBezTo>
                      <a:pt x="32194" y="124"/>
                      <a:pt x="32292" y="26"/>
                      <a:pt x="32491" y="26"/>
                    </a:cubicBezTo>
                    <a:cubicBezTo>
                      <a:pt x="32688" y="26"/>
                      <a:pt x="32785" y="124"/>
                      <a:pt x="32887" y="227"/>
                    </a:cubicBezTo>
                    <a:cubicBezTo>
                      <a:pt x="32990" y="328"/>
                      <a:pt x="33094" y="432"/>
                      <a:pt x="33303" y="432"/>
                    </a:cubicBezTo>
                    <a:cubicBezTo>
                      <a:pt x="33510" y="432"/>
                      <a:pt x="33618" y="328"/>
                      <a:pt x="33717" y="227"/>
                    </a:cubicBezTo>
                    <a:cubicBezTo>
                      <a:pt x="33818" y="124"/>
                      <a:pt x="33918" y="26"/>
                      <a:pt x="34115" y="26"/>
                    </a:cubicBezTo>
                    <a:cubicBezTo>
                      <a:pt x="34314" y="26"/>
                      <a:pt x="34411" y="124"/>
                      <a:pt x="34514" y="227"/>
                    </a:cubicBezTo>
                    <a:cubicBezTo>
                      <a:pt x="34616" y="328"/>
                      <a:pt x="34721" y="432"/>
                      <a:pt x="34928" y="432"/>
                    </a:cubicBezTo>
                    <a:cubicBezTo>
                      <a:pt x="35136" y="432"/>
                      <a:pt x="35242" y="328"/>
                      <a:pt x="35345" y="227"/>
                    </a:cubicBezTo>
                    <a:cubicBezTo>
                      <a:pt x="35446" y="124"/>
                      <a:pt x="35544" y="26"/>
                      <a:pt x="35742" y="26"/>
                    </a:cubicBezTo>
                    <a:cubicBezTo>
                      <a:pt x="35941" y="26"/>
                      <a:pt x="36037" y="124"/>
                      <a:pt x="36140" y="227"/>
                    </a:cubicBezTo>
                    <a:cubicBezTo>
                      <a:pt x="36243" y="328"/>
                      <a:pt x="36347" y="432"/>
                      <a:pt x="36555" y="432"/>
                    </a:cubicBezTo>
                    <a:cubicBezTo>
                      <a:pt x="36763" y="432"/>
                      <a:pt x="36868" y="328"/>
                      <a:pt x="36970" y="227"/>
                    </a:cubicBezTo>
                    <a:cubicBezTo>
                      <a:pt x="37071" y="124"/>
                      <a:pt x="37169" y="26"/>
                      <a:pt x="37368" y="26"/>
                    </a:cubicBezTo>
                    <a:cubicBezTo>
                      <a:pt x="37565" y="26"/>
                      <a:pt x="37663" y="124"/>
                      <a:pt x="37766" y="227"/>
                    </a:cubicBezTo>
                    <a:cubicBezTo>
                      <a:pt x="37828" y="289"/>
                      <a:pt x="37891" y="352"/>
                      <a:pt x="37978" y="391"/>
                    </a:cubicBezTo>
                    <a:lnTo>
                      <a:pt x="37978" y="363"/>
                    </a:lnTo>
                    <a:cubicBezTo>
                      <a:pt x="37902" y="325"/>
                      <a:pt x="37844" y="268"/>
                      <a:pt x="37783" y="208"/>
                    </a:cubicBezTo>
                    <a:cubicBezTo>
                      <a:pt x="37681" y="107"/>
                      <a:pt x="37576" y="3"/>
                      <a:pt x="37368" y="3"/>
                    </a:cubicBezTo>
                    <a:cubicBezTo>
                      <a:pt x="37159" y="3"/>
                      <a:pt x="37053" y="107"/>
                      <a:pt x="36952" y="208"/>
                    </a:cubicBezTo>
                    <a:cubicBezTo>
                      <a:pt x="36851" y="309"/>
                      <a:pt x="36753" y="407"/>
                      <a:pt x="36555" y="407"/>
                    </a:cubicBezTo>
                    <a:cubicBezTo>
                      <a:pt x="36356" y="407"/>
                      <a:pt x="36260" y="311"/>
                      <a:pt x="36157" y="208"/>
                    </a:cubicBezTo>
                    <a:cubicBezTo>
                      <a:pt x="36055" y="105"/>
                      <a:pt x="35950" y="3"/>
                      <a:pt x="35742" y="3"/>
                    </a:cubicBezTo>
                    <a:cubicBezTo>
                      <a:pt x="35535" y="3"/>
                      <a:pt x="35444" y="108"/>
                      <a:pt x="35342" y="208"/>
                    </a:cubicBezTo>
                    <a:cubicBezTo>
                      <a:pt x="35241" y="309"/>
                      <a:pt x="35143" y="407"/>
                      <a:pt x="34945" y="407"/>
                    </a:cubicBezTo>
                    <a:cubicBezTo>
                      <a:pt x="34746" y="407"/>
                      <a:pt x="34650" y="311"/>
                      <a:pt x="34547" y="208"/>
                    </a:cubicBezTo>
                    <a:cubicBezTo>
                      <a:pt x="34444" y="105"/>
                      <a:pt x="34340" y="3"/>
                      <a:pt x="34133" y="3"/>
                    </a:cubicBezTo>
                    <a:cubicBezTo>
                      <a:pt x="33924" y="3"/>
                      <a:pt x="33818" y="107"/>
                      <a:pt x="33717" y="208"/>
                    </a:cubicBezTo>
                    <a:cubicBezTo>
                      <a:pt x="33616" y="309"/>
                      <a:pt x="33518" y="407"/>
                      <a:pt x="33319" y="407"/>
                    </a:cubicBezTo>
                    <a:cubicBezTo>
                      <a:pt x="33121" y="407"/>
                      <a:pt x="33025" y="311"/>
                      <a:pt x="32922" y="208"/>
                    </a:cubicBezTo>
                    <a:cubicBezTo>
                      <a:pt x="32819" y="105"/>
                      <a:pt x="32715" y="3"/>
                      <a:pt x="32506" y="3"/>
                    </a:cubicBezTo>
                    <a:cubicBezTo>
                      <a:pt x="32299" y="3"/>
                      <a:pt x="32192" y="107"/>
                      <a:pt x="32091" y="208"/>
                    </a:cubicBezTo>
                    <a:cubicBezTo>
                      <a:pt x="31988" y="309"/>
                      <a:pt x="31892" y="407"/>
                      <a:pt x="31693" y="407"/>
                    </a:cubicBezTo>
                    <a:cubicBezTo>
                      <a:pt x="31495" y="407"/>
                      <a:pt x="31399" y="311"/>
                      <a:pt x="31296" y="208"/>
                    </a:cubicBezTo>
                    <a:cubicBezTo>
                      <a:pt x="31193" y="105"/>
                      <a:pt x="31087" y="3"/>
                      <a:pt x="30880" y="3"/>
                    </a:cubicBezTo>
                    <a:cubicBezTo>
                      <a:pt x="30673" y="3"/>
                      <a:pt x="30566" y="107"/>
                      <a:pt x="30466" y="208"/>
                    </a:cubicBezTo>
                    <a:cubicBezTo>
                      <a:pt x="30365" y="309"/>
                      <a:pt x="30265" y="407"/>
                      <a:pt x="30068" y="407"/>
                    </a:cubicBezTo>
                    <a:cubicBezTo>
                      <a:pt x="29869" y="407"/>
                      <a:pt x="29772" y="311"/>
                      <a:pt x="29670" y="208"/>
                    </a:cubicBezTo>
                    <a:cubicBezTo>
                      <a:pt x="29567" y="105"/>
                      <a:pt x="29463" y="3"/>
                      <a:pt x="29256" y="3"/>
                    </a:cubicBezTo>
                    <a:cubicBezTo>
                      <a:pt x="29047" y="3"/>
                      <a:pt x="28941" y="107"/>
                      <a:pt x="28840" y="208"/>
                    </a:cubicBezTo>
                    <a:cubicBezTo>
                      <a:pt x="28739" y="309"/>
                      <a:pt x="28641" y="407"/>
                      <a:pt x="28442" y="407"/>
                    </a:cubicBezTo>
                    <a:cubicBezTo>
                      <a:pt x="28244" y="407"/>
                      <a:pt x="28148" y="311"/>
                      <a:pt x="28045" y="208"/>
                    </a:cubicBezTo>
                    <a:cubicBezTo>
                      <a:pt x="27942" y="105"/>
                      <a:pt x="27838" y="3"/>
                      <a:pt x="27629" y="3"/>
                    </a:cubicBezTo>
                    <a:cubicBezTo>
                      <a:pt x="27422" y="3"/>
                      <a:pt x="27315" y="107"/>
                      <a:pt x="27215" y="208"/>
                    </a:cubicBezTo>
                    <a:cubicBezTo>
                      <a:pt x="27114" y="309"/>
                      <a:pt x="27015" y="407"/>
                      <a:pt x="26817" y="407"/>
                    </a:cubicBezTo>
                    <a:cubicBezTo>
                      <a:pt x="26618" y="407"/>
                      <a:pt x="26521" y="311"/>
                      <a:pt x="26419" y="208"/>
                    </a:cubicBezTo>
                    <a:cubicBezTo>
                      <a:pt x="26321" y="110"/>
                      <a:pt x="26220" y="9"/>
                      <a:pt x="26025" y="3"/>
                    </a:cubicBezTo>
                    <a:lnTo>
                      <a:pt x="26025" y="3"/>
                    </a:lnTo>
                    <a:lnTo>
                      <a:pt x="26003" y="3"/>
                    </a:lnTo>
                    <a:lnTo>
                      <a:pt x="26003" y="3"/>
                    </a:lnTo>
                    <a:cubicBezTo>
                      <a:pt x="25809" y="9"/>
                      <a:pt x="25708" y="110"/>
                      <a:pt x="25608" y="208"/>
                    </a:cubicBezTo>
                    <a:cubicBezTo>
                      <a:pt x="25505" y="311"/>
                      <a:pt x="25409" y="407"/>
                      <a:pt x="25210" y="407"/>
                    </a:cubicBezTo>
                    <a:cubicBezTo>
                      <a:pt x="25012" y="407"/>
                      <a:pt x="24914" y="311"/>
                      <a:pt x="24813" y="208"/>
                    </a:cubicBezTo>
                    <a:cubicBezTo>
                      <a:pt x="24710" y="105"/>
                      <a:pt x="24604" y="3"/>
                      <a:pt x="24396" y="3"/>
                    </a:cubicBezTo>
                    <a:cubicBezTo>
                      <a:pt x="24187" y="3"/>
                      <a:pt x="24083" y="107"/>
                      <a:pt x="23982" y="208"/>
                    </a:cubicBezTo>
                    <a:cubicBezTo>
                      <a:pt x="23881" y="309"/>
                      <a:pt x="23783" y="407"/>
                      <a:pt x="23583" y="407"/>
                    </a:cubicBezTo>
                    <a:cubicBezTo>
                      <a:pt x="23386" y="407"/>
                      <a:pt x="23288" y="311"/>
                      <a:pt x="23185" y="208"/>
                    </a:cubicBezTo>
                    <a:cubicBezTo>
                      <a:pt x="23082" y="105"/>
                      <a:pt x="22978" y="3"/>
                      <a:pt x="22771" y="3"/>
                    </a:cubicBezTo>
                    <a:cubicBezTo>
                      <a:pt x="22563" y="3"/>
                      <a:pt x="22457" y="107"/>
                      <a:pt x="22355" y="208"/>
                    </a:cubicBezTo>
                    <a:cubicBezTo>
                      <a:pt x="22256" y="309"/>
                      <a:pt x="22156" y="407"/>
                      <a:pt x="21959" y="407"/>
                    </a:cubicBezTo>
                    <a:cubicBezTo>
                      <a:pt x="21760" y="407"/>
                      <a:pt x="21663" y="311"/>
                      <a:pt x="21561" y="208"/>
                    </a:cubicBezTo>
                    <a:cubicBezTo>
                      <a:pt x="21458" y="105"/>
                      <a:pt x="21353" y="3"/>
                      <a:pt x="21145" y="3"/>
                    </a:cubicBezTo>
                    <a:cubicBezTo>
                      <a:pt x="20938" y="3"/>
                      <a:pt x="20832" y="107"/>
                      <a:pt x="20731" y="208"/>
                    </a:cubicBezTo>
                    <a:cubicBezTo>
                      <a:pt x="20630" y="309"/>
                      <a:pt x="20532" y="407"/>
                      <a:pt x="20333" y="407"/>
                    </a:cubicBezTo>
                    <a:cubicBezTo>
                      <a:pt x="20135" y="407"/>
                      <a:pt x="20039" y="311"/>
                      <a:pt x="19936" y="208"/>
                    </a:cubicBezTo>
                    <a:cubicBezTo>
                      <a:pt x="19833" y="105"/>
                      <a:pt x="19729" y="3"/>
                      <a:pt x="19520" y="3"/>
                    </a:cubicBezTo>
                    <a:cubicBezTo>
                      <a:pt x="19313" y="3"/>
                      <a:pt x="19206" y="107"/>
                      <a:pt x="19105" y="208"/>
                    </a:cubicBezTo>
                    <a:cubicBezTo>
                      <a:pt x="19002" y="309"/>
                      <a:pt x="18905" y="407"/>
                      <a:pt x="18706" y="407"/>
                    </a:cubicBezTo>
                    <a:cubicBezTo>
                      <a:pt x="18509" y="407"/>
                      <a:pt x="18411" y="311"/>
                      <a:pt x="18308" y="208"/>
                    </a:cubicBezTo>
                    <a:cubicBezTo>
                      <a:pt x="18205" y="105"/>
                      <a:pt x="18101" y="3"/>
                      <a:pt x="17894" y="3"/>
                    </a:cubicBezTo>
                    <a:cubicBezTo>
                      <a:pt x="17685" y="3"/>
                      <a:pt x="17579" y="107"/>
                      <a:pt x="17478" y="208"/>
                    </a:cubicBezTo>
                    <a:cubicBezTo>
                      <a:pt x="17379" y="309"/>
                      <a:pt x="17279" y="407"/>
                      <a:pt x="17082" y="407"/>
                    </a:cubicBezTo>
                    <a:cubicBezTo>
                      <a:pt x="16882" y="407"/>
                      <a:pt x="16786" y="311"/>
                      <a:pt x="16683" y="208"/>
                    </a:cubicBezTo>
                    <a:cubicBezTo>
                      <a:pt x="16581" y="105"/>
                      <a:pt x="16476" y="3"/>
                      <a:pt x="16268" y="3"/>
                    </a:cubicBezTo>
                    <a:cubicBezTo>
                      <a:pt x="16061" y="3"/>
                      <a:pt x="15955" y="107"/>
                      <a:pt x="15854" y="208"/>
                    </a:cubicBezTo>
                    <a:cubicBezTo>
                      <a:pt x="15752" y="309"/>
                      <a:pt x="15655" y="407"/>
                      <a:pt x="15455" y="407"/>
                    </a:cubicBezTo>
                    <a:cubicBezTo>
                      <a:pt x="15258" y="407"/>
                      <a:pt x="15160" y="311"/>
                      <a:pt x="15057" y="208"/>
                    </a:cubicBezTo>
                    <a:cubicBezTo>
                      <a:pt x="14954" y="105"/>
                      <a:pt x="14850" y="3"/>
                      <a:pt x="14643" y="3"/>
                    </a:cubicBezTo>
                    <a:cubicBezTo>
                      <a:pt x="14436" y="3"/>
                      <a:pt x="14329" y="107"/>
                      <a:pt x="14227" y="208"/>
                    </a:cubicBezTo>
                    <a:cubicBezTo>
                      <a:pt x="14125" y="309"/>
                      <a:pt x="14028" y="407"/>
                      <a:pt x="13829" y="407"/>
                    </a:cubicBezTo>
                    <a:cubicBezTo>
                      <a:pt x="13632" y="407"/>
                      <a:pt x="13534" y="311"/>
                      <a:pt x="13431" y="208"/>
                    </a:cubicBezTo>
                    <a:cubicBezTo>
                      <a:pt x="13333" y="110"/>
                      <a:pt x="13230" y="7"/>
                      <a:pt x="13033" y="3"/>
                    </a:cubicBezTo>
                    <a:lnTo>
                      <a:pt x="13033" y="3"/>
                    </a:lnTo>
                    <a:lnTo>
                      <a:pt x="13015" y="3"/>
                    </a:lnTo>
                    <a:lnTo>
                      <a:pt x="13015" y="3"/>
                    </a:lnTo>
                    <a:cubicBezTo>
                      <a:pt x="12818" y="7"/>
                      <a:pt x="12715" y="110"/>
                      <a:pt x="12617" y="208"/>
                    </a:cubicBezTo>
                    <a:cubicBezTo>
                      <a:pt x="12514" y="311"/>
                      <a:pt x="12416" y="407"/>
                      <a:pt x="12219" y="407"/>
                    </a:cubicBezTo>
                    <a:cubicBezTo>
                      <a:pt x="12020" y="407"/>
                      <a:pt x="11923" y="311"/>
                      <a:pt x="11820" y="208"/>
                    </a:cubicBezTo>
                    <a:cubicBezTo>
                      <a:pt x="11718" y="105"/>
                      <a:pt x="11613" y="3"/>
                      <a:pt x="11406" y="3"/>
                    </a:cubicBezTo>
                    <a:cubicBezTo>
                      <a:pt x="11198" y="3"/>
                      <a:pt x="11092" y="107"/>
                      <a:pt x="10991" y="208"/>
                    </a:cubicBezTo>
                    <a:cubicBezTo>
                      <a:pt x="10890" y="309"/>
                      <a:pt x="10792" y="407"/>
                      <a:pt x="10592" y="407"/>
                    </a:cubicBezTo>
                    <a:cubicBezTo>
                      <a:pt x="10395" y="407"/>
                      <a:pt x="10298" y="311"/>
                      <a:pt x="10196" y="208"/>
                    </a:cubicBezTo>
                    <a:cubicBezTo>
                      <a:pt x="10093" y="105"/>
                      <a:pt x="9987" y="3"/>
                      <a:pt x="9779" y="3"/>
                    </a:cubicBezTo>
                    <a:cubicBezTo>
                      <a:pt x="9570" y="3"/>
                      <a:pt x="9466" y="107"/>
                      <a:pt x="9364" y="208"/>
                    </a:cubicBezTo>
                    <a:cubicBezTo>
                      <a:pt x="9263" y="309"/>
                      <a:pt x="9165" y="407"/>
                      <a:pt x="8966" y="407"/>
                    </a:cubicBezTo>
                    <a:cubicBezTo>
                      <a:pt x="8769" y="407"/>
                      <a:pt x="8671" y="311"/>
                      <a:pt x="8568" y="208"/>
                    </a:cubicBezTo>
                    <a:cubicBezTo>
                      <a:pt x="8467" y="105"/>
                      <a:pt x="8361" y="3"/>
                      <a:pt x="8152" y="3"/>
                    </a:cubicBezTo>
                    <a:cubicBezTo>
                      <a:pt x="7944" y="3"/>
                      <a:pt x="7839" y="107"/>
                      <a:pt x="7738" y="208"/>
                    </a:cubicBezTo>
                    <a:cubicBezTo>
                      <a:pt x="7637" y="309"/>
                      <a:pt x="7538" y="407"/>
                      <a:pt x="7340" y="407"/>
                    </a:cubicBezTo>
                    <a:cubicBezTo>
                      <a:pt x="7142" y="407"/>
                      <a:pt x="7044" y="311"/>
                      <a:pt x="6942" y="208"/>
                    </a:cubicBezTo>
                    <a:cubicBezTo>
                      <a:pt x="6841" y="105"/>
                      <a:pt x="6735" y="3"/>
                      <a:pt x="6526" y="3"/>
                    </a:cubicBezTo>
                    <a:cubicBezTo>
                      <a:pt x="6317" y="3"/>
                      <a:pt x="6213" y="107"/>
                      <a:pt x="6112" y="208"/>
                    </a:cubicBezTo>
                    <a:cubicBezTo>
                      <a:pt x="6011" y="309"/>
                      <a:pt x="5911" y="407"/>
                      <a:pt x="5714" y="407"/>
                    </a:cubicBezTo>
                    <a:cubicBezTo>
                      <a:pt x="5516" y="407"/>
                      <a:pt x="5418" y="311"/>
                      <a:pt x="5315" y="208"/>
                    </a:cubicBezTo>
                    <a:cubicBezTo>
                      <a:pt x="5213" y="105"/>
                      <a:pt x="5108" y="3"/>
                      <a:pt x="4901" y="3"/>
                    </a:cubicBezTo>
                    <a:cubicBezTo>
                      <a:pt x="4693" y="3"/>
                      <a:pt x="4587" y="107"/>
                      <a:pt x="4486" y="208"/>
                    </a:cubicBezTo>
                    <a:cubicBezTo>
                      <a:pt x="4385" y="309"/>
                      <a:pt x="4287" y="407"/>
                      <a:pt x="4089" y="407"/>
                    </a:cubicBezTo>
                    <a:cubicBezTo>
                      <a:pt x="3890" y="407"/>
                      <a:pt x="3794" y="311"/>
                      <a:pt x="3691" y="208"/>
                    </a:cubicBezTo>
                    <a:cubicBezTo>
                      <a:pt x="3588" y="105"/>
                      <a:pt x="3484" y="3"/>
                      <a:pt x="3275" y="3"/>
                    </a:cubicBezTo>
                    <a:cubicBezTo>
                      <a:pt x="3067" y="3"/>
                      <a:pt x="2961" y="107"/>
                      <a:pt x="2859" y="208"/>
                    </a:cubicBezTo>
                    <a:cubicBezTo>
                      <a:pt x="2758" y="309"/>
                      <a:pt x="2660" y="407"/>
                      <a:pt x="2463" y="407"/>
                    </a:cubicBezTo>
                    <a:cubicBezTo>
                      <a:pt x="2264" y="407"/>
                      <a:pt x="2167" y="311"/>
                      <a:pt x="2065" y="208"/>
                    </a:cubicBezTo>
                    <a:cubicBezTo>
                      <a:pt x="1962" y="105"/>
                      <a:pt x="1857" y="3"/>
                      <a:pt x="1649" y="3"/>
                    </a:cubicBezTo>
                    <a:cubicBezTo>
                      <a:pt x="1442" y="3"/>
                      <a:pt x="1336" y="107"/>
                      <a:pt x="1235" y="208"/>
                    </a:cubicBezTo>
                    <a:cubicBezTo>
                      <a:pt x="1134"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1444" y="2044177"/>
                <a:ext cx="9137982" cy="101574"/>
              </a:xfrm>
              <a:custGeom>
                <a:rect b="b" l="l" r="r" t="t"/>
                <a:pathLst>
                  <a:path extrusionOk="0" fill="none" h="433" w="37978">
                    <a:moveTo>
                      <a:pt x="813" y="432"/>
                    </a:moveTo>
                    <a:cubicBezTo>
                      <a:pt x="1021" y="432"/>
                      <a:pt x="1127" y="327"/>
                      <a:pt x="1228" y="225"/>
                    </a:cubicBezTo>
                    <a:cubicBezTo>
                      <a:pt x="1328" y="124"/>
                      <a:pt x="1428" y="26"/>
                      <a:pt x="1625" y="26"/>
                    </a:cubicBezTo>
                    <a:cubicBezTo>
                      <a:pt x="1824" y="26"/>
                      <a:pt x="1921" y="123"/>
                      <a:pt x="2023" y="225"/>
                    </a:cubicBezTo>
                    <a:cubicBezTo>
                      <a:pt x="2126" y="328"/>
                      <a:pt x="2230" y="432"/>
                      <a:pt x="2439" y="432"/>
                    </a:cubicBezTo>
                    <a:cubicBezTo>
                      <a:pt x="2646" y="432"/>
                      <a:pt x="2752" y="327"/>
                      <a:pt x="2853" y="225"/>
                    </a:cubicBezTo>
                    <a:cubicBezTo>
                      <a:pt x="2954" y="124"/>
                      <a:pt x="3052" y="26"/>
                      <a:pt x="3251" y="26"/>
                    </a:cubicBezTo>
                    <a:cubicBezTo>
                      <a:pt x="3449" y="26"/>
                      <a:pt x="3545" y="123"/>
                      <a:pt x="3648" y="225"/>
                    </a:cubicBezTo>
                    <a:cubicBezTo>
                      <a:pt x="3751" y="328"/>
                      <a:pt x="3855" y="432"/>
                      <a:pt x="4064" y="432"/>
                    </a:cubicBezTo>
                    <a:cubicBezTo>
                      <a:pt x="4271" y="432"/>
                      <a:pt x="4378" y="327"/>
                      <a:pt x="4479" y="225"/>
                    </a:cubicBezTo>
                    <a:cubicBezTo>
                      <a:pt x="4582" y="124"/>
                      <a:pt x="4679" y="26"/>
                      <a:pt x="4878" y="26"/>
                    </a:cubicBezTo>
                    <a:cubicBezTo>
                      <a:pt x="5075" y="26"/>
                      <a:pt x="5173" y="123"/>
                      <a:pt x="5276" y="225"/>
                    </a:cubicBezTo>
                    <a:cubicBezTo>
                      <a:pt x="5379" y="328"/>
                      <a:pt x="5483" y="432"/>
                      <a:pt x="5690" y="432"/>
                    </a:cubicBezTo>
                    <a:cubicBezTo>
                      <a:pt x="5899" y="432"/>
                      <a:pt x="6005" y="327"/>
                      <a:pt x="6106" y="225"/>
                    </a:cubicBezTo>
                    <a:cubicBezTo>
                      <a:pt x="6205" y="124"/>
                      <a:pt x="6305" y="26"/>
                      <a:pt x="6502" y="26"/>
                    </a:cubicBezTo>
                    <a:cubicBezTo>
                      <a:pt x="6701" y="26"/>
                      <a:pt x="6798" y="123"/>
                      <a:pt x="6901" y="225"/>
                    </a:cubicBezTo>
                    <a:cubicBezTo>
                      <a:pt x="7003" y="328"/>
                      <a:pt x="7108" y="432"/>
                      <a:pt x="7316" y="432"/>
                    </a:cubicBezTo>
                    <a:cubicBezTo>
                      <a:pt x="7523" y="432"/>
                      <a:pt x="7629" y="327"/>
                      <a:pt x="7730" y="225"/>
                    </a:cubicBezTo>
                    <a:cubicBezTo>
                      <a:pt x="7831" y="124"/>
                      <a:pt x="7929" y="26"/>
                      <a:pt x="8129" y="26"/>
                    </a:cubicBezTo>
                    <a:cubicBezTo>
                      <a:pt x="8326" y="26"/>
                      <a:pt x="8424" y="123"/>
                      <a:pt x="8527" y="225"/>
                    </a:cubicBezTo>
                    <a:cubicBezTo>
                      <a:pt x="8630" y="328"/>
                      <a:pt x="8734" y="432"/>
                      <a:pt x="8942" y="432"/>
                    </a:cubicBezTo>
                    <a:cubicBezTo>
                      <a:pt x="9151" y="432"/>
                      <a:pt x="9255" y="327"/>
                      <a:pt x="9357" y="225"/>
                    </a:cubicBezTo>
                    <a:cubicBezTo>
                      <a:pt x="9458" y="124"/>
                      <a:pt x="9565" y="26"/>
                      <a:pt x="9763" y="26"/>
                    </a:cubicBezTo>
                    <a:cubicBezTo>
                      <a:pt x="9960" y="26"/>
                      <a:pt x="10057" y="123"/>
                      <a:pt x="10159" y="225"/>
                    </a:cubicBezTo>
                    <a:cubicBezTo>
                      <a:pt x="10262" y="328"/>
                      <a:pt x="10366" y="432"/>
                      <a:pt x="10575" y="432"/>
                    </a:cubicBezTo>
                    <a:cubicBezTo>
                      <a:pt x="10784" y="432"/>
                      <a:pt x="10890" y="327"/>
                      <a:pt x="10991" y="225"/>
                    </a:cubicBezTo>
                    <a:cubicBezTo>
                      <a:pt x="11092" y="124"/>
                      <a:pt x="11190" y="26"/>
                      <a:pt x="11389" y="26"/>
                    </a:cubicBezTo>
                    <a:cubicBezTo>
                      <a:pt x="11587" y="26"/>
                      <a:pt x="11685" y="123"/>
                      <a:pt x="11787" y="225"/>
                    </a:cubicBezTo>
                    <a:cubicBezTo>
                      <a:pt x="11888" y="328"/>
                      <a:pt x="11993" y="432"/>
                      <a:pt x="12201" y="432"/>
                    </a:cubicBezTo>
                    <a:cubicBezTo>
                      <a:pt x="12410" y="432"/>
                      <a:pt x="12516" y="327"/>
                      <a:pt x="12617" y="225"/>
                    </a:cubicBezTo>
                    <a:cubicBezTo>
                      <a:pt x="12718" y="124"/>
                      <a:pt x="12815" y="29"/>
                      <a:pt x="13007" y="26"/>
                    </a:cubicBezTo>
                    <a:cubicBezTo>
                      <a:pt x="13199" y="29"/>
                      <a:pt x="13295" y="126"/>
                      <a:pt x="13396" y="225"/>
                    </a:cubicBezTo>
                    <a:cubicBezTo>
                      <a:pt x="13497" y="325"/>
                      <a:pt x="13603" y="432"/>
                      <a:pt x="13812" y="432"/>
                    </a:cubicBezTo>
                    <a:cubicBezTo>
                      <a:pt x="14020" y="432"/>
                      <a:pt x="14126" y="327"/>
                      <a:pt x="14227" y="225"/>
                    </a:cubicBezTo>
                    <a:cubicBezTo>
                      <a:pt x="14329" y="124"/>
                      <a:pt x="14427" y="26"/>
                      <a:pt x="14626" y="26"/>
                    </a:cubicBezTo>
                    <a:cubicBezTo>
                      <a:pt x="14823" y="26"/>
                      <a:pt x="14920" y="123"/>
                      <a:pt x="15022" y="225"/>
                    </a:cubicBezTo>
                    <a:cubicBezTo>
                      <a:pt x="15125" y="328"/>
                      <a:pt x="15229" y="432"/>
                      <a:pt x="15438" y="432"/>
                    </a:cubicBezTo>
                    <a:cubicBezTo>
                      <a:pt x="15645" y="432"/>
                      <a:pt x="15751" y="327"/>
                      <a:pt x="15852" y="225"/>
                    </a:cubicBezTo>
                    <a:cubicBezTo>
                      <a:pt x="15953" y="124"/>
                      <a:pt x="16053" y="26"/>
                      <a:pt x="16250" y="26"/>
                    </a:cubicBezTo>
                    <a:cubicBezTo>
                      <a:pt x="16448" y="26"/>
                      <a:pt x="16546" y="123"/>
                      <a:pt x="16649" y="225"/>
                    </a:cubicBezTo>
                    <a:cubicBezTo>
                      <a:pt x="16751" y="328"/>
                      <a:pt x="16856" y="432"/>
                      <a:pt x="17063" y="432"/>
                    </a:cubicBezTo>
                    <a:cubicBezTo>
                      <a:pt x="17271" y="432"/>
                      <a:pt x="17377" y="327"/>
                      <a:pt x="17478" y="225"/>
                    </a:cubicBezTo>
                    <a:cubicBezTo>
                      <a:pt x="17579" y="124"/>
                      <a:pt x="17684" y="26"/>
                      <a:pt x="17881" y="26"/>
                    </a:cubicBezTo>
                    <a:cubicBezTo>
                      <a:pt x="18079" y="26"/>
                      <a:pt x="18177" y="123"/>
                      <a:pt x="18280" y="225"/>
                    </a:cubicBezTo>
                    <a:cubicBezTo>
                      <a:pt x="18382" y="328"/>
                      <a:pt x="18487" y="432"/>
                      <a:pt x="18694" y="432"/>
                    </a:cubicBezTo>
                    <a:cubicBezTo>
                      <a:pt x="18902" y="432"/>
                      <a:pt x="19008" y="327"/>
                      <a:pt x="19109" y="225"/>
                    </a:cubicBezTo>
                    <a:cubicBezTo>
                      <a:pt x="19210" y="124"/>
                      <a:pt x="19308" y="26"/>
                      <a:pt x="19506" y="26"/>
                    </a:cubicBezTo>
                    <a:cubicBezTo>
                      <a:pt x="19705" y="26"/>
                      <a:pt x="19802" y="123"/>
                      <a:pt x="19904" y="225"/>
                    </a:cubicBezTo>
                    <a:cubicBezTo>
                      <a:pt x="20007" y="328"/>
                      <a:pt x="20111" y="432"/>
                      <a:pt x="20320" y="432"/>
                    </a:cubicBezTo>
                    <a:cubicBezTo>
                      <a:pt x="20527" y="432"/>
                      <a:pt x="20633" y="327"/>
                      <a:pt x="20734" y="225"/>
                    </a:cubicBezTo>
                    <a:cubicBezTo>
                      <a:pt x="20835" y="124"/>
                      <a:pt x="20933" y="26"/>
                      <a:pt x="21132" y="26"/>
                    </a:cubicBezTo>
                    <a:cubicBezTo>
                      <a:pt x="21330" y="26"/>
                      <a:pt x="21428" y="123"/>
                      <a:pt x="21530" y="225"/>
                    </a:cubicBezTo>
                    <a:cubicBezTo>
                      <a:pt x="21633" y="328"/>
                      <a:pt x="21738" y="432"/>
                      <a:pt x="21945" y="432"/>
                    </a:cubicBezTo>
                    <a:cubicBezTo>
                      <a:pt x="22153" y="432"/>
                      <a:pt x="22259" y="327"/>
                      <a:pt x="22360" y="225"/>
                    </a:cubicBezTo>
                    <a:cubicBezTo>
                      <a:pt x="22460" y="124"/>
                      <a:pt x="22559" y="26"/>
                      <a:pt x="22757" y="26"/>
                    </a:cubicBezTo>
                    <a:cubicBezTo>
                      <a:pt x="22956" y="26"/>
                      <a:pt x="23054" y="123"/>
                      <a:pt x="23155" y="225"/>
                    </a:cubicBezTo>
                    <a:cubicBezTo>
                      <a:pt x="23256" y="328"/>
                      <a:pt x="23362" y="432"/>
                      <a:pt x="23571" y="432"/>
                    </a:cubicBezTo>
                    <a:cubicBezTo>
                      <a:pt x="23778" y="432"/>
                      <a:pt x="23884" y="327"/>
                      <a:pt x="23985" y="225"/>
                    </a:cubicBezTo>
                    <a:cubicBezTo>
                      <a:pt x="24086" y="124"/>
                      <a:pt x="24184" y="26"/>
                      <a:pt x="24383" y="26"/>
                    </a:cubicBezTo>
                    <a:cubicBezTo>
                      <a:pt x="24581" y="26"/>
                      <a:pt x="24679" y="123"/>
                      <a:pt x="24781" y="225"/>
                    </a:cubicBezTo>
                    <a:cubicBezTo>
                      <a:pt x="24884" y="328"/>
                      <a:pt x="24988" y="432"/>
                      <a:pt x="25195" y="432"/>
                    </a:cubicBezTo>
                    <a:cubicBezTo>
                      <a:pt x="25403" y="432"/>
                      <a:pt x="25510" y="327"/>
                      <a:pt x="25611" y="225"/>
                    </a:cubicBezTo>
                    <a:cubicBezTo>
                      <a:pt x="25711" y="124"/>
                      <a:pt x="25807" y="31"/>
                      <a:pt x="25997" y="26"/>
                    </a:cubicBezTo>
                    <a:cubicBezTo>
                      <a:pt x="26188" y="31"/>
                      <a:pt x="26283" y="126"/>
                      <a:pt x="26384" y="225"/>
                    </a:cubicBezTo>
                    <a:cubicBezTo>
                      <a:pt x="26485" y="325"/>
                      <a:pt x="26591" y="432"/>
                      <a:pt x="26800" y="432"/>
                    </a:cubicBezTo>
                    <a:cubicBezTo>
                      <a:pt x="27008" y="432"/>
                      <a:pt x="27114" y="327"/>
                      <a:pt x="27215" y="225"/>
                    </a:cubicBezTo>
                    <a:cubicBezTo>
                      <a:pt x="27316" y="124"/>
                      <a:pt x="27414" y="26"/>
                      <a:pt x="27614" y="26"/>
                    </a:cubicBezTo>
                    <a:cubicBezTo>
                      <a:pt x="27811" y="26"/>
                      <a:pt x="27907" y="123"/>
                      <a:pt x="28010" y="225"/>
                    </a:cubicBezTo>
                    <a:cubicBezTo>
                      <a:pt x="28113" y="328"/>
                      <a:pt x="28217" y="432"/>
                      <a:pt x="28426" y="432"/>
                    </a:cubicBezTo>
                    <a:cubicBezTo>
                      <a:pt x="28633" y="432"/>
                      <a:pt x="28739" y="327"/>
                      <a:pt x="28840" y="225"/>
                    </a:cubicBezTo>
                    <a:cubicBezTo>
                      <a:pt x="28941" y="124"/>
                      <a:pt x="29041" y="26"/>
                      <a:pt x="29238" y="26"/>
                    </a:cubicBezTo>
                    <a:cubicBezTo>
                      <a:pt x="29436" y="26"/>
                      <a:pt x="29534" y="123"/>
                      <a:pt x="29636" y="225"/>
                    </a:cubicBezTo>
                    <a:cubicBezTo>
                      <a:pt x="29739" y="328"/>
                      <a:pt x="29843" y="432"/>
                      <a:pt x="30051" y="432"/>
                    </a:cubicBezTo>
                    <a:cubicBezTo>
                      <a:pt x="30259" y="432"/>
                      <a:pt x="30365" y="327"/>
                      <a:pt x="30466" y="225"/>
                    </a:cubicBezTo>
                    <a:cubicBezTo>
                      <a:pt x="30567" y="124"/>
                      <a:pt x="30665" y="26"/>
                      <a:pt x="30864" y="26"/>
                    </a:cubicBezTo>
                    <a:cubicBezTo>
                      <a:pt x="31062" y="26"/>
                      <a:pt x="31158" y="123"/>
                      <a:pt x="31261" y="225"/>
                    </a:cubicBezTo>
                    <a:cubicBezTo>
                      <a:pt x="31364" y="328"/>
                      <a:pt x="31468" y="432"/>
                      <a:pt x="31677" y="432"/>
                    </a:cubicBezTo>
                    <a:cubicBezTo>
                      <a:pt x="31885" y="432"/>
                      <a:pt x="31991" y="327"/>
                      <a:pt x="32092" y="225"/>
                    </a:cubicBezTo>
                    <a:cubicBezTo>
                      <a:pt x="32194" y="124"/>
                      <a:pt x="32292" y="26"/>
                      <a:pt x="32491" y="26"/>
                    </a:cubicBezTo>
                    <a:cubicBezTo>
                      <a:pt x="32688" y="26"/>
                      <a:pt x="32785" y="123"/>
                      <a:pt x="32887" y="225"/>
                    </a:cubicBezTo>
                    <a:cubicBezTo>
                      <a:pt x="32990" y="328"/>
                      <a:pt x="33094" y="432"/>
                      <a:pt x="33303" y="432"/>
                    </a:cubicBezTo>
                    <a:cubicBezTo>
                      <a:pt x="33510" y="432"/>
                      <a:pt x="33618" y="327"/>
                      <a:pt x="33717" y="225"/>
                    </a:cubicBezTo>
                    <a:cubicBezTo>
                      <a:pt x="33818" y="124"/>
                      <a:pt x="33918" y="26"/>
                      <a:pt x="34115" y="26"/>
                    </a:cubicBezTo>
                    <a:cubicBezTo>
                      <a:pt x="34314" y="26"/>
                      <a:pt x="34411" y="123"/>
                      <a:pt x="34514" y="225"/>
                    </a:cubicBezTo>
                    <a:cubicBezTo>
                      <a:pt x="34616" y="328"/>
                      <a:pt x="34721" y="432"/>
                      <a:pt x="34928" y="432"/>
                    </a:cubicBezTo>
                    <a:cubicBezTo>
                      <a:pt x="35136" y="432"/>
                      <a:pt x="35242" y="327"/>
                      <a:pt x="35345" y="225"/>
                    </a:cubicBezTo>
                    <a:cubicBezTo>
                      <a:pt x="35446" y="124"/>
                      <a:pt x="35544" y="26"/>
                      <a:pt x="35742" y="26"/>
                    </a:cubicBezTo>
                    <a:cubicBezTo>
                      <a:pt x="35941" y="26"/>
                      <a:pt x="36037" y="123"/>
                      <a:pt x="36140" y="225"/>
                    </a:cubicBezTo>
                    <a:cubicBezTo>
                      <a:pt x="36243" y="328"/>
                      <a:pt x="36347" y="432"/>
                      <a:pt x="36555" y="432"/>
                    </a:cubicBezTo>
                    <a:cubicBezTo>
                      <a:pt x="36763" y="432"/>
                      <a:pt x="36868" y="327"/>
                      <a:pt x="36970" y="225"/>
                    </a:cubicBezTo>
                    <a:cubicBezTo>
                      <a:pt x="37071" y="124"/>
                      <a:pt x="37169" y="26"/>
                      <a:pt x="37368" y="26"/>
                    </a:cubicBezTo>
                    <a:cubicBezTo>
                      <a:pt x="37565" y="26"/>
                      <a:pt x="37663" y="123"/>
                      <a:pt x="37766" y="225"/>
                    </a:cubicBezTo>
                    <a:cubicBezTo>
                      <a:pt x="37828" y="287"/>
                      <a:pt x="37891" y="350"/>
                      <a:pt x="37978" y="390"/>
                    </a:cubicBezTo>
                    <a:lnTo>
                      <a:pt x="37978" y="363"/>
                    </a:lnTo>
                    <a:cubicBezTo>
                      <a:pt x="37902" y="325"/>
                      <a:pt x="37844" y="268"/>
                      <a:pt x="37783" y="208"/>
                    </a:cubicBezTo>
                    <a:cubicBezTo>
                      <a:pt x="37681" y="105"/>
                      <a:pt x="37576" y="1"/>
                      <a:pt x="37368" y="1"/>
                    </a:cubicBezTo>
                    <a:cubicBezTo>
                      <a:pt x="37159" y="1"/>
                      <a:pt x="37053" y="105"/>
                      <a:pt x="36952" y="208"/>
                    </a:cubicBezTo>
                    <a:cubicBezTo>
                      <a:pt x="36851" y="309"/>
                      <a:pt x="36753" y="407"/>
                      <a:pt x="36555" y="407"/>
                    </a:cubicBezTo>
                    <a:cubicBezTo>
                      <a:pt x="36356" y="407"/>
                      <a:pt x="36260" y="311"/>
                      <a:pt x="36157" y="208"/>
                    </a:cubicBezTo>
                    <a:cubicBezTo>
                      <a:pt x="36055" y="105"/>
                      <a:pt x="35950" y="1"/>
                      <a:pt x="35742" y="1"/>
                    </a:cubicBezTo>
                    <a:cubicBezTo>
                      <a:pt x="35535" y="1"/>
                      <a:pt x="35429" y="105"/>
                      <a:pt x="35326" y="208"/>
                    </a:cubicBezTo>
                    <a:cubicBezTo>
                      <a:pt x="35225" y="309"/>
                      <a:pt x="35127" y="407"/>
                      <a:pt x="34928" y="407"/>
                    </a:cubicBezTo>
                    <a:cubicBezTo>
                      <a:pt x="34730" y="407"/>
                      <a:pt x="34634" y="311"/>
                      <a:pt x="34531" y="208"/>
                    </a:cubicBezTo>
                    <a:cubicBezTo>
                      <a:pt x="34428" y="105"/>
                      <a:pt x="34324" y="1"/>
                      <a:pt x="34115" y="1"/>
                    </a:cubicBezTo>
                    <a:cubicBezTo>
                      <a:pt x="33908" y="1"/>
                      <a:pt x="33802" y="105"/>
                      <a:pt x="33701" y="208"/>
                    </a:cubicBezTo>
                    <a:cubicBezTo>
                      <a:pt x="33600" y="309"/>
                      <a:pt x="33501" y="407"/>
                      <a:pt x="33303" y="407"/>
                    </a:cubicBezTo>
                    <a:cubicBezTo>
                      <a:pt x="33105" y="407"/>
                      <a:pt x="33007" y="311"/>
                      <a:pt x="32905" y="208"/>
                    </a:cubicBezTo>
                    <a:cubicBezTo>
                      <a:pt x="32802" y="105"/>
                      <a:pt x="32698" y="1"/>
                      <a:pt x="32491" y="1"/>
                    </a:cubicBezTo>
                    <a:cubicBezTo>
                      <a:pt x="32282" y="1"/>
                      <a:pt x="32176" y="105"/>
                      <a:pt x="32075" y="208"/>
                    </a:cubicBezTo>
                    <a:cubicBezTo>
                      <a:pt x="31972" y="309"/>
                      <a:pt x="31874" y="407"/>
                      <a:pt x="31677" y="407"/>
                    </a:cubicBezTo>
                    <a:cubicBezTo>
                      <a:pt x="31479" y="407"/>
                      <a:pt x="31381" y="311"/>
                      <a:pt x="31278" y="208"/>
                    </a:cubicBezTo>
                    <a:cubicBezTo>
                      <a:pt x="31176" y="105"/>
                      <a:pt x="31071" y="1"/>
                      <a:pt x="30864" y="1"/>
                    </a:cubicBezTo>
                    <a:cubicBezTo>
                      <a:pt x="30656" y="1"/>
                      <a:pt x="30550" y="105"/>
                      <a:pt x="30449" y="208"/>
                    </a:cubicBezTo>
                    <a:cubicBezTo>
                      <a:pt x="30348" y="309"/>
                      <a:pt x="30250" y="407"/>
                      <a:pt x="30051" y="407"/>
                    </a:cubicBezTo>
                    <a:cubicBezTo>
                      <a:pt x="29853" y="407"/>
                      <a:pt x="29757" y="311"/>
                      <a:pt x="29654" y="208"/>
                    </a:cubicBezTo>
                    <a:cubicBezTo>
                      <a:pt x="29551" y="105"/>
                      <a:pt x="29447" y="1"/>
                      <a:pt x="29238" y="1"/>
                    </a:cubicBezTo>
                    <a:cubicBezTo>
                      <a:pt x="29031" y="1"/>
                      <a:pt x="28925" y="105"/>
                      <a:pt x="28824" y="208"/>
                    </a:cubicBezTo>
                    <a:cubicBezTo>
                      <a:pt x="28723" y="309"/>
                      <a:pt x="28623" y="407"/>
                      <a:pt x="28426" y="407"/>
                    </a:cubicBezTo>
                    <a:cubicBezTo>
                      <a:pt x="28228" y="407"/>
                      <a:pt x="28130" y="311"/>
                      <a:pt x="28028" y="208"/>
                    </a:cubicBezTo>
                    <a:cubicBezTo>
                      <a:pt x="27925" y="105"/>
                      <a:pt x="27821" y="1"/>
                      <a:pt x="27614" y="1"/>
                    </a:cubicBezTo>
                    <a:cubicBezTo>
                      <a:pt x="27405" y="1"/>
                      <a:pt x="27299" y="105"/>
                      <a:pt x="27198" y="208"/>
                    </a:cubicBezTo>
                    <a:cubicBezTo>
                      <a:pt x="27097" y="309"/>
                      <a:pt x="26999" y="407"/>
                      <a:pt x="26800" y="407"/>
                    </a:cubicBezTo>
                    <a:cubicBezTo>
                      <a:pt x="26602" y="407"/>
                      <a:pt x="26506" y="311"/>
                      <a:pt x="26403" y="208"/>
                    </a:cubicBezTo>
                    <a:cubicBezTo>
                      <a:pt x="26303" y="108"/>
                      <a:pt x="26202" y="9"/>
                      <a:pt x="26008" y="1"/>
                    </a:cubicBezTo>
                    <a:lnTo>
                      <a:pt x="26008" y="1"/>
                    </a:lnTo>
                    <a:lnTo>
                      <a:pt x="25998" y="1"/>
                    </a:lnTo>
                    <a:lnTo>
                      <a:pt x="25987" y="1"/>
                    </a:lnTo>
                    <a:lnTo>
                      <a:pt x="25987" y="1"/>
                    </a:lnTo>
                    <a:cubicBezTo>
                      <a:pt x="25793" y="9"/>
                      <a:pt x="25690" y="110"/>
                      <a:pt x="25592" y="208"/>
                    </a:cubicBezTo>
                    <a:cubicBezTo>
                      <a:pt x="25489" y="311"/>
                      <a:pt x="25391" y="407"/>
                      <a:pt x="25194" y="407"/>
                    </a:cubicBezTo>
                    <a:cubicBezTo>
                      <a:pt x="24996" y="407"/>
                      <a:pt x="24897" y="311"/>
                      <a:pt x="24796" y="208"/>
                    </a:cubicBezTo>
                    <a:cubicBezTo>
                      <a:pt x="24694" y="105"/>
                      <a:pt x="24598" y="1"/>
                      <a:pt x="24389" y="1"/>
                    </a:cubicBezTo>
                    <a:cubicBezTo>
                      <a:pt x="24182" y="1"/>
                      <a:pt x="24077" y="105"/>
                      <a:pt x="23975" y="208"/>
                    </a:cubicBezTo>
                    <a:cubicBezTo>
                      <a:pt x="23874" y="309"/>
                      <a:pt x="23775" y="407"/>
                      <a:pt x="23577" y="407"/>
                    </a:cubicBezTo>
                    <a:cubicBezTo>
                      <a:pt x="23380" y="407"/>
                      <a:pt x="23282" y="311"/>
                      <a:pt x="23179" y="208"/>
                    </a:cubicBezTo>
                    <a:cubicBezTo>
                      <a:pt x="23076" y="105"/>
                      <a:pt x="22972" y="1"/>
                      <a:pt x="22765" y="1"/>
                    </a:cubicBezTo>
                    <a:cubicBezTo>
                      <a:pt x="22556" y="1"/>
                      <a:pt x="22450" y="105"/>
                      <a:pt x="22349" y="208"/>
                    </a:cubicBezTo>
                    <a:cubicBezTo>
                      <a:pt x="22250" y="309"/>
                      <a:pt x="22150" y="407"/>
                      <a:pt x="21952" y="407"/>
                    </a:cubicBezTo>
                    <a:cubicBezTo>
                      <a:pt x="21753" y="407"/>
                      <a:pt x="21657" y="311"/>
                      <a:pt x="21554" y="208"/>
                    </a:cubicBezTo>
                    <a:cubicBezTo>
                      <a:pt x="21451" y="105"/>
                      <a:pt x="21347" y="1"/>
                      <a:pt x="21139" y="1"/>
                    </a:cubicBezTo>
                    <a:cubicBezTo>
                      <a:pt x="20932" y="1"/>
                      <a:pt x="20826" y="105"/>
                      <a:pt x="20724" y="208"/>
                    </a:cubicBezTo>
                    <a:cubicBezTo>
                      <a:pt x="20623" y="309"/>
                      <a:pt x="20525" y="407"/>
                      <a:pt x="20326" y="407"/>
                    </a:cubicBezTo>
                    <a:cubicBezTo>
                      <a:pt x="20129" y="407"/>
                      <a:pt x="20032" y="311"/>
                      <a:pt x="19930" y="208"/>
                    </a:cubicBezTo>
                    <a:cubicBezTo>
                      <a:pt x="19827" y="105"/>
                      <a:pt x="19722" y="1"/>
                      <a:pt x="19514" y="1"/>
                    </a:cubicBezTo>
                    <a:cubicBezTo>
                      <a:pt x="19307" y="1"/>
                      <a:pt x="19199" y="105"/>
                      <a:pt x="19098" y="208"/>
                    </a:cubicBezTo>
                    <a:cubicBezTo>
                      <a:pt x="18996" y="309"/>
                      <a:pt x="18899" y="407"/>
                      <a:pt x="18700" y="407"/>
                    </a:cubicBezTo>
                    <a:cubicBezTo>
                      <a:pt x="18502" y="407"/>
                      <a:pt x="18404" y="311"/>
                      <a:pt x="18302" y="208"/>
                    </a:cubicBezTo>
                    <a:cubicBezTo>
                      <a:pt x="18199" y="105"/>
                      <a:pt x="18095" y="1"/>
                      <a:pt x="17888" y="1"/>
                    </a:cubicBezTo>
                    <a:cubicBezTo>
                      <a:pt x="17679" y="1"/>
                      <a:pt x="17573" y="105"/>
                      <a:pt x="17472" y="208"/>
                    </a:cubicBezTo>
                    <a:cubicBezTo>
                      <a:pt x="17372" y="309"/>
                      <a:pt x="17273" y="407"/>
                      <a:pt x="17075" y="407"/>
                    </a:cubicBezTo>
                    <a:cubicBezTo>
                      <a:pt x="16876" y="407"/>
                      <a:pt x="16780" y="311"/>
                      <a:pt x="16677" y="208"/>
                    </a:cubicBezTo>
                    <a:cubicBezTo>
                      <a:pt x="16574" y="105"/>
                      <a:pt x="16470" y="1"/>
                      <a:pt x="16261" y="1"/>
                    </a:cubicBezTo>
                    <a:cubicBezTo>
                      <a:pt x="16054" y="1"/>
                      <a:pt x="15948" y="105"/>
                      <a:pt x="15847" y="208"/>
                    </a:cubicBezTo>
                    <a:cubicBezTo>
                      <a:pt x="15746" y="309"/>
                      <a:pt x="15648" y="407"/>
                      <a:pt x="15449" y="407"/>
                    </a:cubicBezTo>
                    <a:cubicBezTo>
                      <a:pt x="15252" y="407"/>
                      <a:pt x="15154" y="311"/>
                      <a:pt x="15051" y="208"/>
                    </a:cubicBezTo>
                    <a:cubicBezTo>
                      <a:pt x="14948" y="105"/>
                      <a:pt x="14844" y="1"/>
                      <a:pt x="14637" y="1"/>
                    </a:cubicBezTo>
                    <a:cubicBezTo>
                      <a:pt x="14430" y="1"/>
                      <a:pt x="14322" y="105"/>
                      <a:pt x="14221" y="208"/>
                    </a:cubicBezTo>
                    <a:cubicBezTo>
                      <a:pt x="14118" y="309"/>
                      <a:pt x="14022" y="407"/>
                      <a:pt x="13823" y="407"/>
                    </a:cubicBezTo>
                    <a:cubicBezTo>
                      <a:pt x="13625" y="407"/>
                      <a:pt x="13527" y="311"/>
                      <a:pt x="13425" y="208"/>
                    </a:cubicBezTo>
                    <a:cubicBezTo>
                      <a:pt x="13327" y="108"/>
                      <a:pt x="13224" y="7"/>
                      <a:pt x="13026" y="1"/>
                    </a:cubicBezTo>
                    <a:lnTo>
                      <a:pt x="13026" y="1"/>
                    </a:lnTo>
                    <a:lnTo>
                      <a:pt x="13009" y="1"/>
                    </a:lnTo>
                    <a:lnTo>
                      <a:pt x="13009" y="1"/>
                    </a:lnTo>
                    <a:cubicBezTo>
                      <a:pt x="12811" y="7"/>
                      <a:pt x="12709" y="108"/>
                      <a:pt x="12611" y="208"/>
                    </a:cubicBezTo>
                    <a:cubicBezTo>
                      <a:pt x="12508" y="311"/>
                      <a:pt x="12410" y="407"/>
                      <a:pt x="12212" y="407"/>
                    </a:cubicBezTo>
                    <a:cubicBezTo>
                      <a:pt x="12013" y="407"/>
                      <a:pt x="11917" y="311"/>
                      <a:pt x="11814" y="208"/>
                    </a:cubicBezTo>
                    <a:cubicBezTo>
                      <a:pt x="11711" y="105"/>
                      <a:pt x="11607" y="1"/>
                      <a:pt x="11400" y="1"/>
                    </a:cubicBezTo>
                    <a:cubicBezTo>
                      <a:pt x="11191" y="1"/>
                      <a:pt x="11086" y="105"/>
                      <a:pt x="10984" y="208"/>
                    </a:cubicBezTo>
                    <a:cubicBezTo>
                      <a:pt x="10883" y="309"/>
                      <a:pt x="10785" y="407"/>
                      <a:pt x="10586" y="407"/>
                    </a:cubicBezTo>
                    <a:cubicBezTo>
                      <a:pt x="10389" y="407"/>
                      <a:pt x="10292" y="311"/>
                      <a:pt x="10189" y="208"/>
                    </a:cubicBezTo>
                    <a:cubicBezTo>
                      <a:pt x="10087" y="105"/>
                      <a:pt x="9970" y="1"/>
                      <a:pt x="9763" y="1"/>
                    </a:cubicBezTo>
                    <a:cubicBezTo>
                      <a:pt x="9554" y="1"/>
                      <a:pt x="9448" y="105"/>
                      <a:pt x="9347" y="208"/>
                    </a:cubicBezTo>
                    <a:cubicBezTo>
                      <a:pt x="9246" y="309"/>
                      <a:pt x="9148" y="407"/>
                      <a:pt x="8949" y="407"/>
                    </a:cubicBezTo>
                    <a:cubicBezTo>
                      <a:pt x="8751" y="407"/>
                      <a:pt x="8653" y="311"/>
                      <a:pt x="8551" y="208"/>
                    </a:cubicBezTo>
                    <a:cubicBezTo>
                      <a:pt x="8449" y="105"/>
                      <a:pt x="8344" y="1"/>
                      <a:pt x="8135" y="1"/>
                    </a:cubicBezTo>
                    <a:cubicBezTo>
                      <a:pt x="7926" y="1"/>
                      <a:pt x="7822" y="105"/>
                      <a:pt x="7721" y="208"/>
                    </a:cubicBezTo>
                    <a:cubicBezTo>
                      <a:pt x="7620" y="309"/>
                      <a:pt x="7522" y="407"/>
                      <a:pt x="7323" y="407"/>
                    </a:cubicBezTo>
                    <a:cubicBezTo>
                      <a:pt x="7125" y="407"/>
                      <a:pt x="7027" y="311"/>
                      <a:pt x="6924" y="208"/>
                    </a:cubicBezTo>
                    <a:cubicBezTo>
                      <a:pt x="6823" y="105"/>
                      <a:pt x="6717" y="1"/>
                      <a:pt x="6509" y="1"/>
                    </a:cubicBezTo>
                    <a:cubicBezTo>
                      <a:pt x="6300" y="1"/>
                      <a:pt x="6196" y="105"/>
                      <a:pt x="6095" y="208"/>
                    </a:cubicBezTo>
                    <a:cubicBezTo>
                      <a:pt x="5993" y="309"/>
                      <a:pt x="5894" y="407"/>
                      <a:pt x="5696" y="407"/>
                    </a:cubicBezTo>
                    <a:cubicBezTo>
                      <a:pt x="5499" y="407"/>
                      <a:pt x="5401" y="311"/>
                      <a:pt x="5298" y="208"/>
                    </a:cubicBezTo>
                    <a:cubicBezTo>
                      <a:pt x="5195" y="105"/>
                      <a:pt x="5091" y="1"/>
                      <a:pt x="4884" y="1"/>
                    </a:cubicBezTo>
                    <a:cubicBezTo>
                      <a:pt x="4675" y="1"/>
                      <a:pt x="4569" y="105"/>
                      <a:pt x="4468" y="208"/>
                    </a:cubicBezTo>
                    <a:cubicBezTo>
                      <a:pt x="4367" y="309"/>
                      <a:pt x="4269" y="407"/>
                      <a:pt x="4072" y="407"/>
                    </a:cubicBezTo>
                    <a:cubicBezTo>
                      <a:pt x="3873" y="407"/>
                      <a:pt x="3776" y="311"/>
                      <a:pt x="3673" y="208"/>
                    </a:cubicBezTo>
                    <a:cubicBezTo>
                      <a:pt x="3571" y="105"/>
                      <a:pt x="3466" y="1"/>
                      <a:pt x="3258" y="1"/>
                    </a:cubicBezTo>
                    <a:cubicBezTo>
                      <a:pt x="3049" y="1"/>
                      <a:pt x="2943" y="105"/>
                      <a:pt x="2842" y="208"/>
                    </a:cubicBezTo>
                    <a:cubicBezTo>
                      <a:pt x="2741" y="309"/>
                      <a:pt x="2643" y="407"/>
                      <a:pt x="2445" y="407"/>
                    </a:cubicBezTo>
                    <a:cubicBezTo>
                      <a:pt x="2246" y="407"/>
                      <a:pt x="2150" y="311"/>
                      <a:pt x="2047" y="208"/>
                    </a:cubicBezTo>
                    <a:cubicBezTo>
                      <a:pt x="1944" y="105"/>
                      <a:pt x="1840" y="1"/>
                      <a:pt x="1631" y="1"/>
                    </a:cubicBezTo>
                    <a:cubicBezTo>
                      <a:pt x="1424" y="1"/>
                      <a:pt x="1319" y="105"/>
                      <a:pt x="1217" y="208"/>
                    </a:cubicBezTo>
                    <a:cubicBezTo>
                      <a:pt x="1116" y="309"/>
                      <a:pt x="1010" y="407"/>
                      <a:pt x="813" y="407"/>
                    </a:cubicBezTo>
                    <a:cubicBezTo>
                      <a:pt x="615" y="407"/>
                      <a:pt x="517" y="311"/>
                      <a:pt x="415" y="208"/>
                    </a:cubicBezTo>
                    <a:cubicBezTo>
                      <a:pt x="312" y="105"/>
                      <a:pt x="208" y="1"/>
                      <a:pt x="1" y="1"/>
                    </a:cubicBezTo>
                    <a:lnTo>
                      <a:pt x="1" y="26"/>
                    </a:lnTo>
                    <a:cubicBezTo>
                      <a:pt x="198" y="26"/>
                      <a:pt x="294" y="123"/>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3369" y="4189422"/>
                <a:ext cx="9136057" cy="101340"/>
              </a:xfrm>
              <a:custGeom>
                <a:rect b="b" l="l" r="r" t="t"/>
                <a:pathLst>
                  <a:path extrusionOk="0" fill="none" h="432" w="37970">
                    <a:moveTo>
                      <a:pt x="805" y="432"/>
                    </a:moveTo>
                    <a:cubicBezTo>
                      <a:pt x="1013" y="432"/>
                      <a:pt x="1119" y="327"/>
                      <a:pt x="1220" y="225"/>
                    </a:cubicBezTo>
                    <a:cubicBezTo>
                      <a:pt x="1320" y="123"/>
                      <a:pt x="1420" y="25"/>
                      <a:pt x="1617" y="25"/>
                    </a:cubicBezTo>
                    <a:cubicBezTo>
                      <a:pt x="1816" y="25"/>
                      <a:pt x="1913" y="122"/>
                      <a:pt x="2015" y="225"/>
                    </a:cubicBezTo>
                    <a:cubicBezTo>
                      <a:pt x="2118" y="327"/>
                      <a:pt x="2222" y="432"/>
                      <a:pt x="2431" y="432"/>
                    </a:cubicBezTo>
                    <a:cubicBezTo>
                      <a:pt x="2638" y="432"/>
                      <a:pt x="2744" y="327"/>
                      <a:pt x="2845" y="225"/>
                    </a:cubicBezTo>
                    <a:cubicBezTo>
                      <a:pt x="2946" y="123"/>
                      <a:pt x="3044" y="25"/>
                      <a:pt x="3243" y="25"/>
                    </a:cubicBezTo>
                    <a:cubicBezTo>
                      <a:pt x="3441" y="25"/>
                      <a:pt x="3537" y="122"/>
                      <a:pt x="3640" y="225"/>
                    </a:cubicBezTo>
                    <a:cubicBezTo>
                      <a:pt x="3743" y="327"/>
                      <a:pt x="3847" y="432"/>
                      <a:pt x="4056" y="432"/>
                    </a:cubicBezTo>
                    <a:cubicBezTo>
                      <a:pt x="4263" y="432"/>
                      <a:pt x="4370" y="327"/>
                      <a:pt x="4471" y="225"/>
                    </a:cubicBezTo>
                    <a:cubicBezTo>
                      <a:pt x="4574" y="123"/>
                      <a:pt x="4671" y="25"/>
                      <a:pt x="4870" y="25"/>
                    </a:cubicBezTo>
                    <a:cubicBezTo>
                      <a:pt x="5067" y="25"/>
                      <a:pt x="5165" y="122"/>
                      <a:pt x="5268" y="225"/>
                    </a:cubicBezTo>
                    <a:cubicBezTo>
                      <a:pt x="5371" y="327"/>
                      <a:pt x="5475" y="432"/>
                      <a:pt x="5682" y="432"/>
                    </a:cubicBezTo>
                    <a:cubicBezTo>
                      <a:pt x="5891" y="432"/>
                      <a:pt x="5997" y="327"/>
                      <a:pt x="6098" y="225"/>
                    </a:cubicBezTo>
                    <a:cubicBezTo>
                      <a:pt x="6197" y="123"/>
                      <a:pt x="6297" y="25"/>
                      <a:pt x="6494" y="25"/>
                    </a:cubicBezTo>
                    <a:cubicBezTo>
                      <a:pt x="6693" y="25"/>
                      <a:pt x="6790" y="122"/>
                      <a:pt x="6893" y="225"/>
                    </a:cubicBezTo>
                    <a:cubicBezTo>
                      <a:pt x="6995" y="327"/>
                      <a:pt x="7100" y="432"/>
                      <a:pt x="7308" y="432"/>
                    </a:cubicBezTo>
                    <a:cubicBezTo>
                      <a:pt x="7515" y="432"/>
                      <a:pt x="7621" y="327"/>
                      <a:pt x="7722" y="225"/>
                    </a:cubicBezTo>
                    <a:cubicBezTo>
                      <a:pt x="7823" y="123"/>
                      <a:pt x="7921" y="25"/>
                      <a:pt x="8121" y="25"/>
                    </a:cubicBezTo>
                    <a:cubicBezTo>
                      <a:pt x="8318" y="25"/>
                      <a:pt x="8416" y="122"/>
                      <a:pt x="8519" y="225"/>
                    </a:cubicBezTo>
                    <a:cubicBezTo>
                      <a:pt x="8622" y="327"/>
                      <a:pt x="8726" y="432"/>
                      <a:pt x="8934" y="432"/>
                    </a:cubicBezTo>
                    <a:cubicBezTo>
                      <a:pt x="9143" y="432"/>
                      <a:pt x="9247" y="327"/>
                      <a:pt x="9349" y="225"/>
                    </a:cubicBezTo>
                    <a:cubicBezTo>
                      <a:pt x="9450" y="123"/>
                      <a:pt x="9557" y="27"/>
                      <a:pt x="9755" y="27"/>
                    </a:cubicBezTo>
                    <a:cubicBezTo>
                      <a:pt x="9952" y="27"/>
                      <a:pt x="10049" y="123"/>
                      <a:pt x="10151" y="226"/>
                    </a:cubicBezTo>
                    <a:cubicBezTo>
                      <a:pt x="10254" y="327"/>
                      <a:pt x="10358" y="432"/>
                      <a:pt x="10567" y="432"/>
                    </a:cubicBezTo>
                    <a:cubicBezTo>
                      <a:pt x="10776" y="432"/>
                      <a:pt x="10882" y="327"/>
                      <a:pt x="10983" y="226"/>
                    </a:cubicBezTo>
                    <a:cubicBezTo>
                      <a:pt x="11084" y="123"/>
                      <a:pt x="11182" y="27"/>
                      <a:pt x="11381" y="27"/>
                    </a:cubicBezTo>
                    <a:cubicBezTo>
                      <a:pt x="11579" y="27"/>
                      <a:pt x="11677" y="123"/>
                      <a:pt x="11779" y="226"/>
                    </a:cubicBezTo>
                    <a:cubicBezTo>
                      <a:pt x="11880" y="327"/>
                      <a:pt x="11985" y="432"/>
                      <a:pt x="12193" y="432"/>
                    </a:cubicBezTo>
                    <a:cubicBezTo>
                      <a:pt x="12402" y="432"/>
                      <a:pt x="12508" y="327"/>
                      <a:pt x="12609" y="226"/>
                    </a:cubicBezTo>
                    <a:cubicBezTo>
                      <a:pt x="12710" y="123"/>
                      <a:pt x="12807" y="29"/>
                      <a:pt x="12999" y="27"/>
                    </a:cubicBezTo>
                    <a:cubicBezTo>
                      <a:pt x="13191" y="29"/>
                      <a:pt x="13287" y="125"/>
                      <a:pt x="13388" y="226"/>
                    </a:cubicBezTo>
                    <a:cubicBezTo>
                      <a:pt x="13489" y="326"/>
                      <a:pt x="13595" y="432"/>
                      <a:pt x="13804" y="432"/>
                    </a:cubicBezTo>
                    <a:cubicBezTo>
                      <a:pt x="14012" y="432"/>
                      <a:pt x="14118" y="327"/>
                      <a:pt x="14219" y="226"/>
                    </a:cubicBezTo>
                    <a:cubicBezTo>
                      <a:pt x="14321" y="123"/>
                      <a:pt x="14419" y="27"/>
                      <a:pt x="14618" y="27"/>
                    </a:cubicBezTo>
                    <a:cubicBezTo>
                      <a:pt x="14815" y="27"/>
                      <a:pt x="14912" y="123"/>
                      <a:pt x="15014" y="226"/>
                    </a:cubicBezTo>
                    <a:cubicBezTo>
                      <a:pt x="15117" y="327"/>
                      <a:pt x="15221" y="432"/>
                      <a:pt x="15430" y="432"/>
                    </a:cubicBezTo>
                    <a:cubicBezTo>
                      <a:pt x="15637" y="432"/>
                      <a:pt x="15743" y="327"/>
                      <a:pt x="15844" y="226"/>
                    </a:cubicBezTo>
                    <a:cubicBezTo>
                      <a:pt x="15945" y="123"/>
                      <a:pt x="16045" y="27"/>
                      <a:pt x="16242" y="27"/>
                    </a:cubicBezTo>
                    <a:cubicBezTo>
                      <a:pt x="16440" y="27"/>
                      <a:pt x="16538" y="123"/>
                      <a:pt x="16641" y="226"/>
                    </a:cubicBezTo>
                    <a:cubicBezTo>
                      <a:pt x="16743" y="327"/>
                      <a:pt x="16848" y="432"/>
                      <a:pt x="17055" y="432"/>
                    </a:cubicBezTo>
                    <a:cubicBezTo>
                      <a:pt x="17263" y="432"/>
                      <a:pt x="17369" y="327"/>
                      <a:pt x="17470" y="226"/>
                    </a:cubicBezTo>
                    <a:cubicBezTo>
                      <a:pt x="17571" y="123"/>
                      <a:pt x="17676" y="27"/>
                      <a:pt x="17873" y="27"/>
                    </a:cubicBezTo>
                    <a:cubicBezTo>
                      <a:pt x="18071" y="27"/>
                      <a:pt x="18169" y="123"/>
                      <a:pt x="18272" y="226"/>
                    </a:cubicBezTo>
                    <a:cubicBezTo>
                      <a:pt x="18374" y="327"/>
                      <a:pt x="18479" y="432"/>
                      <a:pt x="18686" y="432"/>
                    </a:cubicBezTo>
                    <a:cubicBezTo>
                      <a:pt x="18894" y="432"/>
                      <a:pt x="19000" y="327"/>
                      <a:pt x="19101" y="226"/>
                    </a:cubicBezTo>
                    <a:cubicBezTo>
                      <a:pt x="19202" y="123"/>
                      <a:pt x="19300" y="27"/>
                      <a:pt x="19498" y="27"/>
                    </a:cubicBezTo>
                    <a:cubicBezTo>
                      <a:pt x="19697" y="27"/>
                      <a:pt x="19794" y="123"/>
                      <a:pt x="19896" y="226"/>
                    </a:cubicBezTo>
                    <a:cubicBezTo>
                      <a:pt x="19999" y="327"/>
                      <a:pt x="20103" y="432"/>
                      <a:pt x="20312" y="432"/>
                    </a:cubicBezTo>
                    <a:cubicBezTo>
                      <a:pt x="20519" y="432"/>
                      <a:pt x="20625" y="327"/>
                      <a:pt x="20726" y="226"/>
                    </a:cubicBezTo>
                    <a:cubicBezTo>
                      <a:pt x="20827" y="123"/>
                      <a:pt x="20925" y="27"/>
                      <a:pt x="21124" y="27"/>
                    </a:cubicBezTo>
                    <a:cubicBezTo>
                      <a:pt x="21322" y="27"/>
                      <a:pt x="21420" y="123"/>
                      <a:pt x="21522" y="226"/>
                    </a:cubicBezTo>
                    <a:cubicBezTo>
                      <a:pt x="21625" y="327"/>
                      <a:pt x="21730" y="432"/>
                      <a:pt x="21937" y="432"/>
                    </a:cubicBezTo>
                    <a:cubicBezTo>
                      <a:pt x="22145" y="432"/>
                      <a:pt x="22251" y="327"/>
                      <a:pt x="22352" y="226"/>
                    </a:cubicBezTo>
                    <a:cubicBezTo>
                      <a:pt x="22452" y="123"/>
                      <a:pt x="22551" y="27"/>
                      <a:pt x="22749" y="27"/>
                    </a:cubicBezTo>
                    <a:cubicBezTo>
                      <a:pt x="22948" y="27"/>
                      <a:pt x="23046" y="123"/>
                      <a:pt x="23147" y="226"/>
                    </a:cubicBezTo>
                    <a:cubicBezTo>
                      <a:pt x="23248" y="327"/>
                      <a:pt x="23354" y="432"/>
                      <a:pt x="23563" y="432"/>
                    </a:cubicBezTo>
                    <a:cubicBezTo>
                      <a:pt x="23770" y="432"/>
                      <a:pt x="23876" y="327"/>
                      <a:pt x="23977" y="226"/>
                    </a:cubicBezTo>
                    <a:cubicBezTo>
                      <a:pt x="24078" y="123"/>
                      <a:pt x="24176" y="27"/>
                      <a:pt x="24375" y="27"/>
                    </a:cubicBezTo>
                    <a:cubicBezTo>
                      <a:pt x="24573" y="27"/>
                      <a:pt x="24671" y="123"/>
                      <a:pt x="24773" y="226"/>
                    </a:cubicBezTo>
                    <a:cubicBezTo>
                      <a:pt x="24876" y="327"/>
                      <a:pt x="24980" y="432"/>
                      <a:pt x="25187" y="432"/>
                    </a:cubicBezTo>
                    <a:cubicBezTo>
                      <a:pt x="25395" y="432"/>
                      <a:pt x="25502" y="327"/>
                      <a:pt x="25603" y="226"/>
                    </a:cubicBezTo>
                    <a:cubicBezTo>
                      <a:pt x="25703" y="123"/>
                      <a:pt x="25799" y="30"/>
                      <a:pt x="25989" y="27"/>
                    </a:cubicBezTo>
                    <a:cubicBezTo>
                      <a:pt x="26180" y="30"/>
                      <a:pt x="26275" y="125"/>
                      <a:pt x="26376" y="226"/>
                    </a:cubicBezTo>
                    <a:cubicBezTo>
                      <a:pt x="26477" y="326"/>
                      <a:pt x="26583" y="432"/>
                      <a:pt x="26792" y="432"/>
                    </a:cubicBezTo>
                    <a:cubicBezTo>
                      <a:pt x="27000" y="432"/>
                      <a:pt x="27106" y="327"/>
                      <a:pt x="27207" y="226"/>
                    </a:cubicBezTo>
                    <a:cubicBezTo>
                      <a:pt x="27308" y="123"/>
                      <a:pt x="27406" y="27"/>
                      <a:pt x="27606" y="27"/>
                    </a:cubicBezTo>
                    <a:cubicBezTo>
                      <a:pt x="27803" y="27"/>
                      <a:pt x="27899" y="123"/>
                      <a:pt x="28002" y="226"/>
                    </a:cubicBezTo>
                    <a:cubicBezTo>
                      <a:pt x="28105" y="327"/>
                      <a:pt x="28209" y="432"/>
                      <a:pt x="28418" y="432"/>
                    </a:cubicBezTo>
                    <a:cubicBezTo>
                      <a:pt x="28625" y="432"/>
                      <a:pt x="28731" y="327"/>
                      <a:pt x="28832" y="226"/>
                    </a:cubicBezTo>
                    <a:cubicBezTo>
                      <a:pt x="28933" y="123"/>
                      <a:pt x="29033" y="27"/>
                      <a:pt x="29230" y="27"/>
                    </a:cubicBezTo>
                    <a:cubicBezTo>
                      <a:pt x="29428" y="27"/>
                      <a:pt x="29526" y="123"/>
                      <a:pt x="29628" y="226"/>
                    </a:cubicBezTo>
                    <a:cubicBezTo>
                      <a:pt x="29731" y="327"/>
                      <a:pt x="29835" y="432"/>
                      <a:pt x="30043" y="432"/>
                    </a:cubicBezTo>
                    <a:cubicBezTo>
                      <a:pt x="30251" y="432"/>
                      <a:pt x="30357" y="327"/>
                      <a:pt x="30458" y="226"/>
                    </a:cubicBezTo>
                    <a:cubicBezTo>
                      <a:pt x="30559" y="123"/>
                      <a:pt x="30657" y="27"/>
                      <a:pt x="30856" y="27"/>
                    </a:cubicBezTo>
                    <a:cubicBezTo>
                      <a:pt x="31054" y="27"/>
                      <a:pt x="31150" y="123"/>
                      <a:pt x="31253" y="226"/>
                    </a:cubicBezTo>
                    <a:cubicBezTo>
                      <a:pt x="31356" y="327"/>
                      <a:pt x="31460" y="432"/>
                      <a:pt x="31669" y="432"/>
                    </a:cubicBezTo>
                    <a:cubicBezTo>
                      <a:pt x="31877" y="432"/>
                      <a:pt x="31983" y="327"/>
                      <a:pt x="32084" y="226"/>
                    </a:cubicBezTo>
                    <a:cubicBezTo>
                      <a:pt x="32186" y="123"/>
                      <a:pt x="32284" y="27"/>
                      <a:pt x="32483" y="27"/>
                    </a:cubicBezTo>
                    <a:cubicBezTo>
                      <a:pt x="32680" y="27"/>
                      <a:pt x="32777" y="123"/>
                      <a:pt x="32879" y="226"/>
                    </a:cubicBezTo>
                    <a:cubicBezTo>
                      <a:pt x="32982" y="327"/>
                      <a:pt x="33086" y="432"/>
                      <a:pt x="33295" y="432"/>
                    </a:cubicBezTo>
                    <a:cubicBezTo>
                      <a:pt x="33502" y="432"/>
                      <a:pt x="33610" y="327"/>
                      <a:pt x="33709" y="226"/>
                    </a:cubicBezTo>
                    <a:cubicBezTo>
                      <a:pt x="33810" y="123"/>
                      <a:pt x="33910" y="27"/>
                      <a:pt x="34107" y="27"/>
                    </a:cubicBezTo>
                    <a:cubicBezTo>
                      <a:pt x="34306" y="27"/>
                      <a:pt x="34403" y="123"/>
                      <a:pt x="34506" y="226"/>
                    </a:cubicBezTo>
                    <a:cubicBezTo>
                      <a:pt x="34608" y="327"/>
                      <a:pt x="34713" y="432"/>
                      <a:pt x="34920" y="432"/>
                    </a:cubicBezTo>
                    <a:cubicBezTo>
                      <a:pt x="35128" y="432"/>
                      <a:pt x="35234" y="327"/>
                      <a:pt x="35337" y="226"/>
                    </a:cubicBezTo>
                    <a:cubicBezTo>
                      <a:pt x="35438" y="123"/>
                      <a:pt x="35536" y="27"/>
                      <a:pt x="35734" y="27"/>
                    </a:cubicBezTo>
                    <a:cubicBezTo>
                      <a:pt x="35933" y="27"/>
                      <a:pt x="36029" y="123"/>
                      <a:pt x="36132" y="226"/>
                    </a:cubicBezTo>
                    <a:cubicBezTo>
                      <a:pt x="36235" y="327"/>
                      <a:pt x="36339" y="432"/>
                      <a:pt x="36547" y="432"/>
                    </a:cubicBezTo>
                    <a:cubicBezTo>
                      <a:pt x="36755" y="432"/>
                      <a:pt x="36860" y="327"/>
                      <a:pt x="36962" y="226"/>
                    </a:cubicBezTo>
                    <a:cubicBezTo>
                      <a:pt x="37063" y="123"/>
                      <a:pt x="37161" y="27"/>
                      <a:pt x="37360" y="27"/>
                    </a:cubicBezTo>
                    <a:cubicBezTo>
                      <a:pt x="37557" y="27"/>
                      <a:pt x="37655" y="123"/>
                      <a:pt x="37758" y="226"/>
                    </a:cubicBezTo>
                    <a:cubicBezTo>
                      <a:pt x="37820" y="288"/>
                      <a:pt x="37883" y="351"/>
                      <a:pt x="37970" y="391"/>
                    </a:cubicBezTo>
                    <a:lnTo>
                      <a:pt x="37970" y="362"/>
                    </a:lnTo>
                    <a:cubicBezTo>
                      <a:pt x="37894" y="324"/>
                      <a:pt x="37836" y="267"/>
                      <a:pt x="37775" y="207"/>
                    </a:cubicBezTo>
                    <a:cubicBezTo>
                      <a:pt x="37673" y="106"/>
                      <a:pt x="37568" y="0"/>
                      <a:pt x="37360" y="0"/>
                    </a:cubicBezTo>
                    <a:cubicBezTo>
                      <a:pt x="37151" y="0"/>
                      <a:pt x="37045" y="106"/>
                      <a:pt x="36944" y="207"/>
                    </a:cubicBezTo>
                    <a:cubicBezTo>
                      <a:pt x="36843" y="308"/>
                      <a:pt x="36745" y="406"/>
                      <a:pt x="36547" y="406"/>
                    </a:cubicBezTo>
                    <a:cubicBezTo>
                      <a:pt x="36348" y="406"/>
                      <a:pt x="36252" y="310"/>
                      <a:pt x="36149" y="207"/>
                    </a:cubicBezTo>
                    <a:cubicBezTo>
                      <a:pt x="36047" y="105"/>
                      <a:pt x="35942" y="0"/>
                      <a:pt x="35734" y="0"/>
                    </a:cubicBezTo>
                    <a:cubicBezTo>
                      <a:pt x="35527" y="0"/>
                      <a:pt x="35421" y="106"/>
                      <a:pt x="35318" y="207"/>
                    </a:cubicBezTo>
                    <a:cubicBezTo>
                      <a:pt x="35217" y="308"/>
                      <a:pt x="35119" y="406"/>
                      <a:pt x="34920" y="406"/>
                    </a:cubicBezTo>
                    <a:cubicBezTo>
                      <a:pt x="34722" y="406"/>
                      <a:pt x="34626" y="310"/>
                      <a:pt x="34523" y="207"/>
                    </a:cubicBezTo>
                    <a:cubicBezTo>
                      <a:pt x="34420" y="105"/>
                      <a:pt x="34316" y="0"/>
                      <a:pt x="34107" y="0"/>
                    </a:cubicBezTo>
                    <a:cubicBezTo>
                      <a:pt x="33900" y="0"/>
                      <a:pt x="33794" y="106"/>
                      <a:pt x="33693" y="207"/>
                    </a:cubicBezTo>
                    <a:cubicBezTo>
                      <a:pt x="33592" y="308"/>
                      <a:pt x="33493" y="406"/>
                      <a:pt x="33295" y="406"/>
                    </a:cubicBezTo>
                    <a:cubicBezTo>
                      <a:pt x="33097" y="406"/>
                      <a:pt x="32999" y="310"/>
                      <a:pt x="32897" y="207"/>
                    </a:cubicBezTo>
                    <a:cubicBezTo>
                      <a:pt x="32794" y="105"/>
                      <a:pt x="32690" y="0"/>
                      <a:pt x="32483" y="0"/>
                    </a:cubicBezTo>
                    <a:cubicBezTo>
                      <a:pt x="32274" y="0"/>
                      <a:pt x="32168" y="106"/>
                      <a:pt x="32067" y="207"/>
                    </a:cubicBezTo>
                    <a:cubicBezTo>
                      <a:pt x="31964" y="308"/>
                      <a:pt x="31866" y="406"/>
                      <a:pt x="31669" y="406"/>
                    </a:cubicBezTo>
                    <a:cubicBezTo>
                      <a:pt x="31471" y="406"/>
                      <a:pt x="31373" y="310"/>
                      <a:pt x="31270" y="207"/>
                    </a:cubicBezTo>
                    <a:cubicBezTo>
                      <a:pt x="31168" y="105"/>
                      <a:pt x="31063" y="0"/>
                      <a:pt x="30856" y="0"/>
                    </a:cubicBezTo>
                    <a:cubicBezTo>
                      <a:pt x="30648" y="0"/>
                      <a:pt x="30542" y="106"/>
                      <a:pt x="30441" y="207"/>
                    </a:cubicBezTo>
                    <a:cubicBezTo>
                      <a:pt x="30340" y="308"/>
                      <a:pt x="30242" y="406"/>
                      <a:pt x="30043" y="406"/>
                    </a:cubicBezTo>
                    <a:cubicBezTo>
                      <a:pt x="29845" y="406"/>
                      <a:pt x="29749" y="310"/>
                      <a:pt x="29646" y="207"/>
                    </a:cubicBezTo>
                    <a:cubicBezTo>
                      <a:pt x="29543" y="105"/>
                      <a:pt x="29439" y="0"/>
                      <a:pt x="29230" y="0"/>
                    </a:cubicBezTo>
                    <a:cubicBezTo>
                      <a:pt x="29023" y="0"/>
                      <a:pt x="28917" y="106"/>
                      <a:pt x="28816" y="207"/>
                    </a:cubicBezTo>
                    <a:cubicBezTo>
                      <a:pt x="28715" y="308"/>
                      <a:pt x="28615" y="406"/>
                      <a:pt x="28418" y="406"/>
                    </a:cubicBezTo>
                    <a:cubicBezTo>
                      <a:pt x="28220" y="406"/>
                      <a:pt x="28122" y="310"/>
                      <a:pt x="28020" y="207"/>
                    </a:cubicBezTo>
                    <a:cubicBezTo>
                      <a:pt x="27917" y="105"/>
                      <a:pt x="27813" y="0"/>
                      <a:pt x="27606" y="0"/>
                    </a:cubicBezTo>
                    <a:cubicBezTo>
                      <a:pt x="27397" y="0"/>
                      <a:pt x="27291" y="106"/>
                      <a:pt x="27190" y="207"/>
                    </a:cubicBezTo>
                    <a:cubicBezTo>
                      <a:pt x="27089" y="308"/>
                      <a:pt x="26991" y="406"/>
                      <a:pt x="26792" y="406"/>
                    </a:cubicBezTo>
                    <a:cubicBezTo>
                      <a:pt x="26594" y="406"/>
                      <a:pt x="26498" y="310"/>
                      <a:pt x="26395" y="207"/>
                    </a:cubicBezTo>
                    <a:cubicBezTo>
                      <a:pt x="26295" y="108"/>
                      <a:pt x="26194" y="8"/>
                      <a:pt x="26000" y="2"/>
                    </a:cubicBezTo>
                    <a:lnTo>
                      <a:pt x="26000" y="2"/>
                    </a:lnTo>
                    <a:lnTo>
                      <a:pt x="25990" y="2"/>
                    </a:lnTo>
                    <a:lnTo>
                      <a:pt x="25979" y="2"/>
                    </a:lnTo>
                    <a:lnTo>
                      <a:pt x="25979" y="2"/>
                    </a:lnTo>
                    <a:cubicBezTo>
                      <a:pt x="25785" y="8"/>
                      <a:pt x="25682" y="109"/>
                      <a:pt x="25584" y="207"/>
                    </a:cubicBezTo>
                    <a:cubicBezTo>
                      <a:pt x="25481" y="310"/>
                      <a:pt x="25383" y="406"/>
                      <a:pt x="25186" y="406"/>
                    </a:cubicBezTo>
                    <a:cubicBezTo>
                      <a:pt x="24988" y="406"/>
                      <a:pt x="24889" y="310"/>
                      <a:pt x="24788" y="207"/>
                    </a:cubicBezTo>
                    <a:cubicBezTo>
                      <a:pt x="24686" y="105"/>
                      <a:pt x="24581" y="0"/>
                      <a:pt x="24372" y="0"/>
                    </a:cubicBezTo>
                    <a:cubicBezTo>
                      <a:pt x="24163" y="0"/>
                      <a:pt x="24057" y="106"/>
                      <a:pt x="23958" y="207"/>
                    </a:cubicBezTo>
                    <a:cubicBezTo>
                      <a:pt x="23857" y="308"/>
                      <a:pt x="23757" y="406"/>
                      <a:pt x="23560" y="406"/>
                    </a:cubicBezTo>
                    <a:cubicBezTo>
                      <a:pt x="23361" y="406"/>
                      <a:pt x="23264" y="310"/>
                      <a:pt x="23161" y="207"/>
                    </a:cubicBezTo>
                    <a:cubicBezTo>
                      <a:pt x="23059" y="105"/>
                      <a:pt x="22954" y="0"/>
                      <a:pt x="22747" y="0"/>
                    </a:cubicBezTo>
                    <a:cubicBezTo>
                      <a:pt x="22539" y="0"/>
                      <a:pt x="22433" y="106"/>
                      <a:pt x="22332" y="207"/>
                    </a:cubicBezTo>
                    <a:cubicBezTo>
                      <a:pt x="22231" y="308"/>
                      <a:pt x="22133" y="406"/>
                      <a:pt x="21933" y="406"/>
                    </a:cubicBezTo>
                    <a:cubicBezTo>
                      <a:pt x="21736" y="406"/>
                      <a:pt x="21639" y="310"/>
                      <a:pt x="21537" y="207"/>
                    </a:cubicBezTo>
                    <a:cubicBezTo>
                      <a:pt x="21434" y="105"/>
                      <a:pt x="21330" y="0"/>
                      <a:pt x="21121" y="0"/>
                    </a:cubicBezTo>
                    <a:cubicBezTo>
                      <a:pt x="20914" y="0"/>
                      <a:pt x="20808" y="106"/>
                      <a:pt x="20707" y="207"/>
                    </a:cubicBezTo>
                    <a:cubicBezTo>
                      <a:pt x="20606" y="308"/>
                      <a:pt x="20506" y="406"/>
                      <a:pt x="20309" y="406"/>
                    </a:cubicBezTo>
                    <a:cubicBezTo>
                      <a:pt x="20111" y="406"/>
                      <a:pt x="20013" y="310"/>
                      <a:pt x="19910" y="207"/>
                    </a:cubicBezTo>
                    <a:cubicBezTo>
                      <a:pt x="19808" y="105"/>
                      <a:pt x="19703" y="0"/>
                      <a:pt x="19496" y="0"/>
                    </a:cubicBezTo>
                    <a:cubicBezTo>
                      <a:pt x="19288" y="0"/>
                      <a:pt x="19182" y="106"/>
                      <a:pt x="19081" y="207"/>
                    </a:cubicBezTo>
                    <a:cubicBezTo>
                      <a:pt x="18978" y="308"/>
                      <a:pt x="18880" y="406"/>
                      <a:pt x="18682" y="406"/>
                    </a:cubicBezTo>
                    <a:cubicBezTo>
                      <a:pt x="18485" y="406"/>
                      <a:pt x="18387" y="310"/>
                      <a:pt x="18284" y="207"/>
                    </a:cubicBezTo>
                    <a:cubicBezTo>
                      <a:pt x="18181" y="105"/>
                      <a:pt x="18077" y="0"/>
                      <a:pt x="17870" y="0"/>
                    </a:cubicBezTo>
                    <a:cubicBezTo>
                      <a:pt x="17662" y="0"/>
                      <a:pt x="17556" y="106"/>
                      <a:pt x="17455" y="207"/>
                    </a:cubicBezTo>
                    <a:cubicBezTo>
                      <a:pt x="17353" y="308"/>
                      <a:pt x="17255" y="406"/>
                      <a:pt x="17056" y="406"/>
                    </a:cubicBezTo>
                    <a:cubicBezTo>
                      <a:pt x="16859" y="406"/>
                      <a:pt x="16762" y="310"/>
                      <a:pt x="16660" y="207"/>
                    </a:cubicBezTo>
                    <a:cubicBezTo>
                      <a:pt x="16557" y="105"/>
                      <a:pt x="16453" y="0"/>
                      <a:pt x="16244" y="0"/>
                    </a:cubicBezTo>
                    <a:cubicBezTo>
                      <a:pt x="16037" y="0"/>
                      <a:pt x="15931" y="106"/>
                      <a:pt x="15830" y="207"/>
                    </a:cubicBezTo>
                    <a:cubicBezTo>
                      <a:pt x="15729" y="308"/>
                      <a:pt x="15629" y="406"/>
                      <a:pt x="15432" y="406"/>
                    </a:cubicBezTo>
                    <a:cubicBezTo>
                      <a:pt x="15234" y="406"/>
                      <a:pt x="15136" y="310"/>
                      <a:pt x="15033" y="207"/>
                    </a:cubicBezTo>
                    <a:cubicBezTo>
                      <a:pt x="14931" y="105"/>
                      <a:pt x="14826" y="0"/>
                      <a:pt x="14619" y="0"/>
                    </a:cubicBezTo>
                    <a:cubicBezTo>
                      <a:pt x="14411" y="0"/>
                      <a:pt x="14305" y="106"/>
                      <a:pt x="14204" y="207"/>
                    </a:cubicBezTo>
                    <a:cubicBezTo>
                      <a:pt x="14101" y="308"/>
                      <a:pt x="14003" y="406"/>
                      <a:pt x="13805" y="406"/>
                    </a:cubicBezTo>
                    <a:cubicBezTo>
                      <a:pt x="13608" y="406"/>
                      <a:pt x="13510" y="310"/>
                      <a:pt x="13407" y="207"/>
                    </a:cubicBezTo>
                    <a:cubicBezTo>
                      <a:pt x="13309" y="108"/>
                      <a:pt x="13206" y="7"/>
                      <a:pt x="13009" y="2"/>
                    </a:cubicBezTo>
                    <a:lnTo>
                      <a:pt x="13009" y="2"/>
                    </a:lnTo>
                    <a:lnTo>
                      <a:pt x="12991" y="2"/>
                    </a:lnTo>
                    <a:lnTo>
                      <a:pt x="12991" y="2"/>
                    </a:lnTo>
                    <a:cubicBezTo>
                      <a:pt x="12794" y="7"/>
                      <a:pt x="12691" y="108"/>
                      <a:pt x="12592" y="207"/>
                    </a:cubicBezTo>
                    <a:cubicBezTo>
                      <a:pt x="12489" y="310"/>
                      <a:pt x="12392" y="406"/>
                      <a:pt x="12195" y="406"/>
                    </a:cubicBezTo>
                    <a:cubicBezTo>
                      <a:pt x="11996" y="406"/>
                      <a:pt x="11899" y="310"/>
                      <a:pt x="11797" y="207"/>
                    </a:cubicBezTo>
                    <a:cubicBezTo>
                      <a:pt x="11694" y="105"/>
                      <a:pt x="11590" y="0"/>
                      <a:pt x="11381" y="0"/>
                    </a:cubicBezTo>
                    <a:cubicBezTo>
                      <a:pt x="11174" y="0"/>
                      <a:pt x="11068" y="106"/>
                      <a:pt x="10967" y="207"/>
                    </a:cubicBezTo>
                    <a:cubicBezTo>
                      <a:pt x="10866" y="308"/>
                      <a:pt x="10766" y="406"/>
                      <a:pt x="10569" y="406"/>
                    </a:cubicBezTo>
                    <a:cubicBezTo>
                      <a:pt x="10371" y="406"/>
                      <a:pt x="10273" y="310"/>
                      <a:pt x="10170" y="207"/>
                    </a:cubicBezTo>
                    <a:cubicBezTo>
                      <a:pt x="10068" y="105"/>
                      <a:pt x="9963" y="0"/>
                      <a:pt x="9755" y="0"/>
                    </a:cubicBezTo>
                    <a:cubicBezTo>
                      <a:pt x="9546" y="0"/>
                      <a:pt x="9442" y="106"/>
                      <a:pt x="9341" y="207"/>
                    </a:cubicBezTo>
                    <a:cubicBezTo>
                      <a:pt x="9240" y="308"/>
                      <a:pt x="9140" y="406"/>
                      <a:pt x="8942" y="406"/>
                    </a:cubicBezTo>
                    <a:cubicBezTo>
                      <a:pt x="8745" y="406"/>
                      <a:pt x="8645" y="310"/>
                      <a:pt x="8544" y="207"/>
                    </a:cubicBezTo>
                    <a:cubicBezTo>
                      <a:pt x="8443" y="105"/>
                      <a:pt x="8337" y="0"/>
                      <a:pt x="8128" y="0"/>
                    </a:cubicBezTo>
                    <a:cubicBezTo>
                      <a:pt x="7920" y="0"/>
                      <a:pt x="7814" y="106"/>
                      <a:pt x="7714" y="207"/>
                    </a:cubicBezTo>
                    <a:cubicBezTo>
                      <a:pt x="7613" y="308"/>
                      <a:pt x="7514" y="406"/>
                      <a:pt x="7316" y="406"/>
                    </a:cubicBezTo>
                    <a:cubicBezTo>
                      <a:pt x="7117" y="406"/>
                      <a:pt x="7021" y="310"/>
                      <a:pt x="6918" y="207"/>
                    </a:cubicBezTo>
                    <a:cubicBezTo>
                      <a:pt x="6815" y="105"/>
                      <a:pt x="6711" y="0"/>
                      <a:pt x="6502" y="0"/>
                    </a:cubicBezTo>
                    <a:cubicBezTo>
                      <a:pt x="6294" y="0"/>
                      <a:pt x="6188" y="106"/>
                      <a:pt x="6088" y="207"/>
                    </a:cubicBezTo>
                    <a:cubicBezTo>
                      <a:pt x="5987" y="308"/>
                      <a:pt x="5887" y="406"/>
                      <a:pt x="5690" y="406"/>
                    </a:cubicBezTo>
                    <a:cubicBezTo>
                      <a:pt x="5491" y="406"/>
                      <a:pt x="5394" y="310"/>
                      <a:pt x="5292" y="207"/>
                    </a:cubicBezTo>
                    <a:cubicBezTo>
                      <a:pt x="5189" y="105"/>
                      <a:pt x="5085" y="0"/>
                      <a:pt x="4878" y="0"/>
                    </a:cubicBezTo>
                    <a:cubicBezTo>
                      <a:pt x="4669" y="0"/>
                      <a:pt x="4563" y="106"/>
                      <a:pt x="4462" y="207"/>
                    </a:cubicBezTo>
                    <a:cubicBezTo>
                      <a:pt x="4361" y="308"/>
                      <a:pt x="4263" y="406"/>
                      <a:pt x="4064" y="406"/>
                    </a:cubicBezTo>
                    <a:cubicBezTo>
                      <a:pt x="3866" y="406"/>
                      <a:pt x="3770" y="310"/>
                      <a:pt x="3667" y="207"/>
                    </a:cubicBezTo>
                    <a:cubicBezTo>
                      <a:pt x="3564" y="105"/>
                      <a:pt x="3460" y="0"/>
                      <a:pt x="3251" y="0"/>
                    </a:cubicBezTo>
                    <a:cubicBezTo>
                      <a:pt x="3043" y="0"/>
                      <a:pt x="2937" y="106"/>
                      <a:pt x="2836" y="207"/>
                    </a:cubicBezTo>
                    <a:cubicBezTo>
                      <a:pt x="2735" y="308"/>
                      <a:pt x="2637" y="406"/>
                      <a:pt x="2437" y="406"/>
                    </a:cubicBezTo>
                    <a:cubicBezTo>
                      <a:pt x="2240" y="406"/>
                      <a:pt x="2143" y="310"/>
                      <a:pt x="2041" y="207"/>
                    </a:cubicBezTo>
                    <a:cubicBezTo>
                      <a:pt x="1938" y="105"/>
                      <a:pt x="1834" y="0"/>
                      <a:pt x="1625" y="0"/>
                    </a:cubicBezTo>
                    <a:cubicBezTo>
                      <a:pt x="1418" y="0"/>
                      <a:pt x="1311" y="106"/>
                      <a:pt x="1211" y="207"/>
                    </a:cubicBezTo>
                    <a:cubicBezTo>
                      <a:pt x="1110" y="308"/>
                      <a:pt x="1010" y="406"/>
                      <a:pt x="813" y="406"/>
                    </a:cubicBezTo>
                    <a:cubicBezTo>
                      <a:pt x="614" y="406"/>
                      <a:pt x="517" y="310"/>
                      <a:pt x="414" y="207"/>
                    </a:cubicBezTo>
                    <a:cubicBezTo>
                      <a:pt x="312" y="105"/>
                      <a:pt x="207" y="0"/>
                      <a:pt x="0" y="0"/>
                    </a:cubicBezTo>
                    <a:lnTo>
                      <a:pt x="0" y="27"/>
                    </a:lnTo>
                    <a:cubicBezTo>
                      <a:pt x="198" y="27"/>
                      <a:pt x="294" y="123"/>
                      <a:pt x="397" y="226"/>
                    </a:cubicBezTo>
                    <a:cubicBezTo>
                      <a:pt x="500" y="327"/>
                      <a:pt x="596" y="432"/>
                      <a:pt x="805"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0" y="4427757"/>
                <a:ext cx="9136538" cy="101340"/>
              </a:xfrm>
              <a:custGeom>
                <a:rect b="b" l="l" r="r" t="t"/>
                <a:pathLst>
                  <a:path extrusionOk="0" fill="none" h="432"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6"/>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30"/>
                      <a:pt x="25990" y="26"/>
                    </a:cubicBezTo>
                    <a:cubicBezTo>
                      <a:pt x="26181" y="30"/>
                      <a:pt x="26276" y="125"/>
                      <a:pt x="26377" y="225"/>
                    </a:cubicBezTo>
                    <a:cubicBezTo>
                      <a:pt x="26478" y="326"/>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6"/>
                      <a:pt x="37884" y="350"/>
                      <a:pt x="37971" y="389"/>
                    </a:cubicBezTo>
                    <a:lnTo>
                      <a:pt x="37971" y="362"/>
                    </a:lnTo>
                    <a:cubicBezTo>
                      <a:pt x="37894" y="324"/>
                      <a:pt x="37837" y="267"/>
                      <a:pt x="37777" y="207"/>
                    </a:cubicBezTo>
                    <a:cubicBezTo>
                      <a:pt x="37674" y="105"/>
                      <a:pt x="37570" y="0"/>
                      <a:pt x="37361" y="0"/>
                    </a:cubicBezTo>
                    <a:cubicBezTo>
                      <a:pt x="37153" y="0"/>
                      <a:pt x="37047" y="105"/>
                      <a:pt x="36946" y="207"/>
                    </a:cubicBezTo>
                    <a:cubicBezTo>
                      <a:pt x="36844" y="309"/>
                      <a:pt x="36746" y="407"/>
                      <a:pt x="36547" y="407"/>
                    </a:cubicBezTo>
                    <a:cubicBezTo>
                      <a:pt x="36350" y="407"/>
                      <a:pt x="36253" y="309"/>
                      <a:pt x="36151" y="207"/>
                    </a:cubicBezTo>
                    <a:cubicBezTo>
                      <a:pt x="36048" y="105"/>
                      <a:pt x="35944" y="0"/>
                      <a:pt x="35735" y="0"/>
                    </a:cubicBezTo>
                    <a:cubicBezTo>
                      <a:pt x="35528" y="0"/>
                      <a:pt x="35422" y="105"/>
                      <a:pt x="35319" y="207"/>
                    </a:cubicBezTo>
                    <a:cubicBezTo>
                      <a:pt x="35218" y="309"/>
                      <a:pt x="35120" y="407"/>
                      <a:pt x="34921" y="407"/>
                    </a:cubicBezTo>
                    <a:cubicBezTo>
                      <a:pt x="34723" y="407"/>
                      <a:pt x="34627" y="309"/>
                      <a:pt x="34524" y="207"/>
                    </a:cubicBezTo>
                    <a:cubicBezTo>
                      <a:pt x="34422" y="105"/>
                      <a:pt x="34317" y="0"/>
                      <a:pt x="34109" y="0"/>
                    </a:cubicBezTo>
                    <a:cubicBezTo>
                      <a:pt x="33902" y="0"/>
                      <a:pt x="33794" y="105"/>
                      <a:pt x="33695" y="207"/>
                    </a:cubicBezTo>
                    <a:cubicBezTo>
                      <a:pt x="33593" y="309"/>
                      <a:pt x="33494" y="407"/>
                      <a:pt x="33296" y="407"/>
                    </a:cubicBezTo>
                    <a:cubicBezTo>
                      <a:pt x="33097" y="407"/>
                      <a:pt x="33001" y="309"/>
                      <a:pt x="32898" y="207"/>
                    </a:cubicBezTo>
                    <a:cubicBezTo>
                      <a:pt x="32795" y="105"/>
                      <a:pt x="32691" y="0"/>
                      <a:pt x="32484" y="0"/>
                    </a:cubicBezTo>
                    <a:cubicBezTo>
                      <a:pt x="32275" y="0"/>
                      <a:pt x="32170" y="105"/>
                      <a:pt x="32067" y="207"/>
                    </a:cubicBezTo>
                    <a:cubicBezTo>
                      <a:pt x="31966" y="309"/>
                      <a:pt x="31868" y="407"/>
                      <a:pt x="31670" y="407"/>
                    </a:cubicBezTo>
                    <a:cubicBezTo>
                      <a:pt x="31471" y="407"/>
                      <a:pt x="31375" y="309"/>
                      <a:pt x="31272" y="207"/>
                    </a:cubicBezTo>
                    <a:cubicBezTo>
                      <a:pt x="31169" y="105"/>
                      <a:pt x="31065" y="0"/>
                      <a:pt x="30858" y="0"/>
                    </a:cubicBezTo>
                    <a:cubicBezTo>
                      <a:pt x="30649" y="0"/>
                      <a:pt x="30543" y="105"/>
                      <a:pt x="30442" y="207"/>
                    </a:cubicBezTo>
                    <a:cubicBezTo>
                      <a:pt x="30341" y="309"/>
                      <a:pt x="30243" y="407"/>
                      <a:pt x="30044" y="407"/>
                    </a:cubicBezTo>
                    <a:cubicBezTo>
                      <a:pt x="29846" y="407"/>
                      <a:pt x="29750" y="309"/>
                      <a:pt x="29647" y="207"/>
                    </a:cubicBezTo>
                    <a:cubicBezTo>
                      <a:pt x="29544" y="105"/>
                      <a:pt x="29440" y="0"/>
                      <a:pt x="29232" y="0"/>
                    </a:cubicBezTo>
                    <a:cubicBezTo>
                      <a:pt x="29024" y="0"/>
                      <a:pt x="28917" y="105"/>
                      <a:pt x="28817" y="207"/>
                    </a:cubicBezTo>
                    <a:cubicBezTo>
                      <a:pt x="28716" y="309"/>
                      <a:pt x="28617" y="407"/>
                      <a:pt x="28419" y="407"/>
                    </a:cubicBezTo>
                    <a:cubicBezTo>
                      <a:pt x="28220" y="407"/>
                      <a:pt x="28124" y="309"/>
                      <a:pt x="28021" y="207"/>
                    </a:cubicBezTo>
                    <a:cubicBezTo>
                      <a:pt x="27918" y="105"/>
                      <a:pt x="27814" y="0"/>
                      <a:pt x="27607" y="0"/>
                    </a:cubicBezTo>
                    <a:cubicBezTo>
                      <a:pt x="27398" y="0"/>
                      <a:pt x="27292" y="105"/>
                      <a:pt x="27191" y="207"/>
                    </a:cubicBezTo>
                    <a:cubicBezTo>
                      <a:pt x="27090" y="309"/>
                      <a:pt x="26992" y="407"/>
                      <a:pt x="26793" y="407"/>
                    </a:cubicBezTo>
                    <a:cubicBezTo>
                      <a:pt x="26595" y="407"/>
                      <a:pt x="26499" y="309"/>
                      <a:pt x="26396" y="207"/>
                    </a:cubicBezTo>
                    <a:cubicBezTo>
                      <a:pt x="26297" y="108"/>
                      <a:pt x="26196" y="8"/>
                      <a:pt x="26001" y="2"/>
                    </a:cubicBezTo>
                    <a:lnTo>
                      <a:pt x="26001" y="2"/>
                    </a:lnTo>
                    <a:lnTo>
                      <a:pt x="25990" y="2"/>
                    </a:lnTo>
                    <a:lnTo>
                      <a:pt x="25981" y="2"/>
                    </a:lnTo>
                    <a:lnTo>
                      <a:pt x="25981" y="2"/>
                    </a:lnTo>
                    <a:cubicBezTo>
                      <a:pt x="25786" y="8"/>
                      <a:pt x="25683" y="109"/>
                      <a:pt x="25586" y="207"/>
                    </a:cubicBezTo>
                    <a:cubicBezTo>
                      <a:pt x="25483" y="310"/>
                      <a:pt x="25385" y="407"/>
                      <a:pt x="25187" y="407"/>
                    </a:cubicBezTo>
                    <a:cubicBezTo>
                      <a:pt x="24988" y="407"/>
                      <a:pt x="24890" y="309"/>
                      <a:pt x="24789" y="207"/>
                    </a:cubicBezTo>
                    <a:cubicBezTo>
                      <a:pt x="24688" y="105"/>
                      <a:pt x="24582" y="0"/>
                      <a:pt x="24373" y="0"/>
                    </a:cubicBezTo>
                    <a:cubicBezTo>
                      <a:pt x="24165" y="0"/>
                      <a:pt x="24059" y="105"/>
                      <a:pt x="23958" y="207"/>
                    </a:cubicBezTo>
                    <a:cubicBezTo>
                      <a:pt x="23858" y="309"/>
                      <a:pt x="23759" y="407"/>
                      <a:pt x="23561" y="407"/>
                    </a:cubicBezTo>
                    <a:cubicBezTo>
                      <a:pt x="23362" y="407"/>
                      <a:pt x="23265" y="309"/>
                      <a:pt x="23163" y="207"/>
                    </a:cubicBezTo>
                    <a:cubicBezTo>
                      <a:pt x="23060" y="105"/>
                      <a:pt x="22956" y="0"/>
                      <a:pt x="22747" y="0"/>
                    </a:cubicBezTo>
                    <a:cubicBezTo>
                      <a:pt x="22540" y="0"/>
                      <a:pt x="22434" y="105"/>
                      <a:pt x="22333" y="207"/>
                    </a:cubicBezTo>
                    <a:cubicBezTo>
                      <a:pt x="22232" y="309"/>
                      <a:pt x="22134" y="407"/>
                      <a:pt x="21935" y="407"/>
                    </a:cubicBezTo>
                    <a:cubicBezTo>
                      <a:pt x="21737" y="407"/>
                      <a:pt x="21639" y="309"/>
                      <a:pt x="21536" y="207"/>
                    </a:cubicBezTo>
                    <a:cubicBezTo>
                      <a:pt x="21434" y="105"/>
                      <a:pt x="21329" y="0"/>
                      <a:pt x="21122" y="0"/>
                    </a:cubicBezTo>
                    <a:cubicBezTo>
                      <a:pt x="20914" y="0"/>
                      <a:pt x="20808" y="105"/>
                      <a:pt x="20707" y="207"/>
                    </a:cubicBezTo>
                    <a:cubicBezTo>
                      <a:pt x="20607" y="309"/>
                      <a:pt x="20508" y="407"/>
                      <a:pt x="20310" y="407"/>
                    </a:cubicBezTo>
                    <a:cubicBezTo>
                      <a:pt x="20111" y="407"/>
                      <a:pt x="20015" y="309"/>
                      <a:pt x="19912" y="207"/>
                    </a:cubicBezTo>
                    <a:cubicBezTo>
                      <a:pt x="19809" y="105"/>
                      <a:pt x="19705" y="0"/>
                      <a:pt x="19498" y="0"/>
                    </a:cubicBezTo>
                    <a:cubicBezTo>
                      <a:pt x="19289" y="0"/>
                      <a:pt x="19183" y="105"/>
                      <a:pt x="19081" y="207"/>
                    </a:cubicBezTo>
                    <a:cubicBezTo>
                      <a:pt x="18979" y="309"/>
                      <a:pt x="18881" y="407"/>
                      <a:pt x="18684" y="407"/>
                    </a:cubicBezTo>
                    <a:cubicBezTo>
                      <a:pt x="18485" y="407"/>
                      <a:pt x="18388" y="309"/>
                      <a:pt x="18286" y="207"/>
                    </a:cubicBezTo>
                    <a:cubicBezTo>
                      <a:pt x="18183" y="105"/>
                      <a:pt x="18079" y="0"/>
                      <a:pt x="17872" y="0"/>
                    </a:cubicBezTo>
                    <a:cubicBezTo>
                      <a:pt x="17663" y="0"/>
                      <a:pt x="17557" y="105"/>
                      <a:pt x="17456" y="207"/>
                    </a:cubicBezTo>
                    <a:cubicBezTo>
                      <a:pt x="17355" y="309"/>
                      <a:pt x="17257" y="407"/>
                      <a:pt x="17058" y="407"/>
                    </a:cubicBezTo>
                    <a:cubicBezTo>
                      <a:pt x="16860" y="407"/>
                      <a:pt x="16764" y="309"/>
                      <a:pt x="16661" y="207"/>
                    </a:cubicBezTo>
                    <a:cubicBezTo>
                      <a:pt x="16558" y="105"/>
                      <a:pt x="16454" y="0"/>
                      <a:pt x="16245" y="0"/>
                    </a:cubicBezTo>
                    <a:cubicBezTo>
                      <a:pt x="16038" y="0"/>
                      <a:pt x="15931" y="105"/>
                      <a:pt x="15831" y="207"/>
                    </a:cubicBezTo>
                    <a:cubicBezTo>
                      <a:pt x="15730" y="309"/>
                      <a:pt x="15630" y="407"/>
                      <a:pt x="15433" y="407"/>
                    </a:cubicBezTo>
                    <a:cubicBezTo>
                      <a:pt x="15234" y="407"/>
                      <a:pt x="15137" y="309"/>
                      <a:pt x="15035" y="207"/>
                    </a:cubicBezTo>
                    <a:cubicBezTo>
                      <a:pt x="14932" y="105"/>
                      <a:pt x="14828" y="0"/>
                      <a:pt x="14621" y="0"/>
                    </a:cubicBezTo>
                    <a:cubicBezTo>
                      <a:pt x="14412" y="0"/>
                      <a:pt x="14306" y="105"/>
                      <a:pt x="14203" y="207"/>
                    </a:cubicBezTo>
                    <a:cubicBezTo>
                      <a:pt x="14102" y="309"/>
                      <a:pt x="14004" y="407"/>
                      <a:pt x="13807" y="407"/>
                    </a:cubicBezTo>
                    <a:cubicBezTo>
                      <a:pt x="13608" y="407"/>
                      <a:pt x="13511" y="309"/>
                      <a:pt x="13408" y="207"/>
                    </a:cubicBezTo>
                    <a:cubicBezTo>
                      <a:pt x="13310" y="108"/>
                      <a:pt x="13206" y="7"/>
                      <a:pt x="13009" y="0"/>
                    </a:cubicBezTo>
                    <a:lnTo>
                      <a:pt x="13009" y="0"/>
                    </a:lnTo>
                    <a:lnTo>
                      <a:pt x="12993" y="0"/>
                    </a:lnTo>
                    <a:lnTo>
                      <a:pt x="12993" y="0"/>
                    </a:lnTo>
                    <a:cubicBezTo>
                      <a:pt x="12795" y="7"/>
                      <a:pt x="12692" y="108"/>
                      <a:pt x="12593" y="207"/>
                    </a:cubicBezTo>
                    <a:cubicBezTo>
                      <a:pt x="12490" y="310"/>
                      <a:pt x="12394" y="407"/>
                      <a:pt x="12195" y="407"/>
                    </a:cubicBezTo>
                    <a:cubicBezTo>
                      <a:pt x="11997" y="407"/>
                      <a:pt x="11901" y="309"/>
                      <a:pt x="11798" y="207"/>
                    </a:cubicBezTo>
                    <a:cubicBezTo>
                      <a:pt x="11695" y="105"/>
                      <a:pt x="11591" y="0"/>
                      <a:pt x="11382" y="0"/>
                    </a:cubicBezTo>
                    <a:cubicBezTo>
                      <a:pt x="11175" y="0"/>
                      <a:pt x="11069" y="105"/>
                      <a:pt x="10968" y="207"/>
                    </a:cubicBezTo>
                    <a:cubicBezTo>
                      <a:pt x="10867" y="309"/>
                      <a:pt x="10768" y="407"/>
                      <a:pt x="10570" y="407"/>
                    </a:cubicBezTo>
                    <a:cubicBezTo>
                      <a:pt x="10372" y="407"/>
                      <a:pt x="10274" y="309"/>
                      <a:pt x="10172" y="207"/>
                    </a:cubicBezTo>
                    <a:cubicBezTo>
                      <a:pt x="10069" y="105"/>
                      <a:pt x="9965" y="0"/>
                      <a:pt x="9756" y="0"/>
                    </a:cubicBezTo>
                    <a:cubicBezTo>
                      <a:pt x="9547" y="0"/>
                      <a:pt x="9442" y="105"/>
                      <a:pt x="9342" y="207"/>
                    </a:cubicBezTo>
                    <a:cubicBezTo>
                      <a:pt x="9241" y="309"/>
                      <a:pt x="9141" y="407"/>
                      <a:pt x="8944" y="407"/>
                    </a:cubicBezTo>
                    <a:cubicBezTo>
                      <a:pt x="8745" y="407"/>
                      <a:pt x="8647" y="309"/>
                      <a:pt x="8545" y="207"/>
                    </a:cubicBezTo>
                    <a:cubicBezTo>
                      <a:pt x="8444" y="105"/>
                      <a:pt x="8338" y="0"/>
                      <a:pt x="8130" y="0"/>
                    </a:cubicBezTo>
                    <a:cubicBezTo>
                      <a:pt x="7921" y="0"/>
                      <a:pt x="7815" y="105"/>
                      <a:pt x="7714" y="207"/>
                    </a:cubicBezTo>
                    <a:cubicBezTo>
                      <a:pt x="7615" y="309"/>
                      <a:pt x="7515" y="407"/>
                      <a:pt x="7318" y="407"/>
                    </a:cubicBezTo>
                    <a:cubicBezTo>
                      <a:pt x="7118" y="407"/>
                      <a:pt x="7022" y="309"/>
                      <a:pt x="6919" y="207"/>
                    </a:cubicBezTo>
                    <a:cubicBezTo>
                      <a:pt x="6817" y="105"/>
                      <a:pt x="6712" y="0"/>
                      <a:pt x="6504" y="0"/>
                    </a:cubicBezTo>
                    <a:cubicBezTo>
                      <a:pt x="6295" y="0"/>
                      <a:pt x="6189" y="105"/>
                      <a:pt x="6088" y="207"/>
                    </a:cubicBezTo>
                    <a:cubicBezTo>
                      <a:pt x="5988" y="309"/>
                      <a:pt x="5889" y="407"/>
                      <a:pt x="5691" y="407"/>
                    </a:cubicBezTo>
                    <a:cubicBezTo>
                      <a:pt x="5492" y="407"/>
                      <a:pt x="5396" y="309"/>
                      <a:pt x="5293" y="207"/>
                    </a:cubicBezTo>
                    <a:cubicBezTo>
                      <a:pt x="5190" y="105"/>
                      <a:pt x="5086" y="0"/>
                      <a:pt x="4877" y="0"/>
                    </a:cubicBezTo>
                    <a:cubicBezTo>
                      <a:pt x="4670" y="0"/>
                      <a:pt x="4564" y="105"/>
                      <a:pt x="4463" y="207"/>
                    </a:cubicBezTo>
                    <a:cubicBezTo>
                      <a:pt x="4362" y="309"/>
                      <a:pt x="4264" y="407"/>
                      <a:pt x="4065" y="407"/>
                    </a:cubicBezTo>
                    <a:cubicBezTo>
                      <a:pt x="3867" y="407"/>
                      <a:pt x="3769" y="309"/>
                      <a:pt x="3668" y="207"/>
                    </a:cubicBezTo>
                    <a:cubicBezTo>
                      <a:pt x="3566" y="105"/>
                      <a:pt x="3460" y="0"/>
                      <a:pt x="3251" y="0"/>
                    </a:cubicBezTo>
                    <a:cubicBezTo>
                      <a:pt x="3042" y="0"/>
                      <a:pt x="2938" y="105"/>
                      <a:pt x="2837" y="207"/>
                    </a:cubicBezTo>
                    <a:cubicBezTo>
                      <a:pt x="2736" y="309"/>
                      <a:pt x="2638" y="407"/>
                      <a:pt x="2439" y="407"/>
                    </a:cubicBezTo>
                    <a:cubicBezTo>
                      <a:pt x="2241" y="407"/>
                      <a:pt x="2143" y="309"/>
                      <a:pt x="2040" y="207"/>
                    </a:cubicBezTo>
                    <a:cubicBezTo>
                      <a:pt x="1938" y="105"/>
                      <a:pt x="1833" y="0"/>
                      <a:pt x="1626" y="0"/>
                    </a:cubicBezTo>
                    <a:cubicBezTo>
                      <a:pt x="1418" y="0"/>
                      <a:pt x="1312" y="105"/>
                      <a:pt x="1211" y="207"/>
                    </a:cubicBezTo>
                    <a:cubicBezTo>
                      <a:pt x="1111" y="309"/>
                      <a:pt x="1012" y="407"/>
                      <a:pt x="814" y="407"/>
                    </a:cubicBezTo>
                    <a:cubicBezTo>
                      <a:pt x="615" y="407"/>
                      <a:pt x="519" y="309"/>
                      <a:pt x="416" y="207"/>
                    </a:cubicBezTo>
                    <a:cubicBezTo>
                      <a:pt x="313" y="105"/>
                      <a:pt x="209" y="0"/>
                      <a:pt x="0" y="0"/>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2887" y="4904426"/>
                <a:ext cx="9141109" cy="101574"/>
              </a:xfrm>
              <a:custGeom>
                <a:rect b="b" l="l" r="r" t="t"/>
                <a:pathLst>
                  <a:path extrusionOk="0" fill="none" h="433" w="37991">
                    <a:moveTo>
                      <a:pt x="37991" y="363"/>
                    </a:moveTo>
                    <a:cubicBezTo>
                      <a:pt x="37913" y="325"/>
                      <a:pt x="37855" y="266"/>
                      <a:pt x="37795" y="208"/>
                    </a:cubicBezTo>
                    <a:cubicBezTo>
                      <a:pt x="37694" y="105"/>
                      <a:pt x="37588" y="1"/>
                      <a:pt x="37379" y="1"/>
                    </a:cubicBezTo>
                    <a:cubicBezTo>
                      <a:pt x="37171" y="1"/>
                      <a:pt x="37066" y="105"/>
                      <a:pt x="36965" y="208"/>
                    </a:cubicBezTo>
                    <a:cubicBezTo>
                      <a:pt x="36864" y="309"/>
                      <a:pt x="36764" y="407"/>
                      <a:pt x="36567" y="407"/>
                    </a:cubicBezTo>
                    <a:cubicBezTo>
                      <a:pt x="36369" y="407"/>
                      <a:pt x="36271" y="309"/>
                      <a:pt x="36169" y="208"/>
                    </a:cubicBezTo>
                    <a:cubicBezTo>
                      <a:pt x="36066" y="105"/>
                      <a:pt x="35962" y="1"/>
                      <a:pt x="35755" y="1"/>
                    </a:cubicBezTo>
                    <a:cubicBezTo>
                      <a:pt x="35546" y="1"/>
                      <a:pt x="35440" y="105"/>
                      <a:pt x="35339" y="208"/>
                    </a:cubicBezTo>
                    <a:cubicBezTo>
                      <a:pt x="35236" y="309"/>
                      <a:pt x="35138" y="407"/>
                      <a:pt x="34941" y="407"/>
                    </a:cubicBezTo>
                    <a:cubicBezTo>
                      <a:pt x="34743" y="407"/>
                      <a:pt x="34645" y="309"/>
                      <a:pt x="34542" y="208"/>
                    </a:cubicBezTo>
                    <a:cubicBezTo>
                      <a:pt x="34440" y="105"/>
                      <a:pt x="34335" y="1"/>
                      <a:pt x="34128" y="1"/>
                    </a:cubicBezTo>
                    <a:cubicBezTo>
                      <a:pt x="33920" y="1"/>
                      <a:pt x="33814" y="105"/>
                      <a:pt x="33713" y="208"/>
                    </a:cubicBezTo>
                    <a:cubicBezTo>
                      <a:pt x="33612" y="309"/>
                      <a:pt x="33514" y="407"/>
                      <a:pt x="33314" y="407"/>
                    </a:cubicBezTo>
                    <a:cubicBezTo>
                      <a:pt x="33117" y="407"/>
                      <a:pt x="33020" y="309"/>
                      <a:pt x="32918" y="208"/>
                    </a:cubicBezTo>
                    <a:cubicBezTo>
                      <a:pt x="32815" y="105"/>
                      <a:pt x="32711" y="1"/>
                      <a:pt x="32502" y="1"/>
                    </a:cubicBezTo>
                    <a:cubicBezTo>
                      <a:pt x="32295" y="1"/>
                      <a:pt x="32189" y="105"/>
                      <a:pt x="32086" y="208"/>
                    </a:cubicBezTo>
                    <a:cubicBezTo>
                      <a:pt x="31985" y="309"/>
                      <a:pt x="31887" y="407"/>
                      <a:pt x="31688" y="407"/>
                    </a:cubicBezTo>
                    <a:cubicBezTo>
                      <a:pt x="31491" y="407"/>
                      <a:pt x="31394" y="309"/>
                      <a:pt x="31291" y="208"/>
                    </a:cubicBezTo>
                    <a:cubicBezTo>
                      <a:pt x="31189" y="105"/>
                      <a:pt x="31084" y="1"/>
                      <a:pt x="30876" y="1"/>
                    </a:cubicBezTo>
                    <a:cubicBezTo>
                      <a:pt x="30669" y="1"/>
                      <a:pt x="30563" y="105"/>
                      <a:pt x="30462" y="208"/>
                    </a:cubicBezTo>
                    <a:cubicBezTo>
                      <a:pt x="30361" y="309"/>
                      <a:pt x="30261" y="407"/>
                      <a:pt x="30063" y="407"/>
                    </a:cubicBezTo>
                    <a:cubicBezTo>
                      <a:pt x="29866" y="407"/>
                      <a:pt x="29768" y="309"/>
                      <a:pt x="29665" y="208"/>
                    </a:cubicBezTo>
                    <a:cubicBezTo>
                      <a:pt x="29562" y="105"/>
                      <a:pt x="29458" y="1"/>
                      <a:pt x="29251" y="1"/>
                    </a:cubicBezTo>
                    <a:cubicBezTo>
                      <a:pt x="29043" y="1"/>
                      <a:pt x="28937" y="105"/>
                      <a:pt x="28835" y="208"/>
                    </a:cubicBezTo>
                    <a:cubicBezTo>
                      <a:pt x="28734" y="309"/>
                      <a:pt x="28636" y="407"/>
                      <a:pt x="28437" y="407"/>
                    </a:cubicBezTo>
                    <a:cubicBezTo>
                      <a:pt x="28240" y="407"/>
                      <a:pt x="28143" y="309"/>
                      <a:pt x="28041" y="208"/>
                    </a:cubicBezTo>
                    <a:cubicBezTo>
                      <a:pt x="27938" y="105"/>
                      <a:pt x="27834" y="1"/>
                      <a:pt x="27625" y="1"/>
                    </a:cubicBezTo>
                    <a:cubicBezTo>
                      <a:pt x="27418" y="1"/>
                      <a:pt x="27312" y="105"/>
                      <a:pt x="27211" y="208"/>
                    </a:cubicBezTo>
                    <a:cubicBezTo>
                      <a:pt x="27110" y="309"/>
                      <a:pt x="27010" y="407"/>
                      <a:pt x="26813" y="407"/>
                    </a:cubicBezTo>
                    <a:cubicBezTo>
                      <a:pt x="26615" y="407"/>
                      <a:pt x="26517" y="309"/>
                      <a:pt x="26414" y="208"/>
                    </a:cubicBezTo>
                    <a:cubicBezTo>
                      <a:pt x="26316" y="108"/>
                      <a:pt x="26215" y="9"/>
                      <a:pt x="26021" y="1"/>
                    </a:cubicBezTo>
                    <a:lnTo>
                      <a:pt x="26021" y="1"/>
                    </a:lnTo>
                    <a:lnTo>
                      <a:pt x="25999" y="1"/>
                    </a:lnTo>
                    <a:lnTo>
                      <a:pt x="25999" y="1"/>
                    </a:lnTo>
                    <a:cubicBezTo>
                      <a:pt x="25804" y="9"/>
                      <a:pt x="25703" y="110"/>
                      <a:pt x="25604" y="208"/>
                    </a:cubicBezTo>
                    <a:cubicBezTo>
                      <a:pt x="25501" y="309"/>
                      <a:pt x="25404" y="407"/>
                      <a:pt x="25205" y="407"/>
                    </a:cubicBezTo>
                    <a:cubicBezTo>
                      <a:pt x="25008" y="407"/>
                      <a:pt x="24910" y="309"/>
                      <a:pt x="24809" y="208"/>
                    </a:cubicBezTo>
                    <a:cubicBezTo>
                      <a:pt x="24706" y="105"/>
                      <a:pt x="24592" y="1"/>
                      <a:pt x="24383" y="1"/>
                    </a:cubicBezTo>
                    <a:cubicBezTo>
                      <a:pt x="24176" y="1"/>
                      <a:pt x="24071" y="105"/>
                      <a:pt x="23969" y="208"/>
                    </a:cubicBezTo>
                    <a:cubicBezTo>
                      <a:pt x="23868" y="309"/>
                      <a:pt x="23769" y="407"/>
                      <a:pt x="23571" y="407"/>
                    </a:cubicBezTo>
                    <a:cubicBezTo>
                      <a:pt x="23374" y="407"/>
                      <a:pt x="23276" y="311"/>
                      <a:pt x="23173" y="208"/>
                    </a:cubicBezTo>
                    <a:cubicBezTo>
                      <a:pt x="23070" y="105"/>
                      <a:pt x="22966" y="1"/>
                      <a:pt x="22759" y="1"/>
                    </a:cubicBezTo>
                    <a:cubicBezTo>
                      <a:pt x="22550" y="1"/>
                      <a:pt x="22444" y="105"/>
                      <a:pt x="22343" y="208"/>
                    </a:cubicBezTo>
                    <a:cubicBezTo>
                      <a:pt x="22244" y="309"/>
                      <a:pt x="22144" y="407"/>
                      <a:pt x="21946" y="407"/>
                    </a:cubicBezTo>
                    <a:cubicBezTo>
                      <a:pt x="21747" y="407"/>
                      <a:pt x="21651" y="311"/>
                      <a:pt x="21548" y="208"/>
                    </a:cubicBezTo>
                    <a:cubicBezTo>
                      <a:pt x="21445" y="105"/>
                      <a:pt x="21341" y="1"/>
                      <a:pt x="21133" y="1"/>
                    </a:cubicBezTo>
                    <a:cubicBezTo>
                      <a:pt x="20926" y="1"/>
                      <a:pt x="20820" y="105"/>
                      <a:pt x="20718" y="208"/>
                    </a:cubicBezTo>
                    <a:cubicBezTo>
                      <a:pt x="20617" y="309"/>
                      <a:pt x="20519" y="407"/>
                      <a:pt x="20320" y="407"/>
                    </a:cubicBezTo>
                    <a:cubicBezTo>
                      <a:pt x="20123" y="407"/>
                      <a:pt x="20026" y="311"/>
                      <a:pt x="19924" y="208"/>
                    </a:cubicBezTo>
                    <a:cubicBezTo>
                      <a:pt x="19821" y="105"/>
                      <a:pt x="19716" y="1"/>
                      <a:pt x="19508" y="1"/>
                    </a:cubicBezTo>
                    <a:cubicBezTo>
                      <a:pt x="19301" y="1"/>
                      <a:pt x="19193" y="105"/>
                      <a:pt x="19092" y="208"/>
                    </a:cubicBezTo>
                    <a:cubicBezTo>
                      <a:pt x="18990" y="309"/>
                      <a:pt x="18893" y="407"/>
                      <a:pt x="18694" y="407"/>
                    </a:cubicBezTo>
                    <a:cubicBezTo>
                      <a:pt x="18496" y="407"/>
                      <a:pt x="18398" y="311"/>
                      <a:pt x="18296" y="208"/>
                    </a:cubicBezTo>
                    <a:cubicBezTo>
                      <a:pt x="18193" y="105"/>
                      <a:pt x="18089" y="1"/>
                      <a:pt x="17882" y="1"/>
                    </a:cubicBezTo>
                    <a:cubicBezTo>
                      <a:pt x="17673" y="1"/>
                      <a:pt x="17567" y="105"/>
                      <a:pt x="17466" y="208"/>
                    </a:cubicBezTo>
                    <a:cubicBezTo>
                      <a:pt x="17366" y="309"/>
                      <a:pt x="17267" y="407"/>
                      <a:pt x="17069" y="407"/>
                    </a:cubicBezTo>
                    <a:cubicBezTo>
                      <a:pt x="16870" y="407"/>
                      <a:pt x="16774" y="311"/>
                      <a:pt x="16671" y="208"/>
                    </a:cubicBezTo>
                    <a:cubicBezTo>
                      <a:pt x="16568" y="105"/>
                      <a:pt x="16464" y="1"/>
                      <a:pt x="16255" y="1"/>
                    </a:cubicBezTo>
                    <a:cubicBezTo>
                      <a:pt x="16048" y="1"/>
                      <a:pt x="15942" y="105"/>
                      <a:pt x="15841" y="208"/>
                    </a:cubicBezTo>
                    <a:cubicBezTo>
                      <a:pt x="15740" y="309"/>
                      <a:pt x="15642" y="407"/>
                      <a:pt x="15443" y="407"/>
                    </a:cubicBezTo>
                    <a:cubicBezTo>
                      <a:pt x="15246" y="407"/>
                      <a:pt x="15148" y="311"/>
                      <a:pt x="15045" y="208"/>
                    </a:cubicBezTo>
                    <a:cubicBezTo>
                      <a:pt x="14942" y="105"/>
                      <a:pt x="14838" y="1"/>
                      <a:pt x="14631" y="1"/>
                    </a:cubicBezTo>
                    <a:cubicBezTo>
                      <a:pt x="14424" y="1"/>
                      <a:pt x="14316" y="105"/>
                      <a:pt x="14215" y="208"/>
                    </a:cubicBezTo>
                    <a:cubicBezTo>
                      <a:pt x="14112" y="309"/>
                      <a:pt x="14016" y="407"/>
                      <a:pt x="13817" y="407"/>
                    </a:cubicBezTo>
                    <a:cubicBezTo>
                      <a:pt x="13619" y="407"/>
                      <a:pt x="13521" y="311"/>
                      <a:pt x="13419" y="208"/>
                    </a:cubicBezTo>
                    <a:cubicBezTo>
                      <a:pt x="13321" y="108"/>
                      <a:pt x="13218" y="7"/>
                      <a:pt x="13020" y="1"/>
                    </a:cubicBezTo>
                    <a:lnTo>
                      <a:pt x="13020" y="1"/>
                    </a:lnTo>
                    <a:lnTo>
                      <a:pt x="13003" y="1"/>
                    </a:lnTo>
                    <a:lnTo>
                      <a:pt x="13003" y="1"/>
                    </a:lnTo>
                    <a:cubicBezTo>
                      <a:pt x="12805" y="7"/>
                      <a:pt x="12703" y="108"/>
                      <a:pt x="12605" y="208"/>
                    </a:cubicBezTo>
                    <a:cubicBezTo>
                      <a:pt x="12502" y="311"/>
                      <a:pt x="12404" y="407"/>
                      <a:pt x="12206" y="407"/>
                    </a:cubicBezTo>
                    <a:cubicBezTo>
                      <a:pt x="12007" y="407"/>
                      <a:pt x="11911" y="311"/>
                      <a:pt x="11808" y="208"/>
                    </a:cubicBezTo>
                    <a:cubicBezTo>
                      <a:pt x="11705" y="105"/>
                      <a:pt x="11601" y="1"/>
                      <a:pt x="11394" y="1"/>
                    </a:cubicBezTo>
                    <a:cubicBezTo>
                      <a:pt x="11185" y="1"/>
                      <a:pt x="11080" y="105"/>
                      <a:pt x="10978" y="208"/>
                    </a:cubicBezTo>
                    <a:cubicBezTo>
                      <a:pt x="10877" y="309"/>
                      <a:pt x="10779" y="407"/>
                      <a:pt x="10580" y="407"/>
                    </a:cubicBezTo>
                    <a:cubicBezTo>
                      <a:pt x="10383" y="407"/>
                      <a:pt x="10286" y="311"/>
                      <a:pt x="10183" y="208"/>
                    </a:cubicBezTo>
                    <a:cubicBezTo>
                      <a:pt x="10081" y="105"/>
                      <a:pt x="9964" y="1"/>
                      <a:pt x="9757" y="1"/>
                    </a:cubicBezTo>
                    <a:cubicBezTo>
                      <a:pt x="9548" y="1"/>
                      <a:pt x="9442" y="105"/>
                      <a:pt x="9341" y="208"/>
                    </a:cubicBezTo>
                    <a:cubicBezTo>
                      <a:pt x="9240" y="309"/>
                      <a:pt x="9142" y="407"/>
                      <a:pt x="8943" y="407"/>
                    </a:cubicBezTo>
                    <a:cubicBezTo>
                      <a:pt x="8745" y="407"/>
                      <a:pt x="8647" y="311"/>
                      <a:pt x="8545" y="208"/>
                    </a:cubicBezTo>
                    <a:cubicBezTo>
                      <a:pt x="8443" y="105"/>
                      <a:pt x="8338" y="1"/>
                      <a:pt x="8129" y="1"/>
                    </a:cubicBezTo>
                    <a:cubicBezTo>
                      <a:pt x="7920" y="1"/>
                      <a:pt x="7816" y="105"/>
                      <a:pt x="7715" y="208"/>
                    </a:cubicBezTo>
                    <a:cubicBezTo>
                      <a:pt x="7614" y="309"/>
                      <a:pt x="7516" y="407"/>
                      <a:pt x="7317" y="407"/>
                    </a:cubicBezTo>
                    <a:cubicBezTo>
                      <a:pt x="7119" y="407"/>
                      <a:pt x="7021" y="311"/>
                      <a:pt x="6918" y="208"/>
                    </a:cubicBezTo>
                    <a:cubicBezTo>
                      <a:pt x="6817" y="105"/>
                      <a:pt x="6711" y="1"/>
                      <a:pt x="6503" y="1"/>
                    </a:cubicBezTo>
                    <a:cubicBezTo>
                      <a:pt x="6294" y="1"/>
                      <a:pt x="6190" y="105"/>
                      <a:pt x="6089" y="208"/>
                    </a:cubicBezTo>
                    <a:cubicBezTo>
                      <a:pt x="5987" y="309"/>
                      <a:pt x="5888" y="407"/>
                      <a:pt x="5690" y="407"/>
                    </a:cubicBezTo>
                    <a:cubicBezTo>
                      <a:pt x="5493" y="407"/>
                      <a:pt x="5395" y="311"/>
                      <a:pt x="5292" y="208"/>
                    </a:cubicBezTo>
                    <a:cubicBezTo>
                      <a:pt x="5189" y="105"/>
                      <a:pt x="5085" y="1"/>
                      <a:pt x="4878" y="1"/>
                    </a:cubicBezTo>
                    <a:cubicBezTo>
                      <a:pt x="4669" y="1"/>
                      <a:pt x="4563" y="105"/>
                      <a:pt x="4462" y="208"/>
                    </a:cubicBezTo>
                    <a:cubicBezTo>
                      <a:pt x="4361" y="309"/>
                      <a:pt x="4263" y="407"/>
                      <a:pt x="4066" y="407"/>
                    </a:cubicBezTo>
                    <a:cubicBezTo>
                      <a:pt x="3867" y="407"/>
                      <a:pt x="3770" y="311"/>
                      <a:pt x="3667" y="208"/>
                    </a:cubicBezTo>
                    <a:cubicBezTo>
                      <a:pt x="3565" y="105"/>
                      <a:pt x="3460" y="1"/>
                      <a:pt x="3252" y="1"/>
                    </a:cubicBezTo>
                    <a:cubicBezTo>
                      <a:pt x="3043" y="1"/>
                      <a:pt x="2937" y="105"/>
                      <a:pt x="2836" y="208"/>
                    </a:cubicBezTo>
                    <a:cubicBezTo>
                      <a:pt x="2735" y="309"/>
                      <a:pt x="2637" y="407"/>
                      <a:pt x="2439" y="407"/>
                    </a:cubicBezTo>
                    <a:cubicBezTo>
                      <a:pt x="2240" y="407"/>
                      <a:pt x="2144" y="311"/>
                      <a:pt x="2041" y="208"/>
                    </a:cubicBezTo>
                    <a:cubicBezTo>
                      <a:pt x="1938" y="105"/>
                      <a:pt x="1834" y="1"/>
                      <a:pt x="1625" y="1"/>
                    </a:cubicBezTo>
                    <a:cubicBezTo>
                      <a:pt x="1418" y="1"/>
                      <a:pt x="1313" y="105"/>
                      <a:pt x="1211" y="208"/>
                    </a:cubicBezTo>
                    <a:cubicBezTo>
                      <a:pt x="1110" y="309"/>
                      <a:pt x="1011" y="407"/>
                      <a:pt x="813" y="407"/>
                    </a:cubicBezTo>
                    <a:cubicBezTo>
                      <a:pt x="616" y="407"/>
                      <a:pt x="518" y="311"/>
                      <a:pt x="415" y="208"/>
                    </a:cubicBezTo>
                    <a:cubicBezTo>
                      <a:pt x="312" y="105"/>
                      <a:pt x="208" y="1"/>
                      <a:pt x="1" y="1"/>
                    </a:cubicBezTo>
                    <a:lnTo>
                      <a:pt x="1" y="26"/>
                    </a:lnTo>
                    <a:cubicBezTo>
                      <a:pt x="198" y="26"/>
                      <a:pt x="296" y="123"/>
                      <a:pt x="399" y="225"/>
                    </a:cubicBezTo>
                    <a:cubicBezTo>
                      <a:pt x="502" y="328"/>
                      <a:pt x="606" y="432"/>
                      <a:pt x="813" y="432"/>
                    </a:cubicBezTo>
                    <a:cubicBezTo>
                      <a:pt x="1022" y="432"/>
                      <a:pt x="1128" y="326"/>
                      <a:pt x="1229" y="225"/>
                    </a:cubicBezTo>
                    <a:cubicBezTo>
                      <a:pt x="1328" y="124"/>
                      <a:pt x="1428" y="26"/>
                      <a:pt x="1625" y="26"/>
                    </a:cubicBezTo>
                    <a:cubicBezTo>
                      <a:pt x="1825" y="26"/>
                      <a:pt x="1921" y="123"/>
                      <a:pt x="2024" y="225"/>
                    </a:cubicBezTo>
                    <a:cubicBezTo>
                      <a:pt x="2126" y="328"/>
                      <a:pt x="2231" y="432"/>
                      <a:pt x="2439" y="432"/>
                    </a:cubicBezTo>
                    <a:cubicBezTo>
                      <a:pt x="2646" y="432"/>
                      <a:pt x="2752" y="326"/>
                      <a:pt x="2853" y="225"/>
                    </a:cubicBezTo>
                    <a:cubicBezTo>
                      <a:pt x="2955" y="124"/>
                      <a:pt x="3053" y="26"/>
                      <a:pt x="3252" y="26"/>
                    </a:cubicBezTo>
                    <a:cubicBezTo>
                      <a:pt x="3449" y="26"/>
                      <a:pt x="3546" y="123"/>
                      <a:pt x="3648" y="225"/>
                    </a:cubicBezTo>
                    <a:cubicBezTo>
                      <a:pt x="3751" y="328"/>
                      <a:pt x="3855" y="432"/>
                      <a:pt x="4064" y="432"/>
                    </a:cubicBezTo>
                    <a:cubicBezTo>
                      <a:pt x="4271" y="432"/>
                      <a:pt x="4379" y="326"/>
                      <a:pt x="4480" y="225"/>
                    </a:cubicBezTo>
                    <a:cubicBezTo>
                      <a:pt x="4582" y="124"/>
                      <a:pt x="4679" y="26"/>
                      <a:pt x="4878" y="26"/>
                    </a:cubicBezTo>
                    <a:cubicBezTo>
                      <a:pt x="5076" y="26"/>
                      <a:pt x="5174" y="123"/>
                      <a:pt x="5276" y="225"/>
                    </a:cubicBezTo>
                    <a:cubicBezTo>
                      <a:pt x="5379" y="328"/>
                      <a:pt x="5483" y="432"/>
                      <a:pt x="5690" y="432"/>
                    </a:cubicBezTo>
                    <a:cubicBezTo>
                      <a:pt x="5899" y="432"/>
                      <a:pt x="6005" y="326"/>
                      <a:pt x="6106" y="225"/>
                    </a:cubicBezTo>
                    <a:cubicBezTo>
                      <a:pt x="6206" y="124"/>
                      <a:pt x="6305" y="26"/>
                      <a:pt x="6503" y="26"/>
                    </a:cubicBezTo>
                    <a:cubicBezTo>
                      <a:pt x="6702" y="26"/>
                      <a:pt x="6798" y="123"/>
                      <a:pt x="6901" y="225"/>
                    </a:cubicBezTo>
                    <a:cubicBezTo>
                      <a:pt x="7004" y="328"/>
                      <a:pt x="7108" y="432"/>
                      <a:pt x="7317" y="432"/>
                    </a:cubicBezTo>
                    <a:cubicBezTo>
                      <a:pt x="7524" y="432"/>
                      <a:pt x="7629" y="326"/>
                      <a:pt x="7731" y="225"/>
                    </a:cubicBezTo>
                    <a:cubicBezTo>
                      <a:pt x="7832" y="124"/>
                      <a:pt x="7930" y="26"/>
                      <a:pt x="8129" y="26"/>
                    </a:cubicBezTo>
                    <a:cubicBezTo>
                      <a:pt x="8326" y="26"/>
                      <a:pt x="8424" y="123"/>
                      <a:pt x="8527" y="225"/>
                    </a:cubicBezTo>
                    <a:cubicBezTo>
                      <a:pt x="8630" y="328"/>
                      <a:pt x="8734" y="432"/>
                      <a:pt x="8943" y="432"/>
                    </a:cubicBezTo>
                    <a:cubicBezTo>
                      <a:pt x="9151" y="432"/>
                      <a:pt x="9256" y="326"/>
                      <a:pt x="9357" y="225"/>
                    </a:cubicBezTo>
                    <a:cubicBezTo>
                      <a:pt x="9458" y="124"/>
                      <a:pt x="9558" y="26"/>
                      <a:pt x="9755" y="26"/>
                    </a:cubicBezTo>
                    <a:cubicBezTo>
                      <a:pt x="9953" y="26"/>
                      <a:pt x="10051" y="123"/>
                      <a:pt x="10153" y="225"/>
                    </a:cubicBezTo>
                    <a:cubicBezTo>
                      <a:pt x="10256" y="328"/>
                      <a:pt x="10360" y="432"/>
                      <a:pt x="10569" y="432"/>
                    </a:cubicBezTo>
                    <a:cubicBezTo>
                      <a:pt x="10778" y="432"/>
                      <a:pt x="10884" y="326"/>
                      <a:pt x="10983" y="225"/>
                    </a:cubicBezTo>
                    <a:cubicBezTo>
                      <a:pt x="11084" y="124"/>
                      <a:pt x="11184" y="26"/>
                      <a:pt x="11381" y="26"/>
                    </a:cubicBezTo>
                    <a:cubicBezTo>
                      <a:pt x="11581" y="26"/>
                      <a:pt x="11677" y="123"/>
                      <a:pt x="11780" y="225"/>
                    </a:cubicBezTo>
                    <a:cubicBezTo>
                      <a:pt x="11882" y="328"/>
                      <a:pt x="11987" y="432"/>
                      <a:pt x="12195" y="432"/>
                    </a:cubicBezTo>
                    <a:cubicBezTo>
                      <a:pt x="12402" y="432"/>
                      <a:pt x="12508" y="326"/>
                      <a:pt x="12611" y="225"/>
                    </a:cubicBezTo>
                    <a:cubicBezTo>
                      <a:pt x="12712" y="124"/>
                      <a:pt x="12809" y="29"/>
                      <a:pt x="13000" y="26"/>
                    </a:cubicBezTo>
                    <a:cubicBezTo>
                      <a:pt x="13193" y="29"/>
                      <a:pt x="13289" y="126"/>
                      <a:pt x="13390" y="225"/>
                    </a:cubicBezTo>
                    <a:cubicBezTo>
                      <a:pt x="13491" y="325"/>
                      <a:pt x="13597" y="432"/>
                      <a:pt x="13806" y="432"/>
                    </a:cubicBezTo>
                    <a:cubicBezTo>
                      <a:pt x="14014" y="432"/>
                      <a:pt x="14119" y="326"/>
                      <a:pt x="14220" y="225"/>
                    </a:cubicBezTo>
                    <a:cubicBezTo>
                      <a:pt x="14321" y="124"/>
                      <a:pt x="14421" y="26"/>
                      <a:pt x="14618" y="26"/>
                    </a:cubicBezTo>
                    <a:cubicBezTo>
                      <a:pt x="14816" y="26"/>
                      <a:pt x="14914" y="123"/>
                      <a:pt x="15016" y="225"/>
                    </a:cubicBezTo>
                    <a:cubicBezTo>
                      <a:pt x="15119" y="328"/>
                      <a:pt x="15223" y="432"/>
                      <a:pt x="15430" y="432"/>
                    </a:cubicBezTo>
                    <a:cubicBezTo>
                      <a:pt x="15639" y="432"/>
                      <a:pt x="15745" y="326"/>
                      <a:pt x="15846" y="225"/>
                    </a:cubicBezTo>
                    <a:cubicBezTo>
                      <a:pt x="15947" y="124"/>
                      <a:pt x="16045" y="26"/>
                      <a:pt x="16243" y="26"/>
                    </a:cubicBezTo>
                    <a:cubicBezTo>
                      <a:pt x="16442" y="26"/>
                      <a:pt x="16538" y="123"/>
                      <a:pt x="16641" y="225"/>
                    </a:cubicBezTo>
                    <a:cubicBezTo>
                      <a:pt x="16744" y="328"/>
                      <a:pt x="16848" y="432"/>
                      <a:pt x="17057" y="432"/>
                    </a:cubicBezTo>
                    <a:cubicBezTo>
                      <a:pt x="17264" y="432"/>
                      <a:pt x="17370" y="326"/>
                      <a:pt x="17471" y="225"/>
                    </a:cubicBezTo>
                    <a:cubicBezTo>
                      <a:pt x="17572" y="124"/>
                      <a:pt x="17671" y="26"/>
                      <a:pt x="17869" y="26"/>
                    </a:cubicBezTo>
                    <a:cubicBezTo>
                      <a:pt x="18067" y="26"/>
                      <a:pt x="18165" y="123"/>
                      <a:pt x="18267" y="225"/>
                    </a:cubicBezTo>
                    <a:cubicBezTo>
                      <a:pt x="18370" y="328"/>
                      <a:pt x="18474" y="432"/>
                      <a:pt x="18681" y="432"/>
                    </a:cubicBezTo>
                    <a:cubicBezTo>
                      <a:pt x="18890" y="432"/>
                      <a:pt x="18996" y="326"/>
                      <a:pt x="19097" y="225"/>
                    </a:cubicBezTo>
                    <a:cubicBezTo>
                      <a:pt x="19198" y="124"/>
                      <a:pt x="19296" y="26"/>
                      <a:pt x="19494" y="26"/>
                    </a:cubicBezTo>
                    <a:cubicBezTo>
                      <a:pt x="19693" y="26"/>
                      <a:pt x="19789" y="123"/>
                      <a:pt x="19892" y="225"/>
                    </a:cubicBezTo>
                    <a:cubicBezTo>
                      <a:pt x="19995" y="328"/>
                      <a:pt x="20099" y="432"/>
                      <a:pt x="20308" y="432"/>
                    </a:cubicBezTo>
                    <a:cubicBezTo>
                      <a:pt x="20515" y="432"/>
                      <a:pt x="20620" y="326"/>
                      <a:pt x="20722" y="225"/>
                    </a:cubicBezTo>
                    <a:cubicBezTo>
                      <a:pt x="20823" y="124"/>
                      <a:pt x="20921" y="26"/>
                      <a:pt x="21120" y="26"/>
                    </a:cubicBezTo>
                    <a:cubicBezTo>
                      <a:pt x="21317" y="26"/>
                      <a:pt x="21415" y="123"/>
                      <a:pt x="21518" y="225"/>
                    </a:cubicBezTo>
                    <a:cubicBezTo>
                      <a:pt x="21621" y="328"/>
                      <a:pt x="21725" y="432"/>
                      <a:pt x="21932" y="432"/>
                    </a:cubicBezTo>
                    <a:cubicBezTo>
                      <a:pt x="22141" y="432"/>
                      <a:pt x="22247" y="326"/>
                      <a:pt x="22348" y="225"/>
                    </a:cubicBezTo>
                    <a:cubicBezTo>
                      <a:pt x="22447" y="124"/>
                      <a:pt x="22547" y="26"/>
                      <a:pt x="22745" y="26"/>
                    </a:cubicBezTo>
                    <a:cubicBezTo>
                      <a:pt x="22944" y="26"/>
                      <a:pt x="23042" y="123"/>
                      <a:pt x="23143" y="225"/>
                    </a:cubicBezTo>
                    <a:cubicBezTo>
                      <a:pt x="23244" y="328"/>
                      <a:pt x="23350" y="432"/>
                      <a:pt x="23558" y="432"/>
                    </a:cubicBezTo>
                    <a:cubicBezTo>
                      <a:pt x="23766" y="432"/>
                      <a:pt x="23871" y="326"/>
                      <a:pt x="23973" y="225"/>
                    </a:cubicBezTo>
                    <a:cubicBezTo>
                      <a:pt x="24074" y="124"/>
                      <a:pt x="24172" y="26"/>
                      <a:pt x="24371" y="26"/>
                    </a:cubicBezTo>
                    <a:cubicBezTo>
                      <a:pt x="24568" y="26"/>
                      <a:pt x="24666" y="123"/>
                      <a:pt x="24769" y="225"/>
                    </a:cubicBezTo>
                    <a:cubicBezTo>
                      <a:pt x="24872" y="328"/>
                      <a:pt x="24976" y="432"/>
                      <a:pt x="25183" y="432"/>
                    </a:cubicBezTo>
                    <a:cubicBezTo>
                      <a:pt x="25390" y="432"/>
                      <a:pt x="25498" y="326"/>
                      <a:pt x="25599" y="225"/>
                    </a:cubicBezTo>
                    <a:cubicBezTo>
                      <a:pt x="25698" y="124"/>
                      <a:pt x="25795" y="29"/>
                      <a:pt x="25984" y="26"/>
                    </a:cubicBezTo>
                    <a:cubicBezTo>
                      <a:pt x="26176" y="31"/>
                      <a:pt x="26270" y="126"/>
                      <a:pt x="26372" y="225"/>
                    </a:cubicBezTo>
                    <a:cubicBezTo>
                      <a:pt x="26473" y="325"/>
                      <a:pt x="26579" y="432"/>
                      <a:pt x="26787" y="432"/>
                    </a:cubicBezTo>
                    <a:cubicBezTo>
                      <a:pt x="26996" y="432"/>
                      <a:pt x="27102" y="326"/>
                      <a:pt x="27203" y="225"/>
                    </a:cubicBezTo>
                    <a:cubicBezTo>
                      <a:pt x="27304" y="124"/>
                      <a:pt x="27402" y="26"/>
                      <a:pt x="27601" y="26"/>
                    </a:cubicBezTo>
                    <a:cubicBezTo>
                      <a:pt x="27799" y="26"/>
                      <a:pt x="27895" y="123"/>
                      <a:pt x="27998" y="225"/>
                    </a:cubicBezTo>
                    <a:cubicBezTo>
                      <a:pt x="28101" y="328"/>
                      <a:pt x="28205" y="432"/>
                      <a:pt x="28414" y="432"/>
                    </a:cubicBezTo>
                    <a:cubicBezTo>
                      <a:pt x="28621" y="432"/>
                      <a:pt x="28726" y="326"/>
                      <a:pt x="28828" y="225"/>
                    </a:cubicBezTo>
                    <a:cubicBezTo>
                      <a:pt x="28929" y="124"/>
                      <a:pt x="29028" y="26"/>
                      <a:pt x="29226" y="26"/>
                    </a:cubicBezTo>
                    <a:cubicBezTo>
                      <a:pt x="29423" y="26"/>
                      <a:pt x="29521" y="123"/>
                      <a:pt x="29624" y="225"/>
                    </a:cubicBezTo>
                    <a:cubicBezTo>
                      <a:pt x="29727" y="328"/>
                      <a:pt x="29831" y="432"/>
                      <a:pt x="30038" y="432"/>
                    </a:cubicBezTo>
                    <a:cubicBezTo>
                      <a:pt x="30247" y="432"/>
                      <a:pt x="30353" y="326"/>
                      <a:pt x="30454" y="225"/>
                    </a:cubicBezTo>
                    <a:cubicBezTo>
                      <a:pt x="30555" y="124"/>
                      <a:pt x="30653" y="26"/>
                      <a:pt x="30852" y="26"/>
                    </a:cubicBezTo>
                    <a:cubicBezTo>
                      <a:pt x="31050" y="26"/>
                      <a:pt x="31146" y="123"/>
                      <a:pt x="31249" y="225"/>
                    </a:cubicBezTo>
                    <a:cubicBezTo>
                      <a:pt x="31352" y="328"/>
                      <a:pt x="31456" y="432"/>
                      <a:pt x="31664" y="432"/>
                    </a:cubicBezTo>
                    <a:cubicBezTo>
                      <a:pt x="31873" y="432"/>
                      <a:pt x="31979" y="326"/>
                      <a:pt x="32080" y="225"/>
                    </a:cubicBezTo>
                    <a:cubicBezTo>
                      <a:pt x="32181" y="124"/>
                      <a:pt x="32279" y="26"/>
                      <a:pt x="32478" y="26"/>
                    </a:cubicBezTo>
                    <a:cubicBezTo>
                      <a:pt x="32676" y="26"/>
                      <a:pt x="32772" y="123"/>
                      <a:pt x="32875" y="225"/>
                    </a:cubicBezTo>
                    <a:cubicBezTo>
                      <a:pt x="32978" y="328"/>
                      <a:pt x="33082" y="432"/>
                      <a:pt x="33291" y="432"/>
                    </a:cubicBezTo>
                    <a:cubicBezTo>
                      <a:pt x="33498" y="432"/>
                      <a:pt x="33605" y="326"/>
                      <a:pt x="33705" y="225"/>
                    </a:cubicBezTo>
                    <a:cubicBezTo>
                      <a:pt x="33806" y="124"/>
                      <a:pt x="33905" y="26"/>
                      <a:pt x="34103" y="26"/>
                    </a:cubicBezTo>
                    <a:cubicBezTo>
                      <a:pt x="34302" y="26"/>
                      <a:pt x="34399" y="123"/>
                      <a:pt x="34501" y="225"/>
                    </a:cubicBezTo>
                    <a:cubicBezTo>
                      <a:pt x="34604" y="328"/>
                      <a:pt x="34708" y="432"/>
                      <a:pt x="34915" y="432"/>
                    </a:cubicBezTo>
                    <a:cubicBezTo>
                      <a:pt x="35124" y="432"/>
                      <a:pt x="35230" y="326"/>
                      <a:pt x="35333" y="225"/>
                    </a:cubicBezTo>
                    <a:cubicBezTo>
                      <a:pt x="35434" y="124"/>
                      <a:pt x="35532" y="26"/>
                      <a:pt x="35729" y="26"/>
                    </a:cubicBezTo>
                    <a:cubicBezTo>
                      <a:pt x="35928" y="26"/>
                      <a:pt x="36025" y="123"/>
                      <a:pt x="36128" y="225"/>
                    </a:cubicBezTo>
                    <a:cubicBezTo>
                      <a:pt x="36230" y="328"/>
                      <a:pt x="36335" y="432"/>
                      <a:pt x="36543" y="432"/>
                    </a:cubicBezTo>
                    <a:cubicBezTo>
                      <a:pt x="36750" y="432"/>
                      <a:pt x="36856" y="326"/>
                      <a:pt x="36957" y="225"/>
                    </a:cubicBezTo>
                    <a:cubicBezTo>
                      <a:pt x="37058" y="124"/>
                      <a:pt x="37156" y="26"/>
                      <a:pt x="37356" y="26"/>
                    </a:cubicBezTo>
                    <a:cubicBezTo>
                      <a:pt x="37553" y="26"/>
                      <a:pt x="37651" y="123"/>
                      <a:pt x="37754" y="225"/>
                    </a:cubicBezTo>
                    <a:cubicBezTo>
                      <a:pt x="37815" y="287"/>
                      <a:pt x="37879" y="350"/>
                      <a:pt x="37966" y="390"/>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1444" y="3950853"/>
                <a:ext cx="9135094" cy="101574"/>
              </a:xfrm>
              <a:custGeom>
                <a:rect b="b" l="l" r="r" t="t"/>
                <a:pathLst>
                  <a:path extrusionOk="0" fill="none" h="433" w="37966">
                    <a:moveTo>
                      <a:pt x="813" y="432"/>
                    </a:moveTo>
                    <a:cubicBezTo>
                      <a:pt x="1021" y="432"/>
                      <a:pt x="1127" y="328"/>
                      <a:pt x="1228" y="225"/>
                    </a:cubicBezTo>
                    <a:cubicBezTo>
                      <a:pt x="1328" y="124"/>
                      <a:pt x="1428" y="26"/>
                      <a:pt x="1625" y="26"/>
                    </a:cubicBezTo>
                    <a:cubicBezTo>
                      <a:pt x="1824" y="26"/>
                      <a:pt x="1921" y="124"/>
                      <a:pt x="2023" y="225"/>
                    </a:cubicBezTo>
                    <a:cubicBezTo>
                      <a:pt x="2126" y="328"/>
                      <a:pt x="2230" y="432"/>
                      <a:pt x="2439" y="432"/>
                    </a:cubicBezTo>
                    <a:cubicBezTo>
                      <a:pt x="2646" y="432"/>
                      <a:pt x="2752" y="328"/>
                      <a:pt x="2853" y="225"/>
                    </a:cubicBezTo>
                    <a:cubicBezTo>
                      <a:pt x="2954" y="124"/>
                      <a:pt x="3052" y="26"/>
                      <a:pt x="3251" y="26"/>
                    </a:cubicBezTo>
                    <a:cubicBezTo>
                      <a:pt x="3449" y="26"/>
                      <a:pt x="3545" y="124"/>
                      <a:pt x="3648" y="225"/>
                    </a:cubicBezTo>
                    <a:cubicBezTo>
                      <a:pt x="3751" y="328"/>
                      <a:pt x="3855" y="432"/>
                      <a:pt x="4064" y="432"/>
                    </a:cubicBezTo>
                    <a:cubicBezTo>
                      <a:pt x="4271" y="432"/>
                      <a:pt x="4378" y="328"/>
                      <a:pt x="4479" y="225"/>
                    </a:cubicBezTo>
                    <a:cubicBezTo>
                      <a:pt x="4582" y="124"/>
                      <a:pt x="4679" y="26"/>
                      <a:pt x="4878" y="26"/>
                    </a:cubicBezTo>
                    <a:cubicBezTo>
                      <a:pt x="5075" y="26"/>
                      <a:pt x="5173" y="124"/>
                      <a:pt x="5276" y="225"/>
                    </a:cubicBezTo>
                    <a:cubicBezTo>
                      <a:pt x="5379" y="328"/>
                      <a:pt x="5483" y="432"/>
                      <a:pt x="5690" y="432"/>
                    </a:cubicBezTo>
                    <a:cubicBezTo>
                      <a:pt x="5899" y="432"/>
                      <a:pt x="6005" y="328"/>
                      <a:pt x="6106" y="225"/>
                    </a:cubicBezTo>
                    <a:cubicBezTo>
                      <a:pt x="6205" y="124"/>
                      <a:pt x="6305" y="26"/>
                      <a:pt x="6502" y="26"/>
                    </a:cubicBezTo>
                    <a:cubicBezTo>
                      <a:pt x="6701" y="26"/>
                      <a:pt x="6798" y="124"/>
                      <a:pt x="6901" y="225"/>
                    </a:cubicBezTo>
                    <a:cubicBezTo>
                      <a:pt x="7003" y="328"/>
                      <a:pt x="7108" y="432"/>
                      <a:pt x="7316" y="432"/>
                    </a:cubicBezTo>
                    <a:cubicBezTo>
                      <a:pt x="7523" y="432"/>
                      <a:pt x="7629" y="328"/>
                      <a:pt x="7730" y="225"/>
                    </a:cubicBezTo>
                    <a:cubicBezTo>
                      <a:pt x="7831" y="124"/>
                      <a:pt x="7929" y="26"/>
                      <a:pt x="8129" y="26"/>
                    </a:cubicBezTo>
                    <a:cubicBezTo>
                      <a:pt x="8326" y="26"/>
                      <a:pt x="8424" y="124"/>
                      <a:pt x="8527" y="225"/>
                    </a:cubicBezTo>
                    <a:cubicBezTo>
                      <a:pt x="8630" y="328"/>
                      <a:pt x="8734" y="432"/>
                      <a:pt x="8942" y="432"/>
                    </a:cubicBezTo>
                    <a:cubicBezTo>
                      <a:pt x="9151" y="432"/>
                      <a:pt x="9255" y="328"/>
                      <a:pt x="9357" y="225"/>
                    </a:cubicBezTo>
                    <a:cubicBezTo>
                      <a:pt x="9458" y="124"/>
                      <a:pt x="9557" y="26"/>
                      <a:pt x="9755" y="26"/>
                    </a:cubicBezTo>
                    <a:cubicBezTo>
                      <a:pt x="9952" y="26"/>
                      <a:pt x="10050" y="124"/>
                      <a:pt x="10153" y="225"/>
                    </a:cubicBezTo>
                    <a:cubicBezTo>
                      <a:pt x="10256" y="328"/>
                      <a:pt x="10360" y="432"/>
                      <a:pt x="10569" y="432"/>
                    </a:cubicBezTo>
                    <a:cubicBezTo>
                      <a:pt x="10777" y="432"/>
                      <a:pt x="10882" y="328"/>
                      <a:pt x="10983" y="225"/>
                    </a:cubicBezTo>
                    <a:cubicBezTo>
                      <a:pt x="11084" y="124"/>
                      <a:pt x="11184" y="26"/>
                      <a:pt x="11381" y="26"/>
                    </a:cubicBezTo>
                    <a:cubicBezTo>
                      <a:pt x="11579" y="26"/>
                      <a:pt x="11677" y="124"/>
                      <a:pt x="11779" y="225"/>
                    </a:cubicBezTo>
                    <a:cubicBezTo>
                      <a:pt x="11882" y="328"/>
                      <a:pt x="11986" y="432"/>
                      <a:pt x="12193" y="432"/>
                    </a:cubicBezTo>
                    <a:cubicBezTo>
                      <a:pt x="12402" y="432"/>
                      <a:pt x="12508" y="328"/>
                      <a:pt x="12611" y="225"/>
                    </a:cubicBezTo>
                    <a:cubicBezTo>
                      <a:pt x="12712" y="124"/>
                      <a:pt x="12808" y="29"/>
                      <a:pt x="12999" y="26"/>
                    </a:cubicBezTo>
                    <a:cubicBezTo>
                      <a:pt x="13192" y="29"/>
                      <a:pt x="13289" y="126"/>
                      <a:pt x="13390" y="225"/>
                    </a:cubicBezTo>
                    <a:cubicBezTo>
                      <a:pt x="13491" y="327"/>
                      <a:pt x="13597" y="432"/>
                      <a:pt x="13805" y="432"/>
                    </a:cubicBezTo>
                    <a:cubicBezTo>
                      <a:pt x="14014" y="432"/>
                      <a:pt x="14118" y="328"/>
                      <a:pt x="14219" y="225"/>
                    </a:cubicBezTo>
                    <a:cubicBezTo>
                      <a:pt x="14321" y="124"/>
                      <a:pt x="14420" y="26"/>
                      <a:pt x="14618" y="26"/>
                    </a:cubicBezTo>
                    <a:cubicBezTo>
                      <a:pt x="14815" y="26"/>
                      <a:pt x="14913" y="124"/>
                      <a:pt x="15016" y="225"/>
                    </a:cubicBezTo>
                    <a:cubicBezTo>
                      <a:pt x="15117" y="328"/>
                      <a:pt x="15223" y="432"/>
                      <a:pt x="15430" y="432"/>
                    </a:cubicBezTo>
                    <a:cubicBezTo>
                      <a:pt x="15637" y="432"/>
                      <a:pt x="15745" y="328"/>
                      <a:pt x="15846" y="225"/>
                    </a:cubicBezTo>
                    <a:cubicBezTo>
                      <a:pt x="15945" y="124"/>
                      <a:pt x="16045" y="26"/>
                      <a:pt x="16242" y="26"/>
                    </a:cubicBezTo>
                    <a:cubicBezTo>
                      <a:pt x="16442" y="26"/>
                      <a:pt x="16538" y="124"/>
                      <a:pt x="16641" y="225"/>
                    </a:cubicBezTo>
                    <a:cubicBezTo>
                      <a:pt x="16743" y="328"/>
                      <a:pt x="16848" y="432"/>
                      <a:pt x="17056" y="432"/>
                    </a:cubicBezTo>
                    <a:cubicBezTo>
                      <a:pt x="17263" y="432"/>
                      <a:pt x="17369" y="328"/>
                      <a:pt x="17470" y="225"/>
                    </a:cubicBezTo>
                    <a:cubicBezTo>
                      <a:pt x="17572" y="124"/>
                      <a:pt x="17670" y="26"/>
                      <a:pt x="17869" y="26"/>
                    </a:cubicBezTo>
                    <a:cubicBezTo>
                      <a:pt x="18066" y="26"/>
                      <a:pt x="18164" y="124"/>
                      <a:pt x="18267" y="225"/>
                    </a:cubicBezTo>
                    <a:cubicBezTo>
                      <a:pt x="18370" y="328"/>
                      <a:pt x="18474" y="432"/>
                      <a:pt x="18681" y="432"/>
                    </a:cubicBezTo>
                    <a:cubicBezTo>
                      <a:pt x="18890" y="432"/>
                      <a:pt x="18996" y="328"/>
                      <a:pt x="19097" y="225"/>
                    </a:cubicBezTo>
                    <a:cubicBezTo>
                      <a:pt x="19196" y="124"/>
                      <a:pt x="19296" y="26"/>
                      <a:pt x="19493" y="26"/>
                    </a:cubicBezTo>
                    <a:cubicBezTo>
                      <a:pt x="19692" y="26"/>
                      <a:pt x="19789" y="124"/>
                      <a:pt x="19892" y="225"/>
                    </a:cubicBezTo>
                    <a:cubicBezTo>
                      <a:pt x="19994" y="328"/>
                      <a:pt x="20099" y="432"/>
                      <a:pt x="20306" y="432"/>
                    </a:cubicBezTo>
                    <a:cubicBezTo>
                      <a:pt x="20514" y="432"/>
                      <a:pt x="20620" y="328"/>
                      <a:pt x="20721" y="225"/>
                    </a:cubicBezTo>
                    <a:cubicBezTo>
                      <a:pt x="20822" y="124"/>
                      <a:pt x="20920" y="26"/>
                      <a:pt x="21120" y="26"/>
                    </a:cubicBezTo>
                    <a:cubicBezTo>
                      <a:pt x="21317" y="26"/>
                      <a:pt x="21414" y="124"/>
                      <a:pt x="21516" y="225"/>
                    </a:cubicBezTo>
                    <a:cubicBezTo>
                      <a:pt x="21619" y="328"/>
                      <a:pt x="21723" y="432"/>
                      <a:pt x="21932" y="432"/>
                    </a:cubicBezTo>
                    <a:cubicBezTo>
                      <a:pt x="22139" y="432"/>
                      <a:pt x="22246" y="328"/>
                      <a:pt x="22346" y="225"/>
                    </a:cubicBezTo>
                    <a:cubicBezTo>
                      <a:pt x="22447" y="124"/>
                      <a:pt x="22547" y="26"/>
                      <a:pt x="22744" y="26"/>
                    </a:cubicBezTo>
                    <a:cubicBezTo>
                      <a:pt x="22942" y="26"/>
                      <a:pt x="23041" y="124"/>
                      <a:pt x="23143" y="225"/>
                    </a:cubicBezTo>
                    <a:cubicBezTo>
                      <a:pt x="23244" y="328"/>
                      <a:pt x="23350" y="432"/>
                      <a:pt x="23557" y="432"/>
                    </a:cubicBezTo>
                    <a:cubicBezTo>
                      <a:pt x="23765" y="432"/>
                      <a:pt x="23871" y="328"/>
                      <a:pt x="23972" y="225"/>
                    </a:cubicBezTo>
                    <a:cubicBezTo>
                      <a:pt x="24073" y="124"/>
                      <a:pt x="24171" y="26"/>
                      <a:pt x="24370" y="26"/>
                    </a:cubicBezTo>
                    <a:cubicBezTo>
                      <a:pt x="24568" y="26"/>
                      <a:pt x="24664" y="124"/>
                      <a:pt x="24767" y="225"/>
                    </a:cubicBezTo>
                    <a:cubicBezTo>
                      <a:pt x="24870" y="328"/>
                      <a:pt x="24976" y="432"/>
                      <a:pt x="25183" y="432"/>
                    </a:cubicBezTo>
                    <a:cubicBezTo>
                      <a:pt x="25390" y="432"/>
                      <a:pt x="25497" y="328"/>
                      <a:pt x="25597" y="225"/>
                    </a:cubicBezTo>
                    <a:cubicBezTo>
                      <a:pt x="25698" y="124"/>
                      <a:pt x="25794" y="31"/>
                      <a:pt x="25984" y="28"/>
                    </a:cubicBezTo>
                    <a:cubicBezTo>
                      <a:pt x="26175" y="31"/>
                      <a:pt x="26270" y="126"/>
                      <a:pt x="26371" y="225"/>
                    </a:cubicBezTo>
                    <a:cubicBezTo>
                      <a:pt x="26472" y="325"/>
                      <a:pt x="26578" y="432"/>
                      <a:pt x="26787" y="432"/>
                    </a:cubicBezTo>
                    <a:cubicBezTo>
                      <a:pt x="26996" y="432"/>
                      <a:pt x="27101" y="328"/>
                      <a:pt x="27203" y="225"/>
                    </a:cubicBezTo>
                    <a:cubicBezTo>
                      <a:pt x="27304" y="124"/>
                      <a:pt x="27402" y="26"/>
                      <a:pt x="27599" y="26"/>
                    </a:cubicBezTo>
                    <a:cubicBezTo>
                      <a:pt x="27798" y="26"/>
                      <a:pt x="27895" y="124"/>
                      <a:pt x="27998" y="225"/>
                    </a:cubicBezTo>
                    <a:cubicBezTo>
                      <a:pt x="28100" y="328"/>
                      <a:pt x="28205" y="432"/>
                      <a:pt x="28413" y="432"/>
                    </a:cubicBezTo>
                    <a:cubicBezTo>
                      <a:pt x="28620" y="432"/>
                      <a:pt x="28726" y="328"/>
                      <a:pt x="28827" y="225"/>
                    </a:cubicBezTo>
                    <a:cubicBezTo>
                      <a:pt x="28928" y="124"/>
                      <a:pt x="29028" y="26"/>
                      <a:pt x="29226" y="26"/>
                    </a:cubicBezTo>
                    <a:cubicBezTo>
                      <a:pt x="29423" y="26"/>
                      <a:pt x="29521" y="124"/>
                      <a:pt x="29624" y="225"/>
                    </a:cubicBezTo>
                    <a:cubicBezTo>
                      <a:pt x="29727" y="328"/>
                      <a:pt x="29831" y="432"/>
                      <a:pt x="30038" y="432"/>
                    </a:cubicBezTo>
                    <a:cubicBezTo>
                      <a:pt x="30246" y="432"/>
                      <a:pt x="30352" y="328"/>
                      <a:pt x="30454" y="225"/>
                    </a:cubicBezTo>
                    <a:cubicBezTo>
                      <a:pt x="30555" y="124"/>
                      <a:pt x="30653" y="26"/>
                      <a:pt x="30850" y="26"/>
                    </a:cubicBezTo>
                    <a:cubicBezTo>
                      <a:pt x="31049" y="26"/>
                      <a:pt x="31146" y="124"/>
                      <a:pt x="31248" y="225"/>
                    </a:cubicBezTo>
                    <a:cubicBezTo>
                      <a:pt x="31351" y="328"/>
                      <a:pt x="31455" y="432"/>
                      <a:pt x="31664" y="432"/>
                    </a:cubicBezTo>
                    <a:cubicBezTo>
                      <a:pt x="31873" y="432"/>
                      <a:pt x="31979" y="328"/>
                      <a:pt x="32080" y="225"/>
                    </a:cubicBezTo>
                    <a:cubicBezTo>
                      <a:pt x="32181" y="124"/>
                      <a:pt x="32279" y="26"/>
                      <a:pt x="32478" y="26"/>
                    </a:cubicBezTo>
                    <a:cubicBezTo>
                      <a:pt x="32676" y="26"/>
                      <a:pt x="32772" y="124"/>
                      <a:pt x="32875" y="225"/>
                    </a:cubicBezTo>
                    <a:cubicBezTo>
                      <a:pt x="32977" y="328"/>
                      <a:pt x="33082" y="432"/>
                      <a:pt x="33290" y="432"/>
                    </a:cubicBezTo>
                    <a:cubicBezTo>
                      <a:pt x="33497" y="432"/>
                      <a:pt x="33603" y="328"/>
                      <a:pt x="33704" y="225"/>
                    </a:cubicBezTo>
                    <a:cubicBezTo>
                      <a:pt x="33806" y="124"/>
                      <a:pt x="33905" y="26"/>
                      <a:pt x="34103" y="26"/>
                    </a:cubicBezTo>
                    <a:cubicBezTo>
                      <a:pt x="34300" y="26"/>
                      <a:pt x="34398" y="124"/>
                      <a:pt x="34501" y="225"/>
                    </a:cubicBezTo>
                    <a:cubicBezTo>
                      <a:pt x="34604" y="328"/>
                      <a:pt x="34708" y="432"/>
                      <a:pt x="34915" y="432"/>
                    </a:cubicBezTo>
                    <a:cubicBezTo>
                      <a:pt x="35124" y="432"/>
                      <a:pt x="35230" y="328"/>
                      <a:pt x="35331" y="225"/>
                    </a:cubicBezTo>
                    <a:cubicBezTo>
                      <a:pt x="35433" y="124"/>
                      <a:pt x="35531" y="26"/>
                      <a:pt x="35729" y="26"/>
                    </a:cubicBezTo>
                    <a:cubicBezTo>
                      <a:pt x="35928" y="26"/>
                      <a:pt x="36024" y="124"/>
                      <a:pt x="36127" y="225"/>
                    </a:cubicBezTo>
                    <a:cubicBezTo>
                      <a:pt x="36230" y="328"/>
                      <a:pt x="36334" y="432"/>
                      <a:pt x="36541" y="432"/>
                    </a:cubicBezTo>
                    <a:cubicBezTo>
                      <a:pt x="36750" y="432"/>
                      <a:pt x="36856" y="328"/>
                      <a:pt x="36957" y="225"/>
                    </a:cubicBezTo>
                    <a:cubicBezTo>
                      <a:pt x="37058" y="124"/>
                      <a:pt x="37156" y="26"/>
                      <a:pt x="37355" y="26"/>
                    </a:cubicBezTo>
                    <a:cubicBezTo>
                      <a:pt x="37553" y="26"/>
                      <a:pt x="37649" y="124"/>
                      <a:pt x="37752" y="225"/>
                    </a:cubicBezTo>
                    <a:cubicBezTo>
                      <a:pt x="37815" y="289"/>
                      <a:pt x="37878" y="350"/>
                      <a:pt x="37965" y="391"/>
                    </a:cubicBezTo>
                    <a:lnTo>
                      <a:pt x="37965" y="363"/>
                    </a:lnTo>
                    <a:cubicBezTo>
                      <a:pt x="37888" y="325"/>
                      <a:pt x="37831" y="268"/>
                      <a:pt x="37771" y="208"/>
                    </a:cubicBezTo>
                    <a:cubicBezTo>
                      <a:pt x="37668" y="107"/>
                      <a:pt x="37564" y="1"/>
                      <a:pt x="37355" y="1"/>
                    </a:cubicBezTo>
                    <a:cubicBezTo>
                      <a:pt x="37147" y="1"/>
                      <a:pt x="37041" y="107"/>
                      <a:pt x="36940" y="208"/>
                    </a:cubicBezTo>
                    <a:cubicBezTo>
                      <a:pt x="36838" y="309"/>
                      <a:pt x="36740" y="407"/>
                      <a:pt x="36541" y="407"/>
                    </a:cubicBezTo>
                    <a:cubicBezTo>
                      <a:pt x="36344" y="407"/>
                      <a:pt x="36247" y="311"/>
                      <a:pt x="36145" y="208"/>
                    </a:cubicBezTo>
                    <a:cubicBezTo>
                      <a:pt x="36042" y="105"/>
                      <a:pt x="35938" y="1"/>
                      <a:pt x="35729" y="1"/>
                    </a:cubicBezTo>
                    <a:cubicBezTo>
                      <a:pt x="35522" y="1"/>
                      <a:pt x="35416" y="107"/>
                      <a:pt x="35313" y="208"/>
                    </a:cubicBezTo>
                    <a:cubicBezTo>
                      <a:pt x="35212" y="309"/>
                      <a:pt x="35114" y="407"/>
                      <a:pt x="34915" y="407"/>
                    </a:cubicBezTo>
                    <a:cubicBezTo>
                      <a:pt x="34717" y="407"/>
                      <a:pt x="34621" y="311"/>
                      <a:pt x="34518" y="208"/>
                    </a:cubicBezTo>
                    <a:cubicBezTo>
                      <a:pt x="34416" y="105"/>
                      <a:pt x="34311" y="1"/>
                      <a:pt x="34103" y="1"/>
                    </a:cubicBezTo>
                    <a:cubicBezTo>
                      <a:pt x="33896" y="1"/>
                      <a:pt x="33788" y="107"/>
                      <a:pt x="33689" y="208"/>
                    </a:cubicBezTo>
                    <a:cubicBezTo>
                      <a:pt x="33587" y="309"/>
                      <a:pt x="33488" y="407"/>
                      <a:pt x="33290" y="407"/>
                    </a:cubicBezTo>
                    <a:cubicBezTo>
                      <a:pt x="33091" y="407"/>
                      <a:pt x="32995" y="311"/>
                      <a:pt x="32892" y="208"/>
                    </a:cubicBezTo>
                    <a:cubicBezTo>
                      <a:pt x="32789" y="105"/>
                      <a:pt x="32685" y="1"/>
                      <a:pt x="32478" y="1"/>
                    </a:cubicBezTo>
                    <a:cubicBezTo>
                      <a:pt x="32269" y="1"/>
                      <a:pt x="32164" y="107"/>
                      <a:pt x="32061" y="208"/>
                    </a:cubicBezTo>
                    <a:cubicBezTo>
                      <a:pt x="31960" y="309"/>
                      <a:pt x="31862" y="407"/>
                      <a:pt x="31664" y="407"/>
                    </a:cubicBezTo>
                    <a:cubicBezTo>
                      <a:pt x="31465" y="407"/>
                      <a:pt x="31369" y="311"/>
                      <a:pt x="31266" y="208"/>
                    </a:cubicBezTo>
                    <a:cubicBezTo>
                      <a:pt x="31163" y="105"/>
                      <a:pt x="31059" y="1"/>
                      <a:pt x="30852" y="1"/>
                    </a:cubicBezTo>
                    <a:cubicBezTo>
                      <a:pt x="30643" y="1"/>
                      <a:pt x="30537" y="107"/>
                      <a:pt x="30436" y="208"/>
                    </a:cubicBezTo>
                    <a:cubicBezTo>
                      <a:pt x="30335" y="309"/>
                      <a:pt x="30237" y="407"/>
                      <a:pt x="30038" y="407"/>
                    </a:cubicBezTo>
                    <a:cubicBezTo>
                      <a:pt x="29840" y="407"/>
                      <a:pt x="29744" y="311"/>
                      <a:pt x="29641" y="208"/>
                    </a:cubicBezTo>
                    <a:cubicBezTo>
                      <a:pt x="29538" y="105"/>
                      <a:pt x="29434" y="1"/>
                      <a:pt x="29226" y="1"/>
                    </a:cubicBezTo>
                    <a:cubicBezTo>
                      <a:pt x="29018" y="1"/>
                      <a:pt x="28911" y="107"/>
                      <a:pt x="28811" y="208"/>
                    </a:cubicBezTo>
                    <a:cubicBezTo>
                      <a:pt x="28710" y="309"/>
                      <a:pt x="28611" y="407"/>
                      <a:pt x="28413" y="407"/>
                    </a:cubicBezTo>
                    <a:cubicBezTo>
                      <a:pt x="28214" y="407"/>
                      <a:pt x="28118" y="311"/>
                      <a:pt x="28015" y="208"/>
                    </a:cubicBezTo>
                    <a:cubicBezTo>
                      <a:pt x="27912" y="105"/>
                      <a:pt x="27808" y="1"/>
                      <a:pt x="27601" y="1"/>
                    </a:cubicBezTo>
                    <a:cubicBezTo>
                      <a:pt x="27392" y="1"/>
                      <a:pt x="27286" y="107"/>
                      <a:pt x="27185" y="208"/>
                    </a:cubicBezTo>
                    <a:cubicBezTo>
                      <a:pt x="27084" y="309"/>
                      <a:pt x="26986" y="407"/>
                      <a:pt x="26787" y="407"/>
                    </a:cubicBezTo>
                    <a:cubicBezTo>
                      <a:pt x="26589" y="407"/>
                      <a:pt x="26493" y="311"/>
                      <a:pt x="26390" y="208"/>
                    </a:cubicBezTo>
                    <a:cubicBezTo>
                      <a:pt x="26291" y="108"/>
                      <a:pt x="26190" y="9"/>
                      <a:pt x="25995" y="3"/>
                    </a:cubicBezTo>
                    <a:lnTo>
                      <a:pt x="25995" y="3"/>
                    </a:lnTo>
                    <a:lnTo>
                      <a:pt x="25975" y="3"/>
                    </a:lnTo>
                    <a:lnTo>
                      <a:pt x="25975" y="3"/>
                    </a:lnTo>
                    <a:cubicBezTo>
                      <a:pt x="25780" y="9"/>
                      <a:pt x="25677" y="110"/>
                      <a:pt x="25580" y="208"/>
                    </a:cubicBezTo>
                    <a:cubicBezTo>
                      <a:pt x="25477" y="311"/>
                      <a:pt x="25379" y="407"/>
                      <a:pt x="25181" y="407"/>
                    </a:cubicBezTo>
                    <a:cubicBezTo>
                      <a:pt x="24982" y="407"/>
                      <a:pt x="24884" y="311"/>
                      <a:pt x="24783" y="208"/>
                    </a:cubicBezTo>
                    <a:cubicBezTo>
                      <a:pt x="24682" y="105"/>
                      <a:pt x="24576" y="1"/>
                      <a:pt x="24367" y="1"/>
                    </a:cubicBezTo>
                    <a:cubicBezTo>
                      <a:pt x="24159" y="1"/>
                      <a:pt x="24053" y="107"/>
                      <a:pt x="23952" y="208"/>
                    </a:cubicBezTo>
                    <a:cubicBezTo>
                      <a:pt x="23852" y="309"/>
                      <a:pt x="23753" y="407"/>
                      <a:pt x="23555" y="407"/>
                    </a:cubicBezTo>
                    <a:cubicBezTo>
                      <a:pt x="23356" y="407"/>
                      <a:pt x="23259" y="311"/>
                      <a:pt x="23157" y="208"/>
                    </a:cubicBezTo>
                    <a:cubicBezTo>
                      <a:pt x="23054" y="105"/>
                      <a:pt x="22950" y="1"/>
                      <a:pt x="22741" y="1"/>
                    </a:cubicBezTo>
                    <a:cubicBezTo>
                      <a:pt x="22534" y="1"/>
                      <a:pt x="22428" y="107"/>
                      <a:pt x="22327" y="208"/>
                    </a:cubicBezTo>
                    <a:cubicBezTo>
                      <a:pt x="22226" y="309"/>
                      <a:pt x="22128" y="407"/>
                      <a:pt x="21929" y="407"/>
                    </a:cubicBezTo>
                    <a:cubicBezTo>
                      <a:pt x="21731" y="407"/>
                      <a:pt x="21633" y="311"/>
                      <a:pt x="21530" y="208"/>
                    </a:cubicBezTo>
                    <a:cubicBezTo>
                      <a:pt x="21428" y="105"/>
                      <a:pt x="21323" y="1"/>
                      <a:pt x="21116" y="1"/>
                    </a:cubicBezTo>
                    <a:cubicBezTo>
                      <a:pt x="20908" y="1"/>
                      <a:pt x="20802" y="107"/>
                      <a:pt x="20701" y="208"/>
                    </a:cubicBezTo>
                    <a:cubicBezTo>
                      <a:pt x="20601" y="309"/>
                      <a:pt x="20502" y="407"/>
                      <a:pt x="20304" y="407"/>
                    </a:cubicBezTo>
                    <a:cubicBezTo>
                      <a:pt x="20105" y="407"/>
                      <a:pt x="20009" y="311"/>
                      <a:pt x="19906" y="208"/>
                    </a:cubicBezTo>
                    <a:cubicBezTo>
                      <a:pt x="19803" y="105"/>
                      <a:pt x="19699" y="1"/>
                      <a:pt x="19492" y="1"/>
                    </a:cubicBezTo>
                    <a:cubicBezTo>
                      <a:pt x="19283" y="1"/>
                      <a:pt x="19177" y="107"/>
                      <a:pt x="19075" y="208"/>
                    </a:cubicBezTo>
                    <a:cubicBezTo>
                      <a:pt x="18973" y="309"/>
                      <a:pt x="18875" y="407"/>
                      <a:pt x="18678" y="407"/>
                    </a:cubicBezTo>
                    <a:cubicBezTo>
                      <a:pt x="18479" y="407"/>
                      <a:pt x="18382" y="311"/>
                      <a:pt x="18280" y="208"/>
                    </a:cubicBezTo>
                    <a:cubicBezTo>
                      <a:pt x="18177" y="105"/>
                      <a:pt x="18073" y="1"/>
                      <a:pt x="17864" y="1"/>
                    </a:cubicBezTo>
                    <a:cubicBezTo>
                      <a:pt x="17657" y="1"/>
                      <a:pt x="17551" y="107"/>
                      <a:pt x="17450" y="208"/>
                    </a:cubicBezTo>
                    <a:cubicBezTo>
                      <a:pt x="17349" y="309"/>
                      <a:pt x="17251" y="407"/>
                      <a:pt x="17052" y="407"/>
                    </a:cubicBezTo>
                    <a:cubicBezTo>
                      <a:pt x="16854" y="407"/>
                      <a:pt x="16756" y="311"/>
                      <a:pt x="16653" y="208"/>
                    </a:cubicBezTo>
                    <a:cubicBezTo>
                      <a:pt x="16552" y="105"/>
                      <a:pt x="16448" y="1"/>
                      <a:pt x="16239" y="1"/>
                    </a:cubicBezTo>
                    <a:cubicBezTo>
                      <a:pt x="16031" y="1"/>
                      <a:pt x="15925" y="107"/>
                      <a:pt x="15824" y="208"/>
                    </a:cubicBezTo>
                    <a:cubicBezTo>
                      <a:pt x="15724" y="309"/>
                      <a:pt x="15624" y="407"/>
                      <a:pt x="15427" y="407"/>
                    </a:cubicBezTo>
                    <a:cubicBezTo>
                      <a:pt x="15228" y="407"/>
                      <a:pt x="15131" y="311"/>
                      <a:pt x="15029" y="208"/>
                    </a:cubicBezTo>
                    <a:cubicBezTo>
                      <a:pt x="14926" y="105"/>
                      <a:pt x="14822" y="1"/>
                      <a:pt x="14615" y="1"/>
                    </a:cubicBezTo>
                    <a:cubicBezTo>
                      <a:pt x="14406" y="1"/>
                      <a:pt x="14300" y="107"/>
                      <a:pt x="14197" y="208"/>
                    </a:cubicBezTo>
                    <a:cubicBezTo>
                      <a:pt x="14096" y="309"/>
                      <a:pt x="13998" y="407"/>
                      <a:pt x="13801" y="407"/>
                    </a:cubicBezTo>
                    <a:cubicBezTo>
                      <a:pt x="13602" y="407"/>
                      <a:pt x="13505" y="311"/>
                      <a:pt x="13402" y="208"/>
                    </a:cubicBezTo>
                    <a:cubicBezTo>
                      <a:pt x="13304" y="108"/>
                      <a:pt x="13200" y="7"/>
                      <a:pt x="13003" y="1"/>
                    </a:cubicBezTo>
                    <a:lnTo>
                      <a:pt x="13003" y="1"/>
                    </a:lnTo>
                    <a:lnTo>
                      <a:pt x="12987" y="1"/>
                    </a:lnTo>
                    <a:lnTo>
                      <a:pt x="12987" y="1"/>
                    </a:lnTo>
                    <a:cubicBezTo>
                      <a:pt x="12789" y="7"/>
                      <a:pt x="12686" y="108"/>
                      <a:pt x="12587" y="208"/>
                    </a:cubicBezTo>
                    <a:cubicBezTo>
                      <a:pt x="12484" y="311"/>
                      <a:pt x="12388" y="407"/>
                      <a:pt x="12189" y="407"/>
                    </a:cubicBezTo>
                    <a:cubicBezTo>
                      <a:pt x="11991" y="407"/>
                      <a:pt x="11895" y="311"/>
                      <a:pt x="11792" y="208"/>
                    </a:cubicBezTo>
                    <a:cubicBezTo>
                      <a:pt x="11689" y="105"/>
                      <a:pt x="11585" y="1"/>
                      <a:pt x="11376" y="1"/>
                    </a:cubicBezTo>
                    <a:cubicBezTo>
                      <a:pt x="11169" y="1"/>
                      <a:pt x="11063" y="107"/>
                      <a:pt x="10962" y="208"/>
                    </a:cubicBezTo>
                    <a:cubicBezTo>
                      <a:pt x="10861" y="309"/>
                      <a:pt x="10762" y="407"/>
                      <a:pt x="10564" y="407"/>
                    </a:cubicBezTo>
                    <a:cubicBezTo>
                      <a:pt x="10366" y="407"/>
                      <a:pt x="10268" y="311"/>
                      <a:pt x="10166" y="208"/>
                    </a:cubicBezTo>
                    <a:cubicBezTo>
                      <a:pt x="10063" y="105"/>
                      <a:pt x="9959" y="1"/>
                      <a:pt x="9750" y="1"/>
                    </a:cubicBezTo>
                    <a:cubicBezTo>
                      <a:pt x="9541" y="1"/>
                      <a:pt x="9436" y="107"/>
                      <a:pt x="9336" y="208"/>
                    </a:cubicBezTo>
                    <a:cubicBezTo>
                      <a:pt x="9235" y="309"/>
                      <a:pt x="9135" y="407"/>
                      <a:pt x="8938" y="407"/>
                    </a:cubicBezTo>
                    <a:cubicBezTo>
                      <a:pt x="8739" y="407"/>
                      <a:pt x="8641" y="311"/>
                      <a:pt x="8539" y="208"/>
                    </a:cubicBezTo>
                    <a:cubicBezTo>
                      <a:pt x="8438" y="105"/>
                      <a:pt x="8332" y="1"/>
                      <a:pt x="8124" y="1"/>
                    </a:cubicBezTo>
                    <a:cubicBezTo>
                      <a:pt x="7915" y="1"/>
                      <a:pt x="7809" y="107"/>
                      <a:pt x="7708" y="208"/>
                    </a:cubicBezTo>
                    <a:cubicBezTo>
                      <a:pt x="7609" y="309"/>
                      <a:pt x="7509" y="407"/>
                      <a:pt x="7312" y="407"/>
                    </a:cubicBezTo>
                    <a:cubicBezTo>
                      <a:pt x="7112" y="407"/>
                      <a:pt x="7016" y="311"/>
                      <a:pt x="6913" y="208"/>
                    </a:cubicBezTo>
                    <a:cubicBezTo>
                      <a:pt x="6811" y="105"/>
                      <a:pt x="6706" y="1"/>
                      <a:pt x="6498" y="1"/>
                    </a:cubicBezTo>
                    <a:cubicBezTo>
                      <a:pt x="6289" y="1"/>
                      <a:pt x="6183" y="107"/>
                      <a:pt x="6082" y="208"/>
                    </a:cubicBezTo>
                    <a:cubicBezTo>
                      <a:pt x="5982" y="309"/>
                      <a:pt x="5883" y="407"/>
                      <a:pt x="5685" y="407"/>
                    </a:cubicBezTo>
                    <a:cubicBezTo>
                      <a:pt x="5486" y="407"/>
                      <a:pt x="5390" y="311"/>
                      <a:pt x="5287" y="208"/>
                    </a:cubicBezTo>
                    <a:cubicBezTo>
                      <a:pt x="5184" y="105"/>
                      <a:pt x="5080" y="1"/>
                      <a:pt x="4871" y="1"/>
                    </a:cubicBezTo>
                    <a:cubicBezTo>
                      <a:pt x="4664" y="1"/>
                      <a:pt x="4558" y="107"/>
                      <a:pt x="4457" y="208"/>
                    </a:cubicBezTo>
                    <a:cubicBezTo>
                      <a:pt x="4356" y="309"/>
                      <a:pt x="4258" y="407"/>
                      <a:pt x="4059" y="407"/>
                    </a:cubicBezTo>
                    <a:cubicBezTo>
                      <a:pt x="3861" y="407"/>
                      <a:pt x="3763" y="311"/>
                      <a:pt x="3662" y="208"/>
                    </a:cubicBezTo>
                    <a:cubicBezTo>
                      <a:pt x="3560" y="105"/>
                      <a:pt x="3454" y="1"/>
                      <a:pt x="3245" y="1"/>
                    </a:cubicBezTo>
                    <a:cubicBezTo>
                      <a:pt x="3036" y="1"/>
                      <a:pt x="2932" y="107"/>
                      <a:pt x="2831" y="208"/>
                    </a:cubicBezTo>
                    <a:cubicBezTo>
                      <a:pt x="2730" y="309"/>
                      <a:pt x="2632" y="407"/>
                      <a:pt x="2433" y="407"/>
                    </a:cubicBezTo>
                    <a:cubicBezTo>
                      <a:pt x="2235" y="407"/>
                      <a:pt x="2137" y="311"/>
                      <a:pt x="2034" y="208"/>
                    </a:cubicBezTo>
                    <a:cubicBezTo>
                      <a:pt x="1932" y="105"/>
                      <a:pt x="1827" y="1"/>
                      <a:pt x="1620" y="1"/>
                    </a:cubicBezTo>
                    <a:cubicBezTo>
                      <a:pt x="1412" y="1"/>
                      <a:pt x="1306" y="107"/>
                      <a:pt x="1205" y="208"/>
                    </a:cubicBezTo>
                    <a:cubicBezTo>
                      <a:pt x="1105" y="309"/>
                      <a:pt x="1010" y="407"/>
                      <a:pt x="813" y="407"/>
                    </a:cubicBezTo>
                    <a:cubicBezTo>
                      <a:pt x="615" y="407"/>
                      <a:pt x="517" y="311"/>
                      <a:pt x="415" y="208"/>
                    </a:cubicBezTo>
                    <a:cubicBezTo>
                      <a:pt x="312" y="105"/>
                      <a:pt x="208" y="1"/>
                      <a:pt x="1" y="1"/>
                    </a:cubicBezTo>
                    <a:lnTo>
                      <a:pt x="1" y="26"/>
                    </a:lnTo>
                    <a:cubicBezTo>
                      <a:pt x="198" y="26"/>
                      <a:pt x="294" y="124"/>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0" y="4666091"/>
                <a:ext cx="9136538" cy="101574"/>
              </a:xfrm>
              <a:custGeom>
                <a:rect b="b" l="l" r="r" t="t"/>
                <a:pathLst>
                  <a:path extrusionOk="0" fill="none" h="433" w="37972">
                    <a:moveTo>
                      <a:pt x="819" y="432"/>
                    </a:moveTo>
                    <a:cubicBezTo>
                      <a:pt x="1027" y="432"/>
                      <a:pt x="1133" y="326"/>
                      <a:pt x="1234" y="225"/>
                    </a:cubicBezTo>
                    <a:cubicBezTo>
                      <a:pt x="1334" y="124"/>
                      <a:pt x="1434" y="26"/>
                      <a:pt x="1631" y="26"/>
                    </a:cubicBezTo>
                    <a:cubicBezTo>
                      <a:pt x="1830" y="26"/>
                      <a:pt x="1927" y="122"/>
                      <a:pt x="2029" y="225"/>
                    </a:cubicBezTo>
                    <a:cubicBezTo>
                      <a:pt x="2132" y="328"/>
                      <a:pt x="2236" y="432"/>
                      <a:pt x="2445" y="432"/>
                    </a:cubicBezTo>
                    <a:cubicBezTo>
                      <a:pt x="2652" y="432"/>
                      <a:pt x="2758" y="326"/>
                      <a:pt x="2859" y="225"/>
                    </a:cubicBezTo>
                    <a:cubicBezTo>
                      <a:pt x="2960" y="124"/>
                      <a:pt x="3058" y="26"/>
                      <a:pt x="3257" y="26"/>
                    </a:cubicBezTo>
                    <a:cubicBezTo>
                      <a:pt x="3455" y="26"/>
                      <a:pt x="3551" y="122"/>
                      <a:pt x="3654" y="225"/>
                    </a:cubicBezTo>
                    <a:cubicBezTo>
                      <a:pt x="3757" y="328"/>
                      <a:pt x="3861" y="432"/>
                      <a:pt x="4070" y="432"/>
                    </a:cubicBezTo>
                    <a:cubicBezTo>
                      <a:pt x="4277" y="432"/>
                      <a:pt x="4384" y="326"/>
                      <a:pt x="4485" y="225"/>
                    </a:cubicBezTo>
                    <a:cubicBezTo>
                      <a:pt x="4588" y="124"/>
                      <a:pt x="4685" y="26"/>
                      <a:pt x="4884" y="26"/>
                    </a:cubicBezTo>
                    <a:cubicBezTo>
                      <a:pt x="5081" y="26"/>
                      <a:pt x="5179" y="122"/>
                      <a:pt x="5282" y="225"/>
                    </a:cubicBezTo>
                    <a:cubicBezTo>
                      <a:pt x="5385" y="328"/>
                      <a:pt x="5489" y="432"/>
                      <a:pt x="5696" y="432"/>
                    </a:cubicBezTo>
                    <a:cubicBezTo>
                      <a:pt x="5905" y="432"/>
                      <a:pt x="6011" y="326"/>
                      <a:pt x="6112" y="225"/>
                    </a:cubicBezTo>
                    <a:cubicBezTo>
                      <a:pt x="6211" y="124"/>
                      <a:pt x="6311" y="26"/>
                      <a:pt x="6508" y="26"/>
                    </a:cubicBezTo>
                    <a:cubicBezTo>
                      <a:pt x="6707" y="26"/>
                      <a:pt x="6804" y="122"/>
                      <a:pt x="6907" y="225"/>
                    </a:cubicBezTo>
                    <a:cubicBezTo>
                      <a:pt x="7009" y="328"/>
                      <a:pt x="7114" y="432"/>
                      <a:pt x="7322" y="432"/>
                    </a:cubicBezTo>
                    <a:cubicBezTo>
                      <a:pt x="7529" y="432"/>
                      <a:pt x="7635" y="326"/>
                      <a:pt x="7736" y="225"/>
                    </a:cubicBezTo>
                    <a:cubicBezTo>
                      <a:pt x="7837" y="124"/>
                      <a:pt x="7935" y="26"/>
                      <a:pt x="8135" y="26"/>
                    </a:cubicBezTo>
                    <a:cubicBezTo>
                      <a:pt x="8332" y="26"/>
                      <a:pt x="8430" y="122"/>
                      <a:pt x="8533" y="225"/>
                    </a:cubicBezTo>
                    <a:cubicBezTo>
                      <a:pt x="8636" y="328"/>
                      <a:pt x="8740" y="432"/>
                      <a:pt x="8948" y="432"/>
                    </a:cubicBezTo>
                    <a:cubicBezTo>
                      <a:pt x="9157" y="432"/>
                      <a:pt x="9261" y="326"/>
                      <a:pt x="9363" y="225"/>
                    </a:cubicBezTo>
                    <a:cubicBezTo>
                      <a:pt x="9464" y="124"/>
                      <a:pt x="9563" y="26"/>
                      <a:pt x="9761" y="26"/>
                    </a:cubicBezTo>
                    <a:cubicBezTo>
                      <a:pt x="9958" y="26"/>
                      <a:pt x="10056" y="122"/>
                      <a:pt x="10159" y="225"/>
                    </a:cubicBezTo>
                    <a:cubicBezTo>
                      <a:pt x="10262" y="328"/>
                      <a:pt x="10366" y="432"/>
                      <a:pt x="10575" y="432"/>
                    </a:cubicBezTo>
                    <a:cubicBezTo>
                      <a:pt x="10783" y="432"/>
                      <a:pt x="10888" y="326"/>
                      <a:pt x="10989" y="225"/>
                    </a:cubicBezTo>
                    <a:cubicBezTo>
                      <a:pt x="11090" y="124"/>
                      <a:pt x="11190" y="26"/>
                      <a:pt x="11387" y="26"/>
                    </a:cubicBezTo>
                    <a:cubicBezTo>
                      <a:pt x="11585" y="26"/>
                      <a:pt x="11683" y="122"/>
                      <a:pt x="11785" y="225"/>
                    </a:cubicBezTo>
                    <a:cubicBezTo>
                      <a:pt x="11888" y="328"/>
                      <a:pt x="11992" y="432"/>
                      <a:pt x="12199" y="432"/>
                    </a:cubicBezTo>
                    <a:cubicBezTo>
                      <a:pt x="12408" y="432"/>
                      <a:pt x="12514" y="326"/>
                      <a:pt x="12617" y="225"/>
                    </a:cubicBezTo>
                    <a:cubicBezTo>
                      <a:pt x="12718" y="124"/>
                      <a:pt x="12814" y="29"/>
                      <a:pt x="13005" y="26"/>
                    </a:cubicBezTo>
                    <a:cubicBezTo>
                      <a:pt x="13198" y="29"/>
                      <a:pt x="13295" y="125"/>
                      <a:pt x="13396" y="225"/>
                    </a:cubicBezTo>
                    <a:cubicBezTo>
                      <a:pt x="13497" y="325"/>
                      <a:pt x="13603" y="432"/>
                      <a:pt x="13811" y="432"/>
                    </a:cubicBezTo>
                    <a:cubicBezTo>
                      <a:pt x="14020" y="432"/>
                      <a:pt x="14124" y="326"/>
                      <a:pt x="14225" y="225"/>
                    </a:cubicBezTo>
                    <a:cubicBezTo>
                      <a:pt x="14327" y="124"/>
                      <a:pt x="14426" y="26"/>
                      <a:pt x="14624" y="26"/>
                    </a:cubicBezTo>
                    <a:cubicBezTo>
                      <a:pt x="14821" y="26"/>
                      <a:pt x="14919" y="122"/>
                      <a:pt x="15022" y="225"/>
                    </a:cubicBezTo>
                    <a:cubicBezTo>
                      <a:pt x="15123" y="328"/>
                      <a:pt x="15229" y="432"/>
                      <a:pt x="15436" y="432"/>
                    </a:cubicBezTo>
                    <a:cubicBezTo>
                      <a:pt x="15643" y="432"/>
                      <a:pt x="15751" y="326"/>
                      <a:pt x="15852" y="225"/>
                    </a:cubicBezTo>
                    <a:cubicBezTo>
                      <a:pt x="15951" y="124"/>
                      <a:pt x="16051" y="26"/>
                      <a:pt x="16248" y="26"/>
                    </a:cubicBezTo>
                    <a:cubicBezTo>
                      <a:pt x="16448" y="26"/>
                      <a:pt x="16544" y="122"/>
                      <a:pt x="16647" y="225"/>
                    </a:cubicBezTo>
                    <a:cubicBezTo>
                      <a:pt x="16749" y="328"/>
                      <a:pt x="16854" y="432"/>
                      <a:pt x="17062" y="432"/>
                    </a:cubicBezTo>
                    <a:cubicBezTo>
                      <a:pt x="17269" y="432"/>
                      <a:pt x="17375" y="326"/>
                      <a:pt x="17476" y="225"/>
                    </a:cubicBezTo>
                    <a:cubicBezTo>
                      <a:pt x="17578" y="124"/>
                      <a:pt x="17676" y="26"/>
                      <a:pt x="17875" y="26"/>
                    </a:cubicBezTo>
                    <a:cubicBezTo>
                      <a:pt x="18072" y="26"/>
                      <a:pt x="18170" y="122"/>
                      <a:pt x="18273" y="225"/>
                    </a:cubicBezTo>
                    <a:cubicBezTo>
                      <a:pt x="18376" y="328"/>
                      <a:pt x="18480" y="432"/>
                      <a:pt x="18687" y="432"/>
                    </a:cubicBezTo>
                    <a:cubicBezTo>
                      <a:pt x="18896" y="432"/>
                      <a:pt x="19002" y="326"/>
                      <a:pt x="19103" y="225"/>
                    </a:cubicBezTo>
                    <a:cubicBezTo>
                      <a:pt x="19202" y="124"/>
                      <a:pt x="19302" y="26"/>
                      <a:pt x="19499" y="26"/>
                    </a:cubicBezTo>
                    <a:cubicBezTo>
                      <a:pt x="19698" y="26"/>
                      <a:pt x="19795" y="122"/>
                      <a:pt x="19898" y="225"/>
                    </a:cubicBezTo>
                    <a:cubicBezTo>
                      <a:pt x="20000" y="328"/>
                      <a:pt x="20105" y="432"/>
                      <a:pt x="20312" y="432"/>
                    </a:cubicBezTo>
                    <a:cubicBezTo>
                      <a:pt x="20520" y="432"/>
                      <a:pt x="20626" y="326"/>
                      <a:pt x="20727" y="225"/>
                    </a:cubicBezTo>
                    <a:cubicBezTo>
                      <a:pt x="20828" y="124"/>
                      <a:pt x="20926" y="26"/>
                      <a:pt x="21126" y="26"/>
                    </a:cubicBezTo>
                    <a:cubicBezTo>
                      <a:pt x="21323" y="26"/>
                      <a:pt x="21420" y="122"/>
                      <a:pt x="21522" y="225"/>
                    </a:cubicBezTo>
                    <a:cubicBezTo>
                      <a:pt x="21625" y="328"/>
                      <a:pt x="21729" y="432"/>
                      <a:pt x="21938" y="432"/>
                    </a:cubicBezTo>
                    <a:cubicBezTo>
                      <a:pt x="22145" y="432"/>
                      <a:pt x="22252" y="326"/>
                      <a:pt x="22352" y="225"/>
                    </a:cubicBezTo>
                    <a:cubicBezTo>
                      <a:pt x="22453" y="124"/>
                      <a:pt x="22553" y="26"/>
                      <a:pt x="22750" y="26"/>
                    </a:cubicBezTo>
                    <a:cubicBezTo>
                      <a:pt x="22948" y="26"/>
                      <a:pt x="23047" y="122"/>
                      <a:pt x="23149" y="225"/>
                    </a:cubicBezTo>
                    <a:cubicBezTo>
                      <a:pt x="23250" y="328"/>
                      <a:pt x="23356" y="432"/>
                      <a:pt x="23563" y="432"/>
                    </a:cubicBezTo>
                    <a:cubicBezTo>
                      <a:pt x="23771" y="432"/>
                      <a:pt x="23877" y="326"/>
                      <a:pt x="23978" y="225"/>
                    </a:cubicBezTo>
                    <a:cubicBezTo>
                      <a:pt x="24079" y="124"/>
                      <a:pt x="24177" y="26"/>
                      <a:pt x="24376" y="26"/>
                    </a:cubicBezTo>
                    <a:cubicBezTo>
                      <a:pt x="24574" y="26"/>
                      <a:pt x="24670" y="122"/>
                      <a:pt x="24773" y="225"/>
                    </a:cubicBezTo>
                    <a:cubicBezTo>
                      <a:pt x="24876" y="328"/>
                      <a:pt x="24982" y="432"/>
                      <a:pt x="25189" y="432"/>
                    </a:cubicBezTo>
                    <a:cubicBezTo>
                      <a:pt x="25396" y="432"/>
                      <a:pt x="25503" y="326"/>
                      <a:pt x="25603" y="225"/>
                    </a:cubicBezTo>
                    <a:cubicBezTo>
                      <a:pt x="25704" y="124"/>
                      <a:pt x="25800" y="29"/>
                      <a:pt x="25990" y="26"/>
                    </a:cubicBezTo>
                    <a:cubicBezTo>
                      <a:pt x="26181" y="29"/>
                      <a:pt x="26276" y="125"/>
                      <a:pt x="26377" y="225"/>
                    </a:cubicBezTo>
                    <a:cubicBezTo>
                      <a:pt x="26478" y="325"/>
                      <a:pt x="26584" y="432"/>
                      <a:pt x="26793" y="432"/>
                    </a:cubicBezTo>
                    <a:cubicBezTo>
                      <a:pt x="27002" y="432"/>
                      <a:pt x="27107" y="326"/>
                      <a:pt x="27209" y="225"/>
                    </a:cubicBezTo>
                    <a:cubicBezTo>
                      <a:pt x="27310" y="124"/>
                      <a:pt x="27408" y="26"/>
                      <a:pt x="27605" y="26"/>
                    </a:cubicBezTo>
                    <a:cubicBezTo>
                      <a:pt x="27804" y="26"/>
                      <a:pt x="27901" y="122"/>
                      <a:pt x="28004" y="225"/>
                    </a:cubicBezTo>
                    <a:cubicBezTo>
                      <a:pt x="28106" y="328"/>
                      <a:pt x="28211" y="432"/>
                      <a:pt x="28419" y="432"/>
                    </a:cubicBezTo>
                    <a:cubicBezTo>
                      <a:pt x="28626" y="432"/>
                      <a:pt x="28732" y="326"/>
                      <a:pt x="28833" y="225"/>
                    </a:cubicBezTo>
                    <a:cubicBezTo>
                      <a:pt x="28934" y="124"/>
                      <a:pt x="29034" y="26"/>
                      <a:pt x="29232" y="26"/>
                    </a:cubicBezTo>
                    <a:cubicBezTo>
                      <a:pt x="29429" y="26"/>
                      <a:pt x="29527" y="122"/>
                      <a:pt x="29630" y="225"/>
                    </a:cubicBezTo>
                    <a:cubicBezTo>
                      <a:pt x="29733" y="328"/>
                      <a:pt x="29837" y="432"/>
                      <a:pt x="30044" y="432"/>
                    </a:cubicBezTo>
                    <a:cubicBezTo>
                      <a:pt x="30252" y="432"/>
                      <a:pt x="30358" y="326"/>
                      <a:pt x="30460" y="225"/>
                    </a:cubicBezTo>
                    <a:cubicBezTo>
                      <a:pt x="30561" y="124"/>
                      <a:pt x="30659" y="26"/>
                      <a:pt x="30856" y="26"/>
                    </a:cubicBezTo>
                    <a:cubicBezTo>
                      <a:pt x="31055" y="26"/>
                      <a:pt x="31152" y="122"/>
                      <a:pt x="31254" y="225"/>
                    </a:cubicBezTo>
                    <a:cubicBezTo>
                      <a:pt x="31357" y="328"/>
                      <a:pt x="31461" y="432"/>
                      <a:pt x="31670" y="432"/>
                    </a:cubicBezTo>
                    <a:cubicBezTo>
                      <a:pt x="31879" y="432"/>
                      <a:pt x="31985" y="326"/>
                      <a:pt x="32086" y="225"/>
                    </a:cubicBezTo>
                    <a:cubicBezTo>
                      <a:pt x="32187" y="124"/>
                      <a:pt x="32285" y="26"/>
                      <a:pt x="32484" y="26"/>
                    </a:cubicBezTo>
                    <a:cubicBezTo>
                      <a:pt x="32682" y="26"/>
                      <a:pt x="32778" y="122"/>
                      <a:pt x="32881" y="225"/>
                    </a:cubicBezTo>
                    <a:cubicBezTo>
                      <a:pt x="32983" y="328"/>
                      <a:pt x="33088" y="432"/>
                      <a:pt x="33296" y="432"/>
                    </a:cubicBezTo>
                    <a:cubicBezTo>
                      <a:pt x="33503" y="432"/>
                      <a:pt x="33609" y="326"/>
                      <a:pt x="33710" y="225"/>
                    </a:cubicBezTo>
                    <a:cubicBezTo>
                      <a:pt x="33812" y="124"/>
                      <a:pt x="33911" y="26"/>
                      <a:pt x="34109" y="26"/>
                    </a:cubicBezTo>
                    <a:cubicBezTo>
                      <a:pt x="34306" y="26"/>
                      <a:pt x="34404" y="122"/>
                      <a:pt x="34507" y="225"/>
                    </a:cubicBezTo>
                    <a:cubicBezTo>
                      <a:pt x="34610" y="328"/>
                      <a:pt x="34714" y="432"/>
                      <a:pt x="34921" y="432"/>
                    </a:cubicBezTo>
                    <a:cubicBezTo>
                      <a:pt x="35130" y="432"/>
                      <a:pt x="35236" y="326"/>
                      <a:pt x="35337" y="225"/>
                    </a:cubicBezTo>
                    <a:cubicBezTo>
                      <a:pt x="35439" y="124"/>
                      <a:pt x="35537" y="26"/>
                      <a:pt x="35735" y="26"/>
                    </a:cubicBezTo>
                    <a:cubicBezTo>
                      <a:pt x="35934" y="26"/>
                      <a:pt x="36030" y="122"/>
                      <a:pt x="36133" y="225"/>
                    </a:cubicBezTo>
                    <a:cubicBezTo>
                      <a:pt x="36236" y="328"/>
                      <a:pt x="36340" y="432"/>
                      <a:pt x="36547" y="432"/>
                    </a:cubicBezTo>
                    <a:cubicBezTo>
                      <a:pt x="36756" y="432"/>
                      <a:pt x="36862" y="326"/>
                      <a:pt x="36963" y="225"/>
                    </a:cubicBezTo>
                    <a:cubicBezTo>
                      <a:pt x="37064" y="124"/>
                      <a:pt x="37162" y="26"/>
                      <a:pt x="37361" y="26"/>
                    </a:cubicBezTo>
                    <a:cubicBezTo>
                      <a:pt x="37559" y="26"/>
                      <a:pt x="37655" y="122"/>
                      <a:pt x="37758" y="225"/>
                    </a:cubicBezTo>
                    <a:cubicBezTo>
                      <a:pt x="37821" y="287"/>
                      <a:pt x="37884" y="350"/>
                      <a:pt x="37971" y="389"/>
                    </a:cubicBezTo>
                    <a:lnTo>
                      <a:pt x="37971" y="363"/>
                    </a:lnTo>
                    <a:cubicBezTo>
                      <a:pt x="37894" y="325"/>
                      <a:pt x="37837" y="266"/>
                      <a:pt x="37777" y="208"/>
                    </a:cubicBezTo>
                    <a:cubicBezTo>
                      <a:pt x="37674" y="105"/>
                      <a:pt x="37570" y="1"/>
                      <a:pt x="37361" y="1"/>
                    </a:cubicBezTo>
                    <a:cubicBezTo>
                      <a:pt x="37153" y="1"/>
                      <a:pt x="37047" y="105"/>
                      <a:pt x="36946" y="208"/>
                    </a:cubicBezTo>
                    <a:cubicBezTo>
                      <a:pt x="36844" y="309"/>
                      <a:pt x="36746" y="407"/>
                      <a:pt x="36547" y="407"/>
                    </a:cubicBezTo>
                    <a:cubicBezTo>
                      <a:pt x="36350" y="407"/>
                      <a:pt x="36253" y="309"/>
                      <a:pt x="36151" y="208"/>
                    </a:cubicBezTo>
                    <a:cubicBezTo>
                      <a:pt x="36048" y="105"/>
                      <a:pt x="35944" y="1"/>
                      <a:pt x="35735" y="1"/>
                    </a:cubicBezTo>
                    <a:cubicBezTo>
                      <a:pt x="35528" y="1"/>
                      <a:pt x="35422" y="105"/>
                      <a:pt x="35319" y="208"/>
                    </a:cubicBezTo>
                    <a:cubicBezTo>
                      <a:pt x="35218" y="309"/>
                      <a:pt x="35120" y="407"/>
                      <a:pt x="34921" y="407"/>
                    </a:cubicBezTo>
                    <a:cubicBezTo>
                      <a:pt x="34723" y="407"/>
                      <a:pt x="34627" y="309"/>
                      <a:pt x="34524" y="208"/>
                    </a:cubicBezTo>
                    <a:cubicBezTo>
                      <a:pt x="34422" y="105"/>
                      <a:pt x="34317" y="1"/>
                      <a:pt x="34109" y="1"/>
                    </a:cubicBezTo>
                    <a:cubicBezTo>
                      <a:pt x="33902" y="1"/>
                      <a:pt x="33794" y="105"/>
                      <a:pt x="33695" y="208"/>
                    </a:cubicBezTo>
                    <a:cubicBezTo>
                      <a:pt x="33593" y="309"/>
                      <a:pt x="33494" y="407"/>
                      <a:pt x="33296" y="407"/>
                    </a:cubicBezTo>
                    <a:cubicBezTo>
                      <a:pt x="33097" y="407"/>
                      <a:pt x="33001" y="309"/>
                      <a:pt x="32898" y="208"/>
                    </a:cubicBezTo>
                    <a:cubicBezTo>
                      <a:pt x="32795" y="105"/>
                      <a:pt x="32691" y="1"/>
                      <a:pt x="32484" y="1"/>
                    </a:cubicBezTo>
                    <a:cubicBezTo>
                      <a:pt x="32275" y="1"/>
                      <a:pt x="32170" y="105"/>
                      <a:pt x="32067" y="208"/>
                    </a:cubicBezTo>
                    <a:cubicBezTo>
                      <a:pt x="31966" y="309"/>
                      <a:pt x="31868" y="407"/>
                      <a:pt x="31670" y="407"/>
                    </a:cubicBezTo>
                    <a:cubicBezTo>
                      <a:pt x="31471" y="407"/>
                      <a:pt x="31375" y="309"/>
                      <a:pt x="31272" y="208"/>
                    </a:cubicBezTo>
                    <a:cubicBezTo>
                      <a:pt x="31169" y="105"/>
                      <a:pt x="31065" y="1"/>
                      <a:pt x="30858" y="1"/>
                    </a:cubicBezTo>
                    <a:cubicBezTo>
                      <a:pt x="30649" y="1"/>
                      <a:pt x="30543" y="105"/>
                      <a:pt x="30442" y="208"/>
                    </a:cubicBezTo>
                    <a:cubicBezTo>
                      <a:pt x="30341" y="309"/>
                      <a:pt x="30243" y="407"/>
                      <a:pt x="30044" y="407"/>
                    </a:cubicBezTo>
                    <a:cubicBezTo>
                      <a:pt x="29846" y="407"/>
                      <a:pt x="29750" y="309"/>
                      <a:pt x="29647" y="208"/>
                    </a:cubicBezTo>
                    <a:cubicBezTo>
                      <a:pt x="29544" y="105"/>
                      <a:pt x="29440" y="1"/>
                      <a:pt x="29232" y="1"/>
                    </a:cubicBezTo>
                    <a:cubicBezTo>
                      <a:pt x="29024" y="1"/>
                      <a:pt x="28917" y="105"/>
                      <a:pt x="28817" y="208"/>
                    </a:cubicBezTo>
                    <a:cubicBezTo>
                      <a:pt x="28716" y="309"/>
                      <a:pt x="28617" y="407"/>
                      <a:pt x="28419" y="407"/>
                    </a:cubicBezTo>
                    <a:cubicBezTo>
                      <a:pt x="28220" y="407"/>
                      <a:pt x="28124" y="309"/>
                      <a:pt x="28021" y="208"/>
                    </a:cubicBezTo>
                    <a:cubicBezTo>
                      <a:pt x="27918" y="105"/>
                      <a:pt x="27814" y="1"/>
                      <a:pt x="27607" y="1"/>
                    </a:cubicBezTo>
                    <a:cubicBezTo>
                      <a:pt x="27398" y="1"/>
                      <a:pt x="27292" y="105"/>
                      <a:pt x="27191" y="208"/>
                    </a:cubicBezTo>
                    <a:cubicBezTo>
                      <a:pt x="27090" y="309"/>
                      <a:pt x="26992" y="407"/>
                      <a:pt x="26793" y="407"/>
                    </a:cubicBezTo>
                    <a:cubicBezTo>
                      <a:pt x="26595" y="407"/>
                      <a:pt x="26499" y="309"/>
                      <a:pt x="26396" y="208"/>
                    </a:cubicBezTo>
                    <a:cubicBezTo>
                      <a:pt x="26297" y="108"/>
                      <a:pt x="26196" y="9"/>
                      <a:pt x="26001" y="1"/>
                    </a:cubicBezTo>
                    <a:lnTo>
                      <a:pt x="26001" y="1"/>
                    </a:lnTo>
                    <a:lnTo>
                      <a:pt x="25990" y="1"/>
                    </a:lnTo>
                    <a:lnTo>
                      <a:pt x="25981" y="1"/>
                    </a:lnTo>
                    <a:lnTo>
                      <a:pt x="25981" y="1"/>
                    </a:lnTo>
                    <a:cubicBezTo>
                      <a:pt x="25786" y="9"/>
                      <a:pt x="25683" y="110"/>
                      <a:pt x="25586" y="208"/>
                    </a:cubicBezTo>
                    <a:cubicBezTo>
                      <a:pt x="25483" y="310"/>
                      <a:pt x="25385" y="407"/>
                      <a:pt x="25187" y="407"/>
                    </a:cubicBezTo>
                    <a:cubicBezTo>
                      <a:pt x="24988" y="407"/>
                      <a:pt x="24890" y="309"/>
                      <a:pt x="24789" y="208"/>
                    </a:cubicBezTo>
                    <a:cubicBezTo>
                      <a:pt x="24688" y="105"/>
                      <a:pt x="24582" y="1"/>
                      <a:pt x="24373" y="1"/>
                    </a:cubicBezTo>
                    <a:cubicBezTo>
                      <a:pt x="24165" y="1"/>
                      <a:pt x="24059" y="105"/>
                      <a:pt x="23958" y="208"/>
                    </a:cubicBezTo>
                    <a:cubicBezTo>
                      <a:pt x="23858" y="309"/>
                      <a:pt x="23759" y="407"/>
                      <a:pt x="23561" y="407"/>
                    </a:cubicBezTo>
                    <a:cubicBezTo>
                      <a:pt x="23362" y="407"/>
                      <a:pt x="23265" y="309"/>
                      <a:pt x="23163" y="208"/>
                    </a:cubicBezTo>
                    <a:cubicBezTo>
                      <a:pt x="23060" y="105"/>
                      <a:pt x="22956" y="1"/>
                      <a:pt x="22747" y="1"/>
                    </a:cubicBezTo>
                    <a:cubicBezTo>
                      <a:pt x="22540" y="1"/>
                      <a:pt x="22434" y="105"/>
                      <a:pt x="22333" y="208"/>
                    </a:cubicBezTo>
                    <a:cubicBezTo>
                      <a:pt x="22232" y="309"/>
                      <a:pt x="22134" y="407"/>
                      <a:pt x="21935" y="407"/>
                    </a:cubicBezTo>
                    <a:cubicBezTo>
                      <a:pt x="21737" y="407"/>
                      <a:pt x="21639" y="309"/>
                      <a:pt x="21536" y="208"/>
                    </a:cubicBezTo>
                    <a:cubicBezTo>
                      <a:pt x="21434" y="105"/>
                      <a:pt x="21329" y="1"/>
                      <a:pt x="21122" y="1"/>
                    </a:cubicBezTo>
                    <a:cubicBezTo>
                      <a:pt x="20914" y="1"/>
                      <a:pt x="20808" y="105"/>
                      <a:pt x="20707" y="208"/>
                    </a:cubicBezTo>
                    <a:cubicBezTo>
                      <a:pt x="20607" y="309"/>
                      <a:pt x="20508" y="407"/>
                      <a:pt x="20310" y="407"/>
                    </a:cubicBezTo>
                    <a:cubicBezTo>
                      <a:pt x="20111" y="407"/>
                      <a:pt x="20015" y="309"/>
                      <a:pt x="19912" y="208"/>
                    </a:cubicBezTo>
                    <a:cubicBezTo>
                      <a:pt x="19809" y="105"/>
                      <a:pt x="19705" y="1"/>
                      <a:pt x="19498" y="1"/>
                    </a:cubicBezTo>
                    <a:cubicBezTo>
                      <a:pt x="19289" y="1"/>
                      <a:pt x="19183" y="105"/>
                      <a:pt x="19081" y="208"/>
                    </a:cubicBezTo>
                    <a:cubicBezTo>
                      <a:pt x="18979" y="309"/>
                      <a:pt x="18881" y="407"/>
                      <a:pt x="18684" y="407"/>
                    </a:cubicBezTo>
                    <a:cubicBezTo>
                      <a:pt x="18485" y="407"/>
                      <a:pt x="18388" y="309"/>
                      <a:pt x="18286" y="208"/>
                    </a:cubicBezTo>
                    <a:cubicBezTo>
                      <a:pt x="18183" y="105"/>
                      <a:pt x="18079" y="1"/>
                      <a:pt x="17872" y="1"/>
                    </a:cubicBezTo>
                    <a:cubicBezTo>
                      <a:pt x="17663" y="1"/>
                      <a:pt x="17557" y="105"/>
                      <a:pt x="17456" y="208"/>
                    </a:cubicBezTo>
                    <a:cubicBezTo>
                      <a:pt x="17355" y="309"/>
                      <a:pt x="17257" y="407"/>
                      <a:pt x="17058" y="407"/>
                    </a:cubicBezTo>
                    <a:cubicBezTo>
                      <a:pt x="16860" y="407"/>
                      <a:pt x="16764" y="309"/>
                      <a:pt x="16661" y="208"/>
                    </a:cubicBezTo>
                    <a:cubicBezTo>
                      <a:pt x="16558" y="105"/>
                      <a:pt x="16454" y="1"/>
                      <a:pt x="16245" y="1"/>
                    </a:cubicBezTo>
                    <a:cubicBezTo>
                      <a:pt x="16038" y="1"/>
                      <a:pt x="15931" y="105"/>
                      <a:pt x="15831" y="208"/>
                    </a:cubicBezTo>
                    <a:cubicBezTo>
                      <a:pt x="15730" y="309"/>
                      <a:pt x="15630" y="407"/>
                      <a:pt x="15433" y="407"/>
                    </a:cubicBezTo>
                    <a:cubicBezTo>
                      <a:pt x="15234" y="407"/>
                      <a:pt x="15137" y="309"/>
                      <a:pt x="15035" y="208"/>
                    </a:cubicBezTo>
                    <a:cubicBezTo>
                      <a:pt x="14932" y="105"/>
                      <a:pt x="14828" y="1"/>
                      <a:pt x="14621" y="1"/>
                    </a:cubicBezTo>
                    <a:cubicBezTo>
                      <a:pt x="14412" y="1"/>
                      <a:pt x="14306" y="105"/>
                      <a:pt x="14203" y="208"/>
                    </a:cubicBezTo>
                    <a:cubicBezTo>
                      <a:pt x="14102" y="309"/>
                      <a:pt x="14004" y="407"/>
                      <a:pt x="13807" y="407"/>
                    </a:cubicBezTo>
                    <a:cubicBezTo>
                      <a:pt x="13608" y="407"/>
                      <a:pt x="13511" y="309"/>
                      <a:pt x="13408" y="208"/>
                    </a:cubicBezTo>
                    <a:cubicBezTo>
                      <a:pt x="13310" y="108"/>
                      <a:pt x="13206" y="7"/>
                      <a:pt x="13009" y="1"/>
                    </a:cubicBezTo>
                    <a:lnTo>
                      <a:pt x="13009" y="1"/>
                    </a:lnTo>
                    <a:lnTo>
                      <a:pt x="13001" y="1"/>
                    </a:lnTo>
                    <a:lnTo>
                      <a:pt x="12993" y="1"/>
                    </a:lnTo>
                    <a:lnTo>
                      <a:pt x="12993" y="1"/>
                    </a:lnTo>
                    <a:cubicBezTo>
                      <a:pt x="12795" y="7"/>
                      <a:pt x="12692" y="108"/>
                      <a:pt x="12593" y="208"/>
                    </a:cubicBezTo>
                    <a:cubicBezTo>
                      <a:pt x="12490" y="310"/>
                      <a:pt x="12394" y="407"/>
                      <a:pt x="12195" y="407"/>
                    </a:cubicBezTo>
                    <a:cubicBezTo>
                      <a:pt x="11997" y="407"/>
                      <a:pt x="11901" y="309"/>
                      <a:pt x="11798" y="208"/>
                    </a:cubicBezTo>
                    <a:cubicBezTo>
                      <a:pt x="11695" y="105"/>
                      <a:pt x="11591" y="1"/>
                      <a:pt x="11382" y="1"/>
                    </a:cubicBezTo>
                    <a:cubicBezTo>
                      <a:pt x="11175" y="1"/>
                      <a:pt x="11069" y="105"/>
                      <a:pt x="10968" y="208"/>
                    </a:cubicBezTo>
                    <a:cubicBezTo>
                      <a:pt x="10867" y="309"/>
                      <a:pt x="10768" y="407"/>
                      <a:pt x="10570" y="407"/>
                    </a:cubicBezTo>
                    <a:cubicBezTo>
                      <a:pt x="10372" y="407"/>
                      <a:pt x="10274" y="309"/>
                      <a:pt x="10172" y="208"/>
                    </a:cubicBezTo>
                    <a:cubicBezTo>
                      <a:pt x="10069" y="105"/>
                      <a:pt x="9965" y="1"/>
                      <a:pt x="9756" y="1"/>
                    </a:cubicBezTo>
                    <a:cubicBezTo>
                      <a:pt x="9547" y="1"/>
                      <a:pt x="9442" y="105"/>
                      <a:pt x="9342" y="208"/>
                    </a:cubicBezTo>
                    <a:cubicBezTo>
                      <a:pt x="9241" y="309"/>
                      <a:pt x="9141" y="407"/>
                      <a:pt x="8944" y="407"/>
                    </a:cubicBezTo>
                    <a:cubicBezTo>
                      <a:pt x="8745" y="407"/>
                      <a:pt x="8647" y="309"/>
                      <a:pt x="8545" y="208"/>
                    </a:cubicBezTo>
                    <a:cubicBezTo>
                      <a:pt x="8444" y="105"/>
                      <a:pt x="8338" y="1"/>
                      <a:pt x="8130" y="1"/>
                    </a:cubicBezTo>
                    <a:cubicBezTo>
                      <a:pt x="7921" y="1"/>
                      <a:pt x="7815" y="105"/>
                      <a:pt x="7714" y="208"/>
                    </a:cubicBezTo>
                    <a:cubicBezTo>
                      <a:pt x="7615" y="309"/>
                      <a:pt x="7515" y="407"/>
                      <a:pt x="7318" y="407"/>
                    </a:cubicBezTo>
                    <a:cubicBezTo>
                      <a:pt x="7118" y="407"/>
                      <a:pt x="7022" y="309"/>
                      <a:pt x="6919" y="208"/>
                    </a:cubicBezTo>
                    <a:cubicBezTo>
                      <a:pt x="6817" y="105"/>
                      <a:pt x="6712" y="1"/>
                      <a:pt x="6504" y="1"/>
                    </a:cubicBezTo>
                    <a:cubicBezTo>
                      <a:pt x="6295" y="1"/>
                      <a:pt x="6189" y="105"/>
                      <a:pt x="6088" y="208"/>
                    </a:cubicBezTo>
                    <a:cubicBezTo>
                      <a:pt x="5988" y="309"/>
                      <a:pt x="5889" y="407"/>
                      <a:pt x="5691" y="407"/>
                    </a:cubicBezTo>
                    <a:cubicBezTo>
                      <a:pt x="5492" y="407"/>
                      <a:pt x="5396" y="309"/>
                      <a:pt x="5293" y="208"/>
                    </a:cubicBezTo>
                    <a:cubicBezTo>
                      <a:pt x="5190" y="105"/>
                      <a:pt x="5086" y="1"/>
                      <a:pt x="4877" y="1"/>
                    </a:cubicBezTo>
                    <a:cubicBezTo>
                      <a:pt x="4670" y="1"/>
                      <a:pt x="4564" y="105"/>
                      <a:pt x="4463" y="208"/>
                    </a:cubicBezTo>
                    <a:cubicBezTo>
                      <a:pt x="4362" y="309"/>
                      <a:pt x="4264" y="407"/>
                      <a:pt x="4065" y="407"/>
                    </a:cubicBezTo>
                    <a:cubicBezTo>
                      <a:pt x="3867" y="407"/>
                      <a:pt x="3769" y="309"/>
                      <a:pt x="3668" y="208"/>
                    </a:cubicBezTo>
                    <a:cubicBezTo>
                      <a:pt x="3566" y="105"/>
                      <a:pt x="3460" y="1"/>
                      <a:pt x="3251" y="1"/>
                    </a:cubicBezTo>
                    <a:cubicBezTo>
                      <a:pt x="3042" y="1"/>
                      <a:pt x="2938" y="105"/>
                      <a:pt x="2837" y="208"/>
                    </a:cubicBezTo>
                    <a:cubicBezTo>
                      <a:pt x="2736" y="309"/>
                      <a:pt x="2638" y="407"/>
                      <a:pt x="2439" y="407"/>
                    </a:cubicBezTo>
                    <a:cubicBezTo>
                      <a:pt x="2241" y="407"/>
                      <a:pt x="2143" y="309"/>
                      <a:pt x="2040" y="208"/>
                    </a:cubicBezTo>
                    <a:cubicBezTo>
                      <a:pt x="1938" y="105"/>
                      <a:pt x="1833" y="1"/>
                      <a:pt x="1626" y="1"/>
                    </a:cubicBezTo>
                    <a:cubicBezTo>
                      <a:pt x="1418" y="1"/>
                      <a:pt x="1312" y="105"/>
                      <a:pt x="1211" y="208"/>
                    </a:cubicBezTo>
                    <a:cubicBezTo>
                      <a:pt x="1111" y="309"/>
                      <a:pt x="1012" y="407"/>
                      <a:pt x="814" y="407"/>
                    </a:cubicBezTo>
                    <a:cubicBezTo>
                      <a:pt x="615" y="407"/>
                      <a:pt x="519" y="309"/>
                      <a:pt x="416" y="208"/>
                    </a:cubicBezTo>
                    <a:cubicBezTo>
                      <a:pt x="313" y="105"/>
                      <a:pt x="209" y="1"/>
                      <a:pt x="0" y="1"/>
                    </a:cubicBezTo>
                    <a:lnTo>
                      <a:pt x="0" y="26"/>
                    </a:lnTo>
                    <a:cubicBezTo>
                      <a:pt x="198" y="26"/>
                      <a:pt x="296" y="122"/>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1444" y="2759415"/>
                <a:ext cx="9137982" cy="101574"/>
              </a:xfrm>
              <a:custGeom>
                <a:rect b="b" l="l" r="r" t="t"/>
                <a:pathLst>
                  <a:path extrusionOk="0" fill="none" h="433" w="37978">
                    <a:moveTo>
                      <a:pt x="813" y="432"/>
                    </a:moveTo>
                    <a:cubicBezTo>
                      <a:pt x="1021" y="432"/>
                      <a:pt x="1127" y="326"/>
                      <a:pt x="1228" y="225"/>
                    </a:cubicBezTo>
                    <a:cubicBezTo>
                      <a:pt x="1328" y="124"/>
                      <a:pt x="1428" y="26"/>
                      <a:pt x="1625" y="26"/>
                    </a:cubicBezTo>
                    <a:cubicBezTo>
                      <a:pt x="1824" y="26"/>
                      <a:pt x="1921" y="122"/>
                      <a:pt x="2023" y="225"/>
                    </a:cubicBezTo>
                    <a:cubicBezTo>
                      <a:pt x="2126" y="328"/>
                      <a:pt x="2230" y="432"/>
                      <a:pt x="2439" y="432"/>
                    </a:cubicBezTo>
                    <a:cubicBezTo>
                      <a:pt x="2646" y="432"/>
                      <a:pt x="2752" y="326"/>
                      <a:pt x="2853" y="225"/>
                    </a:cubicBezTo>
                    <a:cubicBezTo>
                      <a:pt x="2954" y="124"/>
                      <a:pt x="3052" y="26"/>
                      <a:pt x="3251" y="26"/>
                    </a:cubicBezTo>
                    <a:cubicBezTo>
                      <a:pt x="3449" y="26"/>
                      <a:pt x="3545" y="122"/>
                      <a:pt x="3648" y="225"/>
                    </a:cubicBezTo>
                    <a:cubicBezTo>
                      <a:pt x="3751" y="328"/>
                      <a:pt x="3855" y="432"/>
                      <a:pt x="4064" y="432"/>
                    </a:cubicBezTo>
                    <a:cubicBezTo>
                      <a:pt x="4271" y="432"/>
                      <a:pt x="4378" y="326"/>
                      <a:pt x="4479" y="225"/>
                    </a:cubicBezTo>
                    <a:cubicBezTo>
                      <a:pt x="4582" y="124"/>
                      <a:pt x="4679" y="26"/>
                      <a:pt x="4878" y="26"/>
                    </a:cubicBezTo>
                    <a:cubicBezTo>
                      <a:pt x="5075" y="26"/>
                      <a:pt x="5173" y="122"/>
                      <a:pt x="5276" y="225"/>
                    </a:cubicBezTo>
                    <a:cubicBezTo>
                      <a:pt x="5379" y="328"/>
                      <a:pt x="5483" y="432"/>
                      <a:pt x="5690" y="432"/>
                    </a:cubicBezTo>
                    <a:cubicBezTo>
                      <a:pt x="5899" y="432"/>
                      <a:pt x="6005" y="326"/>
                      <a:pt x="6106" y="225"/>
                    </a:cubicBezTo>
                    <a:cubicBezTo>
                      <a:pt x="6205" y="124"/>
                      <a:pt x="6305" y="26"/>
                      <a:pt x="6502" y="26"/>
                    </a:cubicBezTo>
                    <a:cubicBezTo>
                      <a:pt x="6701" y="26"/>
                      <a:pt x="6798" y="122"/>
                      <a:pt x="6901" y="225"/>
                    </a:cubicBezTo>
                    <a:cubicBezTo>
                      <a:pt x="7003" y="328"/>
                      <a:pt x="7108" y="432"/>
                      <a:pt x="7316" y="432"/>
                    </a:cubicBezTo>
                    <a:cubicBezTo>
                      <a:pt x="7523" y="432"/>
                      <a:pt x="7629" y="326"/>
                      <a:pt x="7730" y="225"/>
                    </a:cubicBezTo>
                    <a:cubicBezTo>
                      <a:pt x="7831" y="124"/>
                      <a:pt x="7929" y="26"/>
                      <a:pt x="8129" y="26"/>
                    </a:cubicBezTo>
                    <a:cubicBezTo>
                      <a:pt x="8326" y="26"/>
                      <a:pt x="8424" y="122"/>
                      <a:pt x="8527" y="225"/>
                    </a:cubicBezTo>
                    <a:cubicBezTo>
                      <a:pt x="8630" y="328"/>
                      <a:pt x="8734" y="432"/>
                      <a:pt x="8942" y="432"/>
                    </a:cubicBezTo>
                    <a:cubicBezTo>
                      <a:pt x="9151" y="432"/>
                      <a:pt x="9255" y="326"/>
                      <a:pt x="9357" y="225"/>
                    </a:cubicBezTo>
                    <a:cubicBezTo>
                      <a:pt x="9458" y="124"/>
                      <a:pt x="9565" y="26"/>
                      <a:pt x="9763" y="26"/>
                    </a:cubicBezTo>
                    <a:cubicBezTo>
                      <a:pt x="9960" y="26"/>
                      <a:pt x="10057" y="122"/>
                      <a:pt x="10159" y="225"/>
                    </a:cubicBezTo>
                    <a:cubicBezTo>
                      <a:pt x="10262" y="328"/>
                      <a:pt x="10366" y="432"/>
                      <a:pt x="10575" y="432"/>
                    </a:cubicBezTo>
                    <a:cubicBezTo>
                      <a:pt x="10784" y="432"/>
                      <a:pt x="10890" y="326"/>
                      <a:pt x="10991" y="225"/>
                    </a:cubicBezTo>
                    <a:cubicBezTo>
                      <a:pt x="11092" y="124"/>
                      <a:pt x="11190" y="26"/>
                      <a:pt x="11389" y="26"/>
                    </a:cubicBezTo>
                    <a:cubicBezTo>
                      <a:pt x="11587" y="26"/>
                      <a:pt x="11685" y="122"/>
                      <a:pt x="11787" y="225"/>
                    </a:cubicBezTo>
                    <a:cubicBezTo>
                      <a:pt x="11888" y="328"/>
                      <a:pt x="11993" y="432"/>
                      <a:pt x="12201" y="432"/>
                    </a:cubicBezTo>
                    <a:cubicBezTo>
                      <a:pt x="12410" y="432"/>
                      <a:pt x="12516" y="326"/>
                      <a:pt x="12617" y="225"/>
                    </a:cubicBezTo>
                    <a:cubicBezTo>
                      <a:pt x="12718" y="124"/>
                      <a:pt x="12815" y="29"/>
                      <a:pt x="13007" y="26"/>
                    </a:cubicBezTo>
                    <a:cubicBezTo>
                      <a:pt x="13199" y="29"/>
                      <a:pt x="13295" y="124"/>
                      <a:pt x="13396" y="225"/>
                    </a:cubicBezTo>
                    <a:cubicBezTo>
                      <a:pt x="13497" y="325"/>
                      <a:pt x="13603" y="432"/>
                      <a:pt x="13812" y="432"/>
                    </a:cubicBezTo>
                    <a:cubicBezTo>
                      <a:pt x="14020" y="432"/>
                      <a:pt x="14126" y="326"/>
                      <a:pt x="14227" y="225"/>
                    </a:cubicBezTo>
                    <a:cubicBezTo>
                      <a:pt x="14329" y="124"/>
                      <a:pt x="14427" y="26"/>
                      <a:pt x="14626" y="26"/>
                    </a:cubicBezTo>
                    <a:cubicBezTo>
                      <a:pt x="14823" y="26"/>
                      <a:pt x="14920" y="122"/>
                      <a:pt x="15022" y="225"/>
                    </a:cubicBezTo>
                    <a:cubicBezTo>
                      <a:pt x="15125" y="328"/>
                      <a:pt x="15229" y="432"/>
                      <a:pt x="15438" y="432"/>
                    </a:cubicBezTo>
                    <a:cubicBezTo>
                      <a:pt x="15645" y="432"/>
                      <a:pt x="15751" y="326"/>
                      <a:pt x="15852" y="225"/>
                    </a:cubicBezTo>
                    <a:cubicBezTo>
                      <a:pt x="15953" y="124"/>
                      <a:pt x="16053" y="26"/>
                      <a:pt x="16250" y="26"/>
                    </a:cubicBezTo>
                    <a:cubicBezTo>
                      <a:pt x="16448" y="26"/>
                      <a:pt x="16546" y="122"/>
                      <a:pt x="16649" y="225"/>
                    </a:cubicBezTo>
                    <a:cubicBezTo>
                      <a:pt x="16751" y="328"/>
                      <a:pt x="16856" y="432"/>
                      <a:pt x="17063" y="432"/>
                    </a:cubicBezTo>
                    <a:cubicBezTo>
                      <a:pt x="17271" y="432"/>
                      <a:pt x="17377" y="326"/>
                      <a:pt x="17478" y="225"/>
                    </a:cubicBezTo>
                    <a:cubicBezTo>
                      <a:pt x="17579" y="124"/>
                      <a:pt x="17684" y="26"/>
                      <a:pt x="17881" y="26"/>
                    </a:cubicBezTo>
                    <a:cubicBezTo>
                      <a:pt x="18079" y="26"/>
                      <a:pt x="18177" y="122"/>
                      <a:pt x="18280" y="225"/>
                    </a:cubicBezTo>
                    <a:cubicBezTo>
                      <a:pt x="18382" y="328"/>
                      <a:pt x="18487" y="432"/>
                      <a:pt x="18694" y="432"/>
                    </a:cubicBezTo>
                    <a:cubicBezTo>
                      <a:pt x="18902" y="432"/>
                      <a:pt x="19008" y="326"/>
                      <a:pt x="19109" y="225"/>
                    </a:cubicBezTo>
                    <a:cubicBezTo>
                      <a:pt x="19210" y="124"/>
                      <a:pt x="19308" y="26"/>
                      <a:pt x="19506" y="26"/>
                    </a:cubicBezTo>
                    <a:cubicBezTo>
                      <a:pt x="19705" y="26"/>
                      <a:pt x="19802" y="122"/>
                      <a:pt x="19904" y="225"/>
                    </a:cubicBezTo>
                    <a:cubicBezTo>
                      <a:pt x="20007" y="328"/>
                      <a:pt x="20111" y="432"/>
                      <a:pt x="20320" y="432"/>
                    </a:cubicBezTo>
                    <a:cubicBezTo>
                      <a:pt x="20527" y="432"/>
                      <a:pt x="20633" y="326"/>
                      <a:pt x="20734" y="225"/>
                    </a:cubicBezTo>
                    <a:cubicBezTo>
                      <a:pt x="20835" y="124"/>
                      <a:pt x="20933" y="26"/>
                      <a:pt x="21132" y="26"/>
                    </a:cubicBezTo>
                    <a:cubicBezTo>
                      <a:pt x="21330" y="26"/>
                      <a:pt x="21428" y="122"/>
                      <a:pt x="21530" y="225"/>
                    </a:cubicBezTo>
                    <a:cubicBezTo>
                      <a:pt x="21633" y="328"/>
                      <a:pt x="21738" y="432"/>
                      <a:pt x="21945" y="432"/>
                    </a:cubicBezTo>
                    <a:cubicBezTo>
                      <a:pt x="22153" y="432"/>
                      <a:pt x="22259" y="326"/>
                      <a:pt x="22360" y="225"/>
                    </a:cubicBezTo>
                    <a:cubicBezTo>
                      <a:pt x="22460" y="124"/>
                      <a:pt x="22559" y="26"/>
                      <a:pt x="22757" y="26"/>
                    </a:cubicBezTo>
                    <a:cubicBezTo>
                      <a:pt x="22956" y="26"/>
                      <a:pt x="23054" y="122"/>
                      <a:pt x="23155" y="225"/>
                    </a:cubicBezTo>
                    <a:cubicBezTo>
                      <a:pt x="23256" y="328"/>
                      <a:pt x="23362" y="432"/>
                      <a:pt x="23571" y="432"/>
                    </a:cubicBezTo>
                    <a:cubicBezTo>
                      <a:pt x="23778" y="432"/>
                      <a:pt x="23884" y="326"/>
                      <a:pt x="23985" y="225"/>
                    </a:cubicBezTo>
                    <a:cubicBezTo>
                      <a:pt x="24086" y="124"/>
                      <a:pt x="24184" y="26"/>
                      <a:pt x="24383" y="26"/>
                    </a:cubicBezTo>
                    <a:cubicBezTo>
                      <a:pt x="24581" y="26"/>
                      <a:pt x="24679" y="122"/>
                      <a:pt x="24781" y="225"/>
                    </a:cubicBezTo>
                    <a:cubicBezTo>
                      <a:pt x="24884" y="328"/>
                      <a:pt x="24988" y="432"/>
                      <a:pt x="25195" y="432"/>
                    </a:cubicBezTo>
                    <a:cubicBezTo>
                      <a:pt x="25403" y="432"/>
                      <a:pt x="25510" y="326"/>
                      <a:pt x="25611" y="225"/>
                    </a:cubicBezTo>
                    <a:cubicBezTo>
                      <a:pt x="25711" y="124"/>
                      <a:pt x="25807" y="29"/>
                      <a:pt x="25997" y="26"/>
                    </a:cubicBezTo>
                    <a:cubicBezTo>
                      <a:pt x="26188" y="29"/>
                      <a:pt x="26283" y="125"/>
                      <a:pt x="26384" y="225"/>
                    </a:cubicBezTo>
                    <a:cubicBezTo>
                      <a:pt x="26485" y="325"/>
                      <a:pt x="26591" y="432"/>
                      <a:pt x="26800" y="432"/>
                    </a:cubicBezTo>
                    <a:cubicBezTo>
                      <a:pt x="27008" y="432"/>
                      <a:pt x="27114" y="326"/>
                      <a:pt x="27215" y="225"/>
                    </a:cubicBezTo>
                    <a:cubicBezTo>
                      <a:pt x="27316" y="124"/>
                      <a:pt x="27414" y="26"/>
                      <a:pt x="27614" y="26"/>
                    </a:cubicBezTo>
                    <a:cubicBezTo>
                      <a:pt x="27811" y="26"/>
                      <a:pt x="27907" y="122"/>
                      <a:pt x="28010" y="225"/>
                    </a:cubicBezTo>
                    <a:cubicBezTo>
                      <a:pt x="28113" y="328"/>
                      <a:pt x="28217" y="432"/>
                      <a:pt x="28426" y="432"/>
                    </a:cubicBezTo>
                    <a:cubicBezTo>
                      <a:pt x="28633" y="432"/>
                      <a:pt x="28739" y="326"/>
                      <a:pt x="28840" y="225"/>
                    </a:cubicBezTo>
                    <a:cubicBezTo>
                      <a:pt x="28941" y="124"/>
                      <a:pt x="29041" y="26"/>
                      <a:pt x="29238" y="26"/>
                    </a:cubicBezTo>
                    <a:cubicBezTo>
                      <a:pt x="29436" y="26"/>
                      <a:pt x="29534" y="122"/>
                      <a:pt x="29636" y="225"/>
                    </a:cubicBezTo>
                    <a:cubicBezTo>
                      <a:pt x="29739" y="328"/>
                      <a:pt x="29843" y="432"/>
                      <a:pt x="30051" y="432"/>
                    </a:cubicBezTo>
                    <a:cubicBezTo>
                      <a:pt x="30259" y="432"/>
                      <a:pt x="30365" y="326"/>
                      <a:pt x="30466" y="225"/>
                    </a:cubicBezTo>
                    <a:cubicBezTo>
                      <a:pt x="30567" y="124"/>
                      <a:pt x="30665" y="26"/>
                      <a:pt x="30864" y="26"/>
                    </a:cubicBezTo>
                    <a:cubicBezTo>
                      <a:pt x="31062" y="26"/>
                      <a:pt x="31158" y="122"/>
                      <a:pt x="31261" y="225"/>
                    </a:cubicBezTo>
                    <a:cubicBezTo>
                      <a:pt x="31364" y="328"/>
                      <a:pt x="31468" y="432"/>
                      <a:pt x="31677" y="432"/>
                    </a:cubicBezTo>
                    <a:cubicBezTo>
                      <a:pt x="31885" y="432"/>
                      <a:pt x="31991" y="326"/>
                      <a:pt x="32092" y="225"/>
                    </a:cubicBezTo>
                    <a:cubicBezTo>
                      <a:pt x="32194" y="124"/>
                      <a:pt x="32292" y="26"/>
                      <a:pt x="32491" y="26"/>
                    </a:cubicBezTo>
                    <a:cubicBezTo>
                      <a:pt x="32688" y="26"/>
                      <a:pt x="32785" y="122"/>
                      <a:pt x="32887" y="225"/>
                    </a:cubicBezTo>
                    <a:cubicBezTo>
                      <a:pt x="32990" y="328"/>
                      <a:pt x="33094" y="432"/>
                      <a:pt x="33303" y="432"/>
                    </a:cubicBezTo>
                    <a:cubicBezTo>
                      <a:pt x="33510" y="432"/>
                      <a:pt x="33618" y="326"/>
                      <a:pt x="33717" y="225"/>
                    </a:cubicBezTo>
                    <a:cubicBezTo>
                      <a:pt x="33818" y="124"/>
                      <a:pt x="33918" y="26"/>
                      <a:pt x="34115" y="26"/>
                    </a:cubicBezTo>
                    <a:cubicBezTo>
                      <a:pt x="34314" y="26"/>
                      <a:pt x="34411" y="122"/>
                      <a:pt x="34514" y="225"/>
                    </a:cubicBezTo>
                    <a:cubicBezTo>
                      <a:pt x="34616" y="328"/>
                      <a:pt x="34721" y="432"/>
                      <a:pt x="34928" y="432"/>
                    </a:cubicBezTo>
                    <a:cubicBezTo>
                      <a:pt x="35136" y="432"/>
                      <a:pt x="35242" y="326"/>
                      <a:pt x="35345" y="225"/>
                    </a:cubicBezTo>
                    <a:cubicBezTo>
                      <a:pt x="35446" y="124"/>
                      <a:pt x="35544" y="26"/>
                      <a:pt x="35742" y="26"/>
                    </a:cubicBezTo>
                    <a:cubicBezTo>
                      <a:pt x="35941" y="26"/>
                      <a:pt x="36037" y="122"/>
                      <a:pt x="36140" y="225"/>
                    </a:cubicBezTo>
                    <a:cubicBezTo>
                      <a:pt x="36243" y="328"/>
                      <a:pt x="36347" y="432"/>
                      <a:pt x="36555" y="432"/>
                    </a:cubicBezTo>
                    <a:cubicBezTo>
                      <a:pt x="36763" y="432"/>
                      <a:pt x="36868" y="326"/>
                      <a:pt x="36970" y="225"/>
                    </a:cubicBezTo>
                    <a:cubicBezTo>
                      <a:pt x="37071" y="124"/>
                      <a:pt x="37169" y="26"/>
                      <a:pt x="37368" y="26"/>
                    </a:cubicBezTo>
                    <a:cubicBezTo>
                      <a:pt x="37565" y="26"/>
                      <a:pt x="37663" y="122"/>
                      <a:pt x="37766" y="225"/>
                    </a:cubicBezTo>
                    <a:cubicBezTo>
                      <a:pt x="37828" y="287"/>
                      <a:pt x="37891" y="350"/>
                      <a:pt x="37978" y="389"/>
                    </a:cubicBezTo>
                    <a:lnTo>
                      <a:pt x="37978" y="362"/>
                    </a:lnTo>
                    <a:cubicBezTo>
                      <a:pt x="37902" y="325"/>
                      <a:pt x="37844" y="266"/>
                      <a:pt x="37783" y="206"/>
                    </a:cubicBezTo>
                    <a:cubicBezTo>
                      <a:pt x="37681" y="105"/>
                      <a:pt x="37576" y="1"/>
                      <a:pt x="37368" y="1"/>
                    </a:cubicBezTo>
                    <a:cubicBezTo>
                      <a:pt x="37159" y="1"/>
                      <a:pt x="37053" y="105"/>
                      <a:pt x="36952" y="206"/>
                    </a:cubicBezTo>
                    <a:cubicBezTo>
                      <a:pt x="36851" y="309"/>
                      <a:pt x="36753" y="405"/>
                      <a:pt x="36555" y="405"/>
                    </a:cubicBezTo>
                    <a:cubicBezTo>
                      <a:pt x="36356" y="405"/>
                      <a:pt x="36260" y="309"/>
                      <a:pt x="36157" y="206"/>
                    </a:cubicBezTo>
                    <a:cubicBezTo>
                      <a:pt x="36055" y="103"/>
                      <a:pt x="35950" y="1"/>
                      <a:pt x="35742" y="1"/>
                    </a:cubicBezTo>
                    <a:cubicBezTo>
                      <a:pt x="35535" y="1"/>
                      <a:pt x="35429" y="105"/>
                      <a:pt x="35326" y="206"/>
                    </a:cubicBezTo>
                    <a:cubicBezTo>
                      <a:pt x="35225" y="309"/>
                      <a:pt x="35127" y="405"/>
                      <a:pt x="34928" y="405"/>
                    </a:cubicBezTo>
                    <a:cubicBezTo>
                      <a:pt x="34730" y="405"/>
                      <a:pt x="34634" y="309"/>
                      <a:pt x="34531" y="206"/>
                    </a:cubicBezTo>
                    <a:cubicBezTo>
                      <a:pt x="34428" y="103"/>
                      <a:pt x="34324" y="1"/>
                      <a:pt x="34115" y="1"/>
                    </a:cubicBezTo>
                    <a:cubicBezTo>
                      <a:pt x="33908" y="1"/>
                      <a:pt x="33802" y="105"/>
                      <a:pt x="33701" y="206"/>
                    </a:cubicBezTo>
                    <a:cubicBezTo>
                      <a:pt x="33600" y="309"/>
                      <a:pt x="33501" y="405"/>
                      <a:pt x="33303" y="405"/>
                    </a:cubicBezTo>
                    <a:cubicBezTo>
                      <a:pt x="33105" y="405"/>
                      <a:pt x="33007" y="309"/>
                      <a:pt x="32905" y="206"/>
                    </a:cubicBezTo>
                    <a:cubicBezTo>
                      <a:pt x="32802" y="103"/>
                      <a:pt x="32698" y="1"/>
                      <a:pt x="32491" y="1"/>
                    </a:cubicBezTo>
                    <a:cubicBezTo>
                      <a:pt x="32282" y="1"/>
                      <a:pt x="32176" y="105"/>
                      <a:pt x="32075" y="206"/>
                    </a:cubicBezTo>
                    <a:cubicBezTo>
                      <a:pt x="31972" y="309"/>
                      <a:pt x="31874" y="405"/>
                      <a:pt x="31677" y="405"/>
                    </a:cubicBezTo>
                    <a:cubicBezTo>
                      <a:pt x="31479" y="405"/>
                      <a:pt x="31381" y="309"/>
                      <a:pt x="31278" y="206"/>
                    </a:cubicBezTo>
                    <a:cubicBezTo>
                      <a:pt x="31176" y="103"/>
                      <a:pt x="31071" y="1"/>
                      <a:pt x="30864" y="1"/>
                    </a:cubicBezTo>
                    <a:cubicBezTo>
                      <a:pt x="30656" y="1"/>
                      <a:pt x="30550" y="105"/>
                      <a:pt x="30449" y="206"/>
                    </a:cubicBezTo>
                    <a:cubicBezTo>
                      <a:pt x="30348" y="309"/>
                      <a:pt x="30250" y="405"/>
                      <a:pt x="30051" y="405"/>
                    </a:cubicBezTo>
                    <a:cubicBezTo>
                      <a:pt x="29853" y="405"/>
                      <a:pt x="29757" y="309"/>
                      <a:pt x="29654" y="206"/>
                    </a:cubicBezTo>
                    <a:cubicBezTo>
                      <a:pt x="29551" y="103"/>
                      <a:pt x="29447" y="1"/>
                      <a:pt x="29238" y="1"/>
                    </a:cubicBezTo>
                    <a:cubicBezTo>
                      <a:pt x="29031" y="1"/>
                      <a:pt x="28925" y="105"/>
                      <a:pt x="28824" y="206"/>
                    </a:cubicBezTo>
                    <a:cubicBezTo>
                      <a:pt x="28723" y="309"/>
                      <a:pt x="28623" y="405"/>
                      <a:pt x="28426" y="405"/>
                    </a:cubicBezTo>
                    <a:cubicBezTo>
                      <a:pt x="28228" y="405"/>
                      <a:pt x="28130" y="309"/>
                      <a:pt x="28028" y="206"/>
                    </a:cubicBezTo>
                    <a:cubicBezTo>
                      <a:pt x="27925" y="103"/>
                      <a:pt x="27821" y="1"/>
                      <a:pt x="27614" y="1"/>
                    </a:cubicBezTo>
                    <a:cubicBezTo>
                      <a:pt x="27405" y="1"/>
                      <a:pt x="27299" y="105"/>
                      <a:pt x="27198" y="206"/>
                    </a:cubicBezTo>
                    <a:cubicBezTo>
                      <a:pt x="27097" y="309"/>
                      <a:pt x="26999" y="405"/>
                      <a:pt x="26800" y="405"/>
                    </a:cubicBezTo>
                    <a:cubicBezTo>
                      <a:pt x="26602" y="405"/>
                      <a:pt x="26506" y="309"/>
                      <a:pt x="26403" y="206"/>
                    </a:cubicBezTo>
                    <a:cubicBezTo>
                      <a:pt x="26303" y="108"/>
                      <a:pt x="26202" y="8"/>
                      <a:pt x="26008" y="1"/>
                    </a:cubicBezTo>
                    <a:lnTo>
                      <a:pt x="26008" y="1"/>
                    </a:lnTo>
                    <a:lnTo>
                      <a:pt x="25987" y="1"/>
                    </a:lnTo>
                    <a:lnTo>
                      <a:pt x="25987" y="1"/>
                    </a:lnTo>
                    <a:cubicBezTo>
                      <a:pt x="25793" y="8"/>
                      <a:pt x="25690" y="110"/>
                      <a:pt x="25592" y="206"/>
                    </a:cubicBezTo>
                    <a:cubicBezTo>
                      <a:pt x="25489" y="309"/>
                      <a:pt x="25391" y="405"/>
                      <a:pt x="25194" y="405"/>
                    </a:cubicBezTo>
                    <a:cubicBezTo>
                      <a:pt x="24996" y="405"/>
                      <a:pt x="24897" y="309"/>
                      <a:pt x="24796" y="206"/>
                    </a:cubicBezTo>
                    <a:cubicBezTo>
                      <a:pt x="24694" y="103"/>
                      <a:pt x="24598" y="1"/>
                      <a:pt x="24389" y="1"/>
                    </a:cubicBezTo>
                    <a:cubicBezTo>
                      <a:pt x="24182" y="1"/>
                      <a:pt x="24077" y="105"/>
                      <a:pt x="23975" y="206"/>
                    </a:cubicBezTo>
                    <a:cubicBezTo>
                      <a:pt x="23874" y="309"/>
                      <a:pt x="23775" y="405"/>
                      <a:pt x="23577" y="405"/>
                    </a:cubicBezTo>
                    <a:cubicBezTo>
                      <a:pt x="23380" y="405"/>
                      <a:pt x="23282" y="309"/>
                      <a:pt x="23179" y="206"/>
                    </a:cubicBezTo>
                    <a:cubicBezTo>
                      <a:pt x="23076" y="105"/>
                      <a:pt x="22972" y="1"/>
                      <a:pt x="22765" y="1"/>
                    </a:cubicBezTo>
                    <a:cubicBezTo>
                      <a:pt x="22556" y="1"/>
                      <a:pt x="22450" y="105"/>
                      <a:pt x="22349" y="206"/>
                    </a:cubicBezTo>
                    <a:cubicBezTo>
                      <a:pt x="22250" y="309"/>
                      <a:pt x="22150" y="405"/>
                      <a:pt x="21952" y="405"/>
                    </a:cubicBezTo>
                    <a:cubicBezTo>
                      <a:pt x="21753" y="405"/>
                      <a:pt x="21657" y="309"/>
                      <a:pt x="21554" y="206"/>
                    </a:cubicBezTo>
                    <a:cubicBezTo>
                      <a:pt x="21451" y="105"/>
                      <a:pt x="21347" y="1"/>
                      <a:pt x="21139" y="1"/>
                    </a:cubicBezTo>
                    <a:cubicBezTo>
                      <a:pt x="20932" y="1"/>
                      <a:pt x="20826" y="105"/>
                      <a:pt x="20724" y="206"/>
                    </a:cubicBezTo>
                    <a:cubicBezTo>
                      <a:pt x="20623" y="309"/>
                      <a:pt x="20525" y="405"/>
                      <a:pt x="20326" y="405"/>
                    </a:cubicBezTo>
                    <a:cubicBezTo>
                      <a:pt x="20129" y="405"/>
                      <a:pt x="20032" y="309"/>
                      <a:pt x="19930" y="206"/>
                    </a:cubicBezTo>
                    <a:cubicBezTo>
                      <a:pt x="19827" y="105"/>
                      <a:pt x="19722" y="1"/>
                      <a:pt x="19514" y="1"/>
                    </a:cubicBezTo>
                    <a:cubicBezTo>
                      <a:pt x="19307" y="1"/>
                      <a:pt x="19199" y="105"/>
                      <a:pt x="19098" y="206"/>
                    </a:cubicBezTo>
                    <a:cubicBezTo>
                      <a:pt x="18996" y="309"/>
                      <a:pt x="18899" y="405"/>
                      <a:pt x="18700" y="405"/>
                    </a:cubicBezTo>
                    <a:cubicBezTo>
                      <a:pt x="18502" y="405"/>
                      <a:pt x="18404" y="309"/>
                      <a:pt x="18302" y="206"/>
                    </a:cubicBezTo>
                    <a:cubicBezTo>
                      <a:pt x="18199" y="105"/>
                      <a:pt x="18095" y="1"/>
                      <a:pt x="17888" y="1"/>
                    </a:cubicBezTo>
                    <a:cubicBezTo>
                      <a:pt x="17679" y="1"/>
                      <a:pt x="17573" y="105"/>
                      <a:pt x="17472" y="206"/>
                    </a:cubicBezTo>
                    <a:cubicBezTo>
                      <a:pt x="17372" y="309"/>
                      <a:pt x="17273" y="405"/>
                      <a:pt x="17075" y="405"/>
                    </a:cubicBezTo>
                    <a:cubicBezTo>
                      <a:pt x="16876" y="405"/>
                      <a:pt x="16780" y="309"/>
                      <a:pt x="16677" y="206"/>
                    </a:cubicBezTo>
                    <a:cubicBezTo>
                      <a:pt x="16574" y="105"/>
                      <a:pt x="16470" y="1"/>
                      <a:pt x="16261" y="1"/>
                    </a:cubicBezTo>
                    <a:cubicBezTo>
                      <a:pt x="16054" y="1"/>
                      <a:pt x="15948" y="105"/>
                      <a:pt x="15847" y="206"/>
                    </a:cubicBezTo>
                    <a:cubicBezTo>
                      <a:pt x="15746" y="309"/>
                      <a:pt x="15648" y="405"/>
                      <a:pt x="15449" y="405"/>
                    </a:cubicBezTo>
                    <a:cubicBezTo>
                      <a:pt x="15252" y="405"/>
                      <a:pt x="15154" y="309"/>
                      <a:pt x="15051" y="206"/>
                    </a:cubicBezTo>
                    <a:cubicBezTo>
                      <a:pt x="14948" y="105"/>
                      <a:pt x="14844" y="1"/>
                      <a:pt x="14637" y="1"/>
                    </a:cubicBezTo>
                    <a:cubicBezTo>
                      <a:pt x="14430" y="1"/>
                      <a:pt x="14322" y="105"/>
                      <a:pt x="14221" y="206"/>
                    </a:cubicBezTo>
                    <a:cubicBezTo>
                      <a:pt x="14118" y="309"/>
                      <a:pt x="14022" y="405"/>
                      <a:pt x="13823" y="405"/>
                    </a:cubicBezTo>
                    <a:cubicBezTo>
                      <a:pt x="13625" y="405"/>
                      <a:pt x="13527" y="309"/>
                      <a:pt x="13425" y="206"/>
                    </a:cubicBezTo>
                    <a:cubicBezTo>
                      <a:pt x="13327" y="108"/>
                      <a:pt x="13224" y="7"/>
                      <a:pt x="13026" y="1"/>
                    </a:cubicBezTo>
                    <a:lnTo>
                      <a:pt x="13026" y="1"/>
                    </a:lnTo>
                    <a:lnTo>
                      <a:pt x="13009" y="1"/>
                    </a:lnTo>
                    <a:lnTo>
                      <a:pt x="13009" y="1"/>
                    </a:lnTo>
                    <a:cubicBezTo>
                      <a:pt x="12811" y="7"/>
                      <a:pt x="12709" y="108"/>
                      <a:pt x="12611" y="206"/>
                    </a:cubicBezTo>
                    <a:cubicBezTo>
                      <a:pt x="12508" y="309"/>
                      <a:pt x="12410" y="405"/>
                      <a:pt x="12212" y="405"/>
                    </a:cubicBezTo>
                    <a:cubicBezTo>
                      <a:pt x="12013" y="405"/>
                      <a:pt x="11917" y="309"/>
                      <a:pt x="11814" y="206"/>
                    </a:cubicBezTo>
                    <a:cubicBezTo>
                      <a:pt x="11711" y="105"/>
                      <a:pt x="11607" y="1"/>
                      <a:pt x="11400" y="1"/>
                    </a:cubicBezTo>
                    <a:cubicBezTo>
                      <a:pt x="11191" y="1"/>
                      <a:pt x="11086" y="105"/>
                      <a:pt x="10984" y="206"/>
                    </a:cubicBezTo>
                    <a:cubicBezTo>
                      <a:pt x="10883" y="309"/>
                      <a:pt x="10785" y="405"/>
                      <a:pt x="10586" y="405"/>
                    </a:cubicBezTo>
                    <a:cubicBezTo>
                      <a:pt x="10389" y="405"/>
                      <a:pt x="10292" y="309"/>
                      <a:pt x="10189" y="206"/>
                    </a:cubicBezTo>
                    <a:cubicBezTo>
                      <a:pt x="10087" y="105"/>
                      <a:pt x="9970" y="1"/>
                      <a:pt x="9763" y="1"/>
                    </a:cubicBezTo>
                    <a:cubicBezTo>
                      <a:pt x="9554" y="1"/>
                      <a:pt x="9448" y="105"/>
                      <a:pt x="9347" y="206"/>
                    </a:cubicBezTo>
                    <a:cubicBezTo>
                      <a:pt x="9246" y="309"/>
                      <a:pt x="9148" y="405"/>
                      <a:pt x="8949" y="405"/>
                    </a:cubicBezTo>
                    <a:cubicBezTo>
                      <a:pt x="8751" y="405"/>
                      <a:pt x="8653" y="309"/>
                      <a:pt x="8551" y="206"/>
                    </a:cubicBezTo>
                    <a:cubicBezTo>
                      <a:pt x="8449" y="105"/>
                      <a:pt x="8344" y="1"/>
                      <a:pt x="8135" y="1"/>
                    </a:cubicBezTo>
                    <a:cubicBezTo>
                      <a:pt x="7926" y="1"/>
                      <a:pt x="7822" y="105"/>
                      <a:pt x="7721" y="206"/>
                    </a:cubicBezTo>
                    <a:cubicBezTo>
                      <a:pt x="7620" y="309"/>
                      <a:pt x="7522" y="405"/>
                      <a:pt x="7323" y="405"/>
                    </a:cubicBezTo>
                    <a:cubicBezTo>
                      <a:pt x="7125" y="405"/>
                      <a:pt x="7027" y="309"/>
                      <a:pt x="6924" y="206"/>
                    </a:cubicBezTo>
                    <a:cubicBezTo>
                      <a:pt x="6823" y="105"/>
                      <a:pt x="6717" y="1"/>
                      <a:pt x="6509" y="1"/>
                    </a:cubicBezTo>
                    <a:cubicBezTo>
                      <a:pt x="6300" y="1"/>
                      <a:pt x="6196" y="105"/>
                      <a:pt x="6095" y="206"/>
                    </a:cubicBezTo>
                    <a:cubicBezTo>
                      <a:pt x="5993" y="309"/>
                      <a:pt x="5894" y="405"/>
                      <a:pt x="5696" y="405"/>
                    </a:cubicBezTo>
                    <a:cubicBezTo>
                      <a:pt x="5499" y="405"/>
                      <a:pt x="5401" y="309"/>
                      <a:pt x="5298" y="206"/>
                    </a:cubicBezTo>
                    <a:cubicBezTo>
                      <a:pt x="5195" y="105"/>
                      <a:pt x="5091" y="1"/>
                      <a:pt x="4884" y="1"/>
                    </a:cubicBezTo>
                    <a:cubicBezTo>
                      <a:pt x="4675" y="1"/>
                      <a:pt x="4569" y="105"/>
                      <a:pt x="4468" y="206"/>
                    </a:cubicBezTo>
                    <a:cubicBezTo>
                      <a:pt x="4367" y="309"/>
                      <a:pt x="4269" y="405"/>
                      <a:pt x="4072" y="405"/>
                    </a:cubicBezTo>
                    <a:cubicBezTo>
                      <a:pt x="3873" y="405"/>
                      <a:pt x="3776" y="309"/>
                      <a:pt x="3673" y="206"/>
                    </a:cubicBezTo>
                    <a:cubicBezTo>
                      <a:pt x="3571" y="105"/>
                      <a:pt x="3466" y="1"/>
                      <a:pt x="3258" y="1"/>
                    </a:cubicBezTo>
                    <a:cubicBezTo>
                      <a:pt x="3049" y="1"/>
                      <a:pt x="2943" y="105"/>
                      <a:pt x="2842" y="206"/>
                    </a:cubicBezTo>
                    <a:cubicBezTo>
                      <a:pt x="2741" y="309"/>
                      <a:pt x="2643" y="405"/>
                      <a:pt x="2445" y="405"/>
                    </a:cubicBezTo>
                    <a:cubicBezTo>
                      <a:pt x="2246" y="405"/>
                      <a:pt x="2150" y="309"/>
                      <a:pt x="2047" y="206"/>
                    </a:cubicBezTo>
                    <a:cubicBezTo>
                      <a:pt x="1944" y="105"/>
                      <a:pt x="1840" y="1"/>
                      <a:pt x="1631" y="1"/>
                    </a:cubicBezTo>
                    <a:cubicBezTo>
                      <a:pt x="1424" y="1"/>
                      <a:pt x="1319" y="105"/>
                      <a:pt x="1217" y="206"/>
                    </a:cubicBezTo>
                    <a:cubicBezTo>
                      <a:pt x="1116" y="309"/>
                      <a:pt x="1010" y="405"/>
                      <a:pt x="813" y="405"/>
                    </a:cubicBezTo>
                    <a:cubicBezTo>
                      <a:pt x="615" y="405"/>
                      <a:pt x="517" y="309"/>
                      <a:pt x="415" y="206"/>
                    </a:cubicBezTo>
                    <a:cubicBezTo>
                      <a:pt x="312" y="103"/>
                      <a:pt x="208" y="1"/>
                      <a:pt x="1" y="1"/>
                    </a:cubicBezTo>
                    <a:lnTo>
                      <a:pt x="1" y="26"/>
                    </a:lnTo>
                    <a:cubicBezTo>
                      <a:pt x="198" y="26"/>
                      <a:pt x="294" y="122"/>
                      <a:pt x="399" y="225"/>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0" y="3712519"/>
                <a:ext cx="9136538" cy="101574"/>
              </a:xfrm>
              <a:custGeom>
                <a:rect b="b" l="l" r="r" t="t"/>
                <a:pathLst>
                  <a:path extrusionOk="0" fill="none" h="433" w="37972">
                    <a:moveTo>
                      <a:pt x="819" y="432"/>
                    </a:moveTo>
                    <a:cubicBezTo>
                      <a:pt x="1027" y="432"/>
                      <a:pt x="1133" y="328"/>
                      <a:pt x="1234" y="225"/>
                    </a:cubicBezTo>
                    <a:cubicBezTo>
                      <a:pt x="1334" y="124"/>
                      <a:pt x="1434" y="26"/>
                      <a:pt x="1631" y="26"/>
                    </a:cubicBezTo>
                    <a:cubicBezTo>
                      <a:pt x="1830" y="26"/>
                      <a:pt x="1927" y="124"/>
                      <a:pt x="2029" y="225"/>
                    </a:cubicBezTo>
                    <a:cubicBezTo>
                      <a:pt x="2132" y="328"/>
                      <a:pt x="2236" y="432"/>
                      <a:pt x="2445" y="432"/>
                    </a:cubicBezTo>
                    <a:cubicBezTo>
                      <a:pt x="2652" y="432"/>
                      <a:pt x="2758" y="328"/>
                      <a:pt x="2859" y="225"/>
                    </a:cubicBezTo>
                    <a:cubicBezTo>
                      <a:pt x="2960" y="124"/>
                      <a:pt x="3058" y="26"/>
                      <a:pt x="3257" y="26"/>
                    </a:cubicBezTo>
                    <a:cubicBezTo>
                      <a:pt x="3455" y="26"/>
                      <a:pt x="3551" y="124"/>
                      <a:pt x="3654" y="225"/>
                    </a:cubicBezTo>
                    <a:cubicBezTo>
                      <a:pt x="3757" y="328"/>
                      <a:pt x="3861" y="432"/>
                      <a:pt x="4070" y="432"/>
                    </a:cubicBezTo>
                    <a:cubicBezTo>
                      <a:pt x="4277" y="432"/>
                      <a:pt x="4384" y="328"/>
                      <a:pt x="4485" y="225"/>
                    </a:cubicBezTo>
                    <a:cubicBezTo>
                      <a:pt x="4588" y="124"/>
                      <a:pt x="4685" y="26"/>
                      <a:pt x="4884" y="26"/>
                    </a:cubicBezTo>
                    <a:cubicBezTo>
                      <a:pt x="5081" y="26"/>
                      <a:pt x="5179" y="124"/>
                      <a:pt x="5282" y="225"/>
                    </a:cubicBezTo>
                    <a:cubicBezTo>
                      <a:pt x="5385" y="328"/>
                      <a:pt x="5489" y="432"/>
                      <a:pt x="5696" y="432"/>
                    </a:cubicBezTo>
                    <a:cubicBezTo>
                      <a:pt x="5905" y="432"/>
                      <a:pt x="6011" y="328"/>
                      <a:pt x="6112" y="225"/>
                    </a:cubicBezTo>
                    <a:cubicBezTo>
                      <a:pt x="6211" y="124"/>
                      <a:pt x="6311" y="26"/>
                      <a:pt x="6508" y="26"/>
                    </a:cubicBezTo>
                    <a:cubicBezTo>
                      <a:pt x="6707" y="26"/>
                      <a:pt x="6804" y="124"/>
                      <a:pt x="6907" y="225"/>
                    </a:cubicBezTo>
                    <a:cubicBezTo>
                      <a:pt x="7009" y="328"/>
                      <a:pt x="7114" y="432"/>
                      <a:pt x="7322" y="432"/>
                    </a:cubicBezTo>
                    <a:cubicBezTo>
                      <a:pt x="7529" y="432"/>
                      <a:pt x="7635" y="328"/>
                      <a:pt x="7736" y="225"/>
                    </a:cubicBezTo>
                    <a:cubicBezTo>
                      <a:pt x="7837" y="124"/>
                      <a:pt x="7935" y="26"/>
                      <a:pt x="8135" y="26"/>
                    </a:cubicBezTo>
                    <a:cubicBezTo>
                      <a:pt x="8332" y="26"/>
                      <a:pt x="8430" y="124"/>
                      <a:pt x="8533" y="225"/>
                    </a:cubicBezTo>
                    <a:cubicBezTo>
                      <a:pt x="8636" y="328"/>
                      <a:pt x="8740" y="432"/>
                      <a:pt x="8948" y="432"/>
                    </a:cubicBezTo>
                    <a:cubicBezTo>
                      <a:pt x="9157" y="432"/>
                      <a:pt x="9261" y="328"/>
                      <a:pt x="9363" y="225"/>
                    </a:cubicBezTo>
                    <a:cubicBezTo>
                      <a:pt x="9464" y="124"/>
                      <a:pt x="9563" y="26"/>
                      <a:pt x="9761" y="26"/>
                    </a:cubicBezTo>
                    <a:cubicBezTo>
                      <a:pt x="9958" y="26"/>
                      <a:pt x="10056" y="124"/>
                      <a:pt x="10159" y="225"/>
                    </a:cubicBezTo>
                    <a:cubicBezTo>
                      <a:pt x="10262" y="328"/>
                      <a:pt x="10366" y="432"/>
                      <a:pt x="10575" y="432"/>
                    </a:cubicBezTo>
                    <a:cubicBezTo>
                      <a:pt x="10783" y="432"/>
                      <a:pt x="10888" y="328"/>
                      <a:pt x="10989" y="225"/>
                    </a:cubicBezTo>
                    <a:cubicBezTo>
                      <a:pt x="11090" y="124"/>
                      <a:pt x="11190" y="26"/>
                      <a:pt x="11387" y="26"/>
                    </a:cubicBezTo>
                    <a:cubicBezTo>
                      <a:pt x="11585" y="26"/>
                      <a:pt x="11683" y="124"/>
                      <a:pt x="11785" y="225"/>
                    </a:cubicBezTo>
                    <a:cubicBezTo>
                      <a:pt x="11888" y="328"/>
                      <a:pt x="11992" y="432"/>
                      <a:pt x="12199" y="432"/>
                    </a:cubicBezTo>
                    <a:cubicBezTo>
                      <a:pt x="12408" y="432"/>
                      <a:pt x="12514" y="328"/>
                      <a:pt x="12617" y="225"/>
                    </a:cubicBezTo>
                    <a:cubicBezTo>
                      <a:pt x="12718" y="124"/>
                      <a:pt x="12814" y="29"/>
                      <a:pt x="13005" y="28"/>
                    </a:cubicBezTo>
                    <a:cubicBezTo>
                      <a:pt x="13198" y="29"/>
                      <a:pt x="13295" y="126"/>
                      <a:pt x="13396" y="225"/>
                    </a:cubicBezTo>
                    <a:cubicBezTo>
                      <a:pt x="13497" y="326"/>
                      <a:pt x="13603" y="432"/>
                      <a:pt x="13811" y="432"/>
                    </a:cubicBezTo>
                    <a:cubicBezTo>
                      <a:pt x="14020" y="432"/>
                      <a:pt x="14124" y="328"/>
                      <a:pt x="14225" y="225"/>
                    </a:cubicBezTo>
                    <a:cubicBezTo>
                      <a:pt x="14327" y="124"/>
                      <a:pt x="14426" y="26"/>
                      <a:pt x="14624" y="26"/>
                    </a:cubicBezTo>
                    <a:cubicBezTo>
                      <a:pt x="14821" y="26"/>
                      <a:pt x="14919" y="124"/>
                      <a:pt x="15022" y="225"/>
                    </a:cubicBezTo>
                    <a:cubicBezTo>
                      <a:pt x="15123" y="328"/>
                      <a:pt x="15229" y="432"/>
                      <a:pt x="15436" y="432"/>
                    </a:cubicBezTo>
                    <a:cubicBezTo>
                      <a:pt x="15643" y="432"/>
                      <a:pt x="15751" y="328"/>
                      <a:pt x="15852" y="225"/>
                    </a:cubicBezTo>
                    <a:cubicBezTo>
                      <a:pt x="15951" y="124"/>
                      <a:pt x="16051" y="26"/>
                      <a:pt x="16248" y="26"/>
                    </a:cubicBezTo>
                    <a:cubicBezTo>
                      <a:pt x="16448" y="26"/>
                      <a:pt x="16544" y="124"/>
                      <a:pt x="16647" y="225"/>
                    </a:cubicBezTo>
                    <a:cubicBezTo>
                      <a:pt x="16749" y="328"/>
                      <a:pt x="16854" y="432"/>
                      <a:pt x="17062" y="432"/>
                    </a:cubicBezTo>
                    <a:cubicBezTo>
                      <a:pt x="17269" y="432"/>
                      <a:pt x="17375" y="328"/>
                      <a:pt x="17476" y="225"/>
                    </a:cubicBezTo>
                    <a:cubicBezTo>
                      <a:pt x="17578" y="124"/>
                      <a:pt x="17676" y="26"/>
                      <a:pt x="17875" y="26"/>
                    </a:cubicBezTo>
                    <a:cubicBezTo>
                      <a:pt x="18072" y="26"/>
                      <a:pt x="18170" y="124"/>
                      <a:pt x="18273" y="225"/>
                    </a:cubicBezTo>
                    <a:cubicBezTo>
                      <a:pt x="18376" y="328"/>
                      <a:pt x="18480" y="432"/>
                      <a:pt x="18687" y="432"/>
                    </a:cubicBezTo>
                    <a:cubicBezTo>
                      <a:pt x="18896" y="432"/>
                      <a:pt x="19002" y="328"/>
                      <a:pt x="19103" y="225"/>
                    </a:cubicBezTo>
                    <a:cubicBezTo>
                      <a:pt x="19202" y="124"/>
                      <a:pt x="19302" y="26"/>
                      <a:pt x="19499" y="26"/>
                    </a:cubicBezTo>
                    <a:cubicBezTo>
                      <a:pt x="19698" y="26"/>
                      <a:pt x="19795" y="124"/>
                      <a:pt x="19898" y="225"/>
                    </a:cubicBezTo>
                    <a:cubicBezTo>
                      <a:pt x="20000" y="328"/>
                      <a:pt x="20105" y="432"/>
                      <a:pt x="20312" y="432"/>
                    </a:cubicBezTo>
                    <a:cubicBezTo>
                      <a:pt x="20520" y="432"/>
                      <a:pt x="20626" y="328"/>
                      <a:pt x="20727" y="225"/>
                    </a:cubicBezTo>
                    <a:cubicBezTo>
                      <a:pt x="20828" y="124"/>
                      <a:pt x="20926" y="26"/>
                      <a:pt x="21126" y="26"/>
                    </a:cubicBezTo>
                    <a:cubicBezTo>
                      <a:pt x="21323" y="26"/>
                      <a:pt x="21420" y="124"/>
                      <a:pt x="21522" y="225"/>
                    </a:cubicBezTo>
                    <a:cubicBezTo>
                      <a:pt x="21625" y="328"/>
                      <a:pt x="21729" y="432"/>
                      <a:pt x="21938" y="432"/>
                    </a:cubicBezTo>
                    <a:cubicBezTo>
                      <a:pt x="22145" y="432"/>
                      <a:pt x="22252" y="328"/>
                      <a:pt x="22352" y="225"/>
                    </a:cubicBezTo>
                    <a:cubicBezTo>
                      <a:pt x="22453" y="124"/>
                      <a:pt x="22553" y="26"/>
                      <a:pt x="22750" y="26"/>
                    </a:cubicBezTo>
                    <a:cubicBezTo>
                      <a:pt x="22948" y="26"/>
                      <a:pt x="23047" y="124"/>
                      <a:pt x="23149" y="225"/>
                    </a:cubicBezTo>
                    <a:cubicBezTo>
                      <a:pt x="23250" y="328"/>
                      <a:pt x="23356" y="432"/>
                      <a:pt x="23563" y="432"/>
                    </a:cubicBezTo>
                    <a:cubicBezTo>
                      <a:pt x="23771" y="432"/>
                      <a:pt x="23877" y="328"/>
                      <a:pt x="23978" y="225"/>
                    </a:cubicBezTo>
                    <a:cubicBezTo>
                      <a:pt x="24079" y="124"/>
                      <a:pt x="24177" y="26"/>
                      <a:pt x="24376" y="26"/>
                    </a:cubicBezTo>
                    <a:cubicBezTo>
                      <a:pt x="24574" y="26"/>
                      <a:pt x="24670" y="124"/>
                      <a:pt x="24773" y="225"/>
                    </a:cubicBezTo>
                    <a:cubicBezTo>
                      <a:pt x="24876" y="328"/>
                      <a:pt x="24982" y="432"/>
                      <a:pt x="25189" y="432"/>
                    </a:cubicBezTo>
                    <a:cubicBezTo>
                      <a:pt x="25396" y="432"/>
                      <a:pt x="25503" y="328"/>
                      <a:pt x="25603" y="225"/>
                    </a:cubicBezTo>
                    <a:cubicBezTo>
                      <a:pt x="25704" y="124"/>
                      <a:pt x="25800" y="31"/>
                      <a:pt x="25990" y="28"/>
                    </a:cubicBezTo>
                    <a:cubicBezTo>
                      <a:pt x="26181" y="31"/>
                      <a:pt x="26276" y="126"/>
                      <a:pt x="26377" y="225"/>
                    </a:cubicBezTo>
                    <a:cubicBezTo>
                      <a:pt x="26478" y="326"/>
                      <a:pt x="26584" y="432"/>
                      <a:pt x="26793" y="432"/>
                    </a:cubicBezTo>
                    <a:cubicBezTo>
                      <a:pt x="27002" y="432"/>
                      <a:pt x="27107" y="328"/>
                      <a:pt x="27209" y="225"/>
                    </a:cubicBezTo>
                    <a:cubicBezTo>
                      <a:pt x="27310" y="124"/>
                      <a:pt x="27408" y="26"/>
                      <a:pt x="27605" y="26"/>
                    </a:cubicBezTo>
                    <a:cubicBezTo>
                      <a:pt x="27804" y="26"/>
                      <a:pt x="27901" y="124"/>
                      <a:pt x="28004" y="225"/>
                    </a:cubicBezTo>
                    <a:cubicBezTo>
                      <a:pt x="28106" y="328"/>
                      <a:pt x="28211" y="432"/>
                      <a:pt x="28419" y="432"/>
                    </a:cubicBezTo>
                    <a:cubicBezTo>
                      <a:pt x="28626" y="432"/>
                      <a:pt x="28732" y="328"/>
                      <a:pt x="28833" y="225"/>
                    </a:cubicBezTo>
                    <a:cubicBezTo>
                      <a:pt x="28934" y="124"/>
                      <a:pt x="29034" y="26"/>
                      <a:pt x="29232" y="26"/>
                    </a:cubicBezTo>
                    <a:cubicBezTo>
                      <a:pt x="29429" y="26"/>
                      <a:pt x="29527" y="124"/>
                      <a:pt x="29630" y="225"/>
                    </a:cubicBezTo>
                    <a:cubicBezTo>
                      <a:pt x="29733" y="328"/>
                      <a:pt x="29837" y="432"/>
                      <a:pt x="30044" y="432"/>
                    </a:cubicBezTo>
                    <a:cubicBezTo>
                      <a:pt x="30252" y="432"/>
                      <a:pt x="30358" y="328"/>
                      <a:pt x="30460" y="225"/>
                    </a:cubicBezTo>
                    <a:cubicBezTo>
                      <a:pt x="30561" y="124"/>
                      <a:pt x="30659" y="26"/>
                      <a:pt x="30856" y="26"/>
                    </a:cubicBezTo>
                    <a:cubicBezTo>
                      <a:pt x="31055" y="26"/>
                      <a:pt x="31152" y="124"/>
                      <a:pt x="31254" y="225"/>
                    </a:cubicBezTo>
                    <a:cubicBezTo>
                      <a:pt x="31357" y="328"/>
                      <a:pt x="31461" y="432"/>
                      <a:pt x="31670" y="432"/>
                    </a:cubicBezTo>
                    <a:cubicBezTo>
                      <a:pt x="31879" y="432"/>
                      <a:pt x="31985" y="328"/>
                      <a:pt x="32086" y="225"/>
                    </a:cubicBezTo>
                    <a:cubicBezTo>
                      <a:pt x="32187" y="124"/>
                      <a:pt x="32285" y="26"/>
                      <a:pt x="32484" y="26"/>
                    </a:cubicBezTo>
                    <a:cubicBezTo>
                      <a:pt x="32682" y="26"/>
                      <a:pt x="32778" y="124"/>
                      <a:pt x="32881" y="225"/>
                    </a:cubicBezTo>
                    <a:cubicBezTo>
                      <a:pt x="32983" y="328"/>
                      <a:pt x="33088" y="432"/>
                      <a:pt x="33296" y="432"/>
                    </a:cubicBezTo>
                    <a:cubicBezTo>
                      <a:pt x="33503" y="432"/>
                      <a:pt x="33609" y="328"/>
                      <a:pt x="33710" y="225"/>
                    </a:cubicBezTo>
                    <a:cubicBezTo>
                      <a:pt x="33812" y="124"/>
                      <a:pt x="33911" y="26"/>
                      <a:pt x="34109" y="26"/>
                    </a:cubicBezTo>
                    <a:cubicBezTo>
                      <a:pt x="34306" y="26"/>
                      <a:pt x="34404" y="124"/>
                      <a:pt x="34507" y="225"/>
                    </a:cubicBezTo>
                    <a:cubicBezTo>
                      <a:pt x="34610" y="328"/>
                      <a:pt x="34714" y="432"/>
                      <a:pt x="34921" y="432"/>
                    </a:cubicBezTo>
                    <a:cubicBezTo>
                      <a:pt x="35130" y="432"/>
                      <a:pt x="35236" y="328"/>
                      <a:pt x="35337" y="225"/>
                    </a:cubicBezTo>
                    <a:cubicBezTo>
                      <a:pt x="35439" y="124"/>
                      <a:pt x="35537" y="26"/>
                      <a:pt x="35735" y="26"/>
                    </a:cubicBezTo>
                    <a:cubicBezTo>
                      <a:pt x="35934" y="26"/>
                      <a:pt x="36030" y="124"/>
                      <a:pt x="36133" y="225"/>
                    </a:cubicBezTo>
                    <a:cubicBezTo>
                      <a:pt x="36236" y="328"/>
                      <a:pt x="36340" y="432"/>
                      <a:pt x="36547" y="432"/>
                    </a:cubicBezTo>
                    <a:cubicBezTo>
                      <a:pt x="36756" y="432"/>
                      <a:pt x="36862" y="328"/>
                      <a:pt x="36963" y="225"/>
                    </a:cubicBezTo>
                    <a:cubicBezTo>
                      <a:pt x="37064" y="124"/>
                      <a:pt x="37162" y="26"/>
                      <a:pt x="37361" y="26"/>
                    </a:cubicBezTo>
                    <a:cubicBezTo>
                      <a:pt x="37559" y="26"/>
                      <a:pt x="37655" y="124"/>
                      <a:pt x="37758" y="225"/>
                    </a:cubicBezTo>
                    <a:cubicBezTo>
                      <a:pt x="37821" y="288"/>
                      <a:pt x="37884" y="352"/>
                      <a:pt x="37971" y="391"/>
                    </a:cubicBezTo>
                    <a:lnTo>
                      <a:pt x="37971" y="363"/>
                    </a:lnTo>
                    <a:cubicBezTo>
                      <a:pt x="37894" y="325"/>
                      <a:pt x="37837" y="268"/>
                      <a:pt x="37777" y="208"/>
                    </a:cubicBezTo>
                    <a:cubicBezTo>
                      <a:pt x="37674" y="107"/>
                      <a:pt x="37570" y="1"/>
                      <a:pt x="37361" y="1"/>
                    </a:cubicBezTo>
                    <a:cubicBezTo>
                      <a:pt x="37153" y="1"/>
                      <a:pt x="37047" y="107"/>
                      <a:pt x="36946" y="208"/>
                    </a:cubicBezTo>
                    <a:cubicBezTo>
                      <a:pt x="36844" y="309"/>
                      <a:pt x="36746" y="407"/>
                      <a:pt x="36547" y="407"/>
                    </a:cubicBezTo>
                    <a:cubicBezTo>
                      <a:pt x="36350" y="407"/>
                      <a:pt x="36253" y="311"/>
                      <a:pt x="36151" y="208"/>
                    </a:cubicBezTo>
                    <a:cubicBezTo>
                      <a:pt x="36048" y="105"/>
                      <a:pt x="35944" y="1"/>
                      <a:pt x="35735" y="1"/>
                    </a:cubicBezTo>
                    <a:cubicBezTo>
                      <a:pt x="35528" y="1"/>
                      <a:pt x="35422" y="107"/>
                      <a:pt x="35319" y="208"/>
                    </a:cubicBezTo>
                    <a:cubicBezTo>
                      <a:pt x="35218" y="309"/>
                      <a:pt x="35120" y="407"/>
                      <a:pt x="34921" y="407"/>
                    </a:cubicBezTo>
                    <a:cubicBezTo>
                      <a:pt x="34723" y="407"/>
                      <a:pt x="34627" y="311"/>
                      <a:pt x="34524" y="208"/>
                    </a:cubicBezTo>
                    <a:cubicBezTo>
                      <a:pt x="34422" y="105"/>
                      <a:pt x="34317" y="1"/>
                      <a:pt x="34109" y="1"/>
                    </a:cubicBezTo>
                    <a:cubicBezTo>
                      <a:pt x="33902" y="1"/>
                      <a:pt x="33794" y="107"/>
                      <a:pt x="33695" y="208"/>
                    </a:cubicBezTo>
                    <a:cubicBezTo>
                      <a:pt x="33593" y="309"/>
                      <a:pt x="33494" y="407"/>
                      <a:pt x="33296" y="407"/>
                    </a:cubicBezTo>
                    <a:cubicBezTo>
                      <a:pt x="33097" y="407"/>
                      <a:pt x="33001" y="311"/>
                      <a:pt x="32898" y="208"/>
                    </a:cubicBezTo>
                    <a:cubicBezTo>
                      <a:pt x="32795" y="105"/>
                      <a:pt x="32691" y="1"/>
                      <a:pt x="32484" y="1"/>
                    </a:cubicBezTo>
                    <a:cubicBezTo>
                      <a:pt x="32275" y="1"/>
                      <a:pt x="32170" y="107"/>
                      <a:pt x="32067" y="208"/>
                    </a:cubicBezTo>
                    <a:cubicBezTo>
                      <a:pt x="31966" y="309"/>
                      <a:pt x="31868" y="407"/>
                      <a:pt x="31670" y="407"/>
                    </a:cubicBezTo>
                    <a:cubicBezTo>
                      <a:pt x="31471" y="407"/>
                      <a:pt x="31375" y="311"/>
                      <a:pt x="31272" y="208"/>
                    </a:cubicBezTo>
                    <a:cubicBezTo>
                      <a:pt x="31169" y="105"/>
                      <a:pt x="31065" y="1"/>
                      <a:pt x="30858" y="1"/>
                    </a:cubicBezTo>
                    <a:cubicBezTo>
                      <a:pt x="30649" y="1"/>
                      <a:pt x="30543" y="107"/>
                      <a:pt x="30442" y="208"/>
                    </a:cubicBezTo>
                    <a:cubicBezTo>
                      <a:pt x="30341" y="309"/>
                      <a:pt x="30243" y="407"/>
                      <a:pt x="30044" y="407"/>
                    </a:cubicBezTo>
                    <a:cubicBezTo>
                      <a:pt x="29846" y="407"/>
                      <a:pt x="29750" y="311"/>
                      <a:pt x="29647" y="208"/>
                    </a:cubicBezTo>
                    <a:cubicBezTo>
                      <a:pt x="29544" y="105"/>
                      <a:pt x="29440" y="1"/>
                      <a:pt x="29232" y="1"/>
                    </a:cubicBezTo>
                    <a:cubicBezTo>
                      <a:pt x="29024" y="1"/>
                      <a:pt x="28917" y="107"/>
                      <a:pt x="28817" y="208"/>
                    </a:cubicBezTo>
                    <a:cubicBezTo>
                      <a:pt x="28716" y="309"/>
                      <a:pt x="28617" y="407"/>
                      <a:pt x="28419" y="407"/>
                    </a:cubicBezTo>
                    <a:cubicBezTo>
                      <a:pt x="28220" y="407"/>
                      <a:pt x="28124" y="311"/>
                      <a:pt x="28021" y="208"/>
                    </a:cubicBezTo>
                    <a:cubicBezTo>
                      <a:pt x="27918" y="105"/>
                      <a:pt x="27814" y="1"/>
                      <a:pt x="27607" y="1"/>
                    </a:cubicBezTo>
                    <a:cubicBezTo>
                      <a:pt x="27398" y="1"/>
                      <a:pt x="27292" y="107"/>
                      <a:pt x="27191" y="208"/>
                    </a:cubicBezTo>
                    <a:cubicBezTo>
                      <a:pt x="27090" y="309"/>
                      <a:pt x="26992" y="407"/>
                      <a:pt x="26793" y="407"/>
                    </a:cubicBezTo>
                    <a:cubicBezTo>
                      <a:pt x="26595" y="407"/>
                      <a:pt x="26499" y="311"/>
                      <a:pt x="26396" y="208"/>
                    </a:cubicBezTo>
                    <a:cubicBezTo>
                      <a:pt x="26297" y="110"/>
                      <a:pt x="26196" y="9"/>
                      <a:pt x="26001" y="2"/>
                    </a:cubicBezTo>
                    <a:lnTo>
                      <a:pt x="26001" y="2"/>
                    </a:lnTo>
                    <a:lnTo>
                      <a:pt x="25990" y="2"/>
                    </a:lnTo>
                    <a:lnTo>
                      <a:pt x="25981" y="2"/>
                    </a:lnTo>
                    <a:lnTo>
                      <a:pt x="25981" y="2"/>
                    </a:lnTo>
                    <a:cubicBezTo>
                      <a:pt x="25786" y="9"/>
                      <a:pt x="25683" y="110"/>
                      <a:pt x="25586" y="208"/>
                    </a:cubicBezTo>
                    <a:cubicBezTo>
                      <a:pt x="25483" y="311"/>
                      <a:pt x="25385" y="407"/>
                      <a:pt x="25187" y="407"/>
                    </a:cubicBezTo>
                    <a:cubicBezTo>
                      <a:pt x="24988" y="407"/>
                      <a:pt x="24890" y="311"/>
                      <a:pt x="24789" y="208"/>
                    </a:cubicBezTo>
                    <a:cubicBezTo>
                      <a:pt x="24688" y="105"/>
                      <a:pt x="24582" y="1"/>
                      <a:pt x="24373" y="1"/>
                    </a:cubicBezTo>
                    <a:cubicBezTo>
                      <a:pt x="24165" y="1"/>
                      <a:pt x="24059" y="107"/>
                      <a:pt x="23958" y="208"/>
                    </a:cubicBezTo>
                    <a:cubicBezTo>
                      <a:pt x="23858" y="309"/>
                      <a:pt x="23759" y="407"/>
                      <a:pt x="23561" y="407"/>
                    </a:cubicBezTo>
                    <a:cubicBezTo>
                      <a:pt x="23362" y="407"/>
                      <a:pt x="23265" y="311"/>
                      <a:pt x="23163" y="208"/>
                    </a:cubicBezTo>
                    <a:cubicBezTo>
                      <a:pt x="23060" y="105"/>
                      <a:pt x="22956" y="1"/>
                      <a:pt x="22747" y="1"/>
                    </a:cubicBezTo>
                    <a:cubicBezTo>
                      <a:pt x="22540" y="1"/>
                      <a:pt x="22434" y="107"/>
                      <a:pt x="22333" y="208"/>
                    </a:cubicBezTo>
                    <a:cubicBezTo>
                      <a:pt x="22232" y="309"/>
                      <a:pt x="22134" y="407"/>
                      <a:pt x="21935" y="407"/>
                    </a:cubicBezTo>
                    <a:cubicBezTo>
                      <a:pt x="21737" y="407"/>
                      <a:pt x="21639" y="311"/>
                      <a:pt x="21536" y="208"/>
                    </a:cubicBezTo>
                    <a:cubicBezTo>
                      <a:pt x="21434" y="105"/>
                      <a:pt x="21329" y="1"/>
                      <a:pt x="21122" y="1"/>
                    </a:cubicBezTo>
                    <a:cubicBezTo>
                      <a:pt x="20914" y="1"/>
                      <a:pt x="20808" y="107"/>
                      <a:pt x="20707" y="208"/>
                    </a:cubicBezTo>
                    <a:cubicBezTo>
                      <a:pt x="20607" y="309"/>
                      <a:pt x="20508" y="407"/>
                      <a:pt x="20310" y="407"/>
                    </a:cubicBezTo>
                    <a:cubicBezTo>
                      <a:pt x="20111" y="407"/>
                      <a:pt x="20015" y="311"/>
                      <a:pt x="19912" y="208"/>
                    </a:cubicBezTo>
                    <a:cubicBezTo>
                      <a:pt x="19809" y="105"/>
                      <a:pt x="19705" y="1"/>
                      <a:pt x="19498" y="1"/>
                    </a:cubicBezTo>
                    <a:cubicBezTo>
                      <a:pt x="19289" y="1"/>
                      <a:pt x="19183" y="107"/>
                      <a:pt x="19081" y="208"/>
                    </a:cubicBezTo>
                    <a:cubicBezTo>
                      <a:pt x="18979" y="309"/>
                      <a:pt x="18881" y="407"/>
                      <a:pt x="18684" y="407"/>
                    </a:cubicBezTo>
                    <a:cubicBezTo>
                      <a:pt x="18485" y="407"/>
                      <a:pt x="18388" y="311"/>
                      <a:pt x="18286" y="208"/>
                    </a:cubicBezTo>
                    <a:cubicBezTo>
                      <a:pt x="18183" y="105"/>
                      <a:pt x="18079" y="1"/>
                      <a:pt x="17872" y="1"/>
                    </a:cubicBezTo>
                    <a:cubicBezTo>
                      <a:pt x="17663" y="1"/>
                      <a:pt x="17557" y="107"/>
                      <a:pt x="17456" y="208"/>
                    </a:cubicBezTo>
                    <a:cubicBezTo>
                      <a:pt x="17355" y="309"/>
                      <a:pt x="17257" y="407"/>
                      <a:pt x="17058" y="407"/>
                    </a:cubicBezTo>
                    <a:cubicBezTo>
                      <a:pt x="16860" y="407"/>
                      <a:pt x="16764" y="311"/>
                      <a:pt x="16661" y="208"/>
                    </a:cubicBezTo>
                    <a:cubicBezTo>
                      <a:pt x="16558" y="105"/>
                      <a:pt x="16454" y="1"/>
                      <a:pt x="16245" y="1"/>
                    </a:cubicBezTo>
                    <a:cubicBezTo>
                      <a:pt x="16038" y="1"/>
                      <a:pt x="15931" y="107"/>
                      <a:pt x="15831" y="208"/>
                    </a:cubicBezTo>
                    <a:cubicBezTo>
                      <a:pt x="15730" y="309"/>
                      <a:pt x="15630" y="407"/>
                      <a:pt x="15433" y="407"/>
                    </a:cubicBezTo>
                    <a:cubicBezTo>
                      <a:pt x="15234" y="407"/>
                      <a:pt x="15137" y="311"/>
                      <a:pt x="15035" y="208"/>
                    </a:cubicBezTo>
                    <a:cubicBezTo>
                      <a:pt x="14932" y="105"/>
                      <a:pt x="14828" y="1"/>
                      <a:pt x="14621" y="1"/>
                    </a:cubicBezTo>
                    <a:cubicBezTo>
                      <a:pt x="14412" y="1"/>
                      <a:pt x="14306" y="107"/>
                      <a:pt x="14203" y="208"/>
                    </a:cubicBezTo>
                    <a:cubicBezTo>
                      <a:pt x="14102" y="309"/>
                      <a:pt x="14004" y="407"/>
                      <a:pt x="13807" y="407"/>
                    </a:cubicBezTo>
                    <a:cubicBezTo>
                      <a:pt x="13608" y="407"/>
                      <a:pt x="13511" y="311"/>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1"/>
                      <a:pt x="12394" y="407"/>
                      <a:pt x="12195" y="407"/>
                    </a:cubicBezTo>
                    <a:cubicBezTo>
                      <a:pt x="11997" y="407"/>
                      <a:pt x="11901" y="311"/>
                      <a:pt x="11798" y="208"/>
                    </a:cubicBezTo>
                    <a:cubicBezTo>
                      <a:pt x="11695" y="105"/>
                      <a:pt x="11591" y="1"/>
                      <a:pt x="11382" y="1"/>
                    </a:cubicBezTo>
                    <a:cubicBezTo>
                      <a:pt x="11175" y="1"/>
                      <a:pt x="11069" y="107"/>
                      <a:pt x="10968" y="208"/>
                    </a:cubicBezTo>
                    <a:cubicBezTo>
                      <a:pt x="10867" y="309"/>
                      <a:pt x="10768" y="407"/>
                      <a:pt x="10570" y="407"/>
                    </a:cubicBezTo>
                    <a:cubicBezTo>
                      <a:pt x="10372" y="407"/>
                      <a:pt x="10274" y="311"/>
                      <a:pt x="10172" y="208"/>
                    </a:cubicBezTo>
                    <a:cubicBezTo>
                      <a:pt x="10069" y="105"/>
                      <a:pt x="9965" y="1"/>
                      <a:pt x="9756" y="1"/>
                    </a:cubicBezTo>
                    <a:cubicBezTo>
                      <a:pt x="9547" y="1"/>
                      <a:pt x="9442" y="107"/>
                      <a:pt x="9342" y="208"/>
                    </a:cubicBezTo>
                    <a:cubicBezTo>
                      <a:pt x="9241" y="309"/>
                      <a:pt x="9141" y="407"/>
                      <a:pt x="8944" y="407"/>
                    </a:cubicBezTo>
                    <a:cubicBezTo>
                      <a:pt x="8745" y="407"/>
                      <a:pt x="8647" y="311"/>
                      <a:pt x="8545" y="208"/>
                    </a:cubicBezTo>
                    <a:cubicBezTo>
                      <a:pt x="8444" y="105"/>
                      <a:pt x="8338" y="1"/>
                      <a:pt x="8130" y="1"/>
                    </a:cubicBezTo>
                    <a:cubicBezTo>
                      <a:pt x="7921" y="1"/>
                      <a:pt x="7815" y="107"/>
                      <a:pt x="7714" y="208"/>
                    </a:cubicBezTo>
                    <a:cubicBezTo>
                      <a:pt x="7615" y="309"/>
                      <a:pt x="7515" y="407"/>
                      <a:pt x="7318" y="407"/>
                    </a:cubicBezTo>
                    <a:cubicBezTo>
                      <a:pt x="7118" y="407"/>
                      <a:pt x="7022" y="311"/>
                      <a:pt x="6919" y="208"/>
                    </a:cubicBezTo>
                    <a:cubicBezTo>
                      <a:pt x="6817" y="105"/>
                      <a:pt x="6712" y="1"/>
                      <a:pt x="6504" y="1"/>
                    </a:cubicBezTo>
                    <a:cubicBezTo>
                      <a:pt x="6295" y="1"/>
                      <a:pt x="6189" y="107"/>
                      <a:pt x="6088" y="208"/>
                    </a:cubicBezTo>
                    <a:cubicBezTo>
                      <a:pt x="5988" y="309"/>
                      <a:pt x="5889" y="407"/>
                      <a:pt x="5691" y="407"/>
                    </a:cubicBezTo>
                    <a:cubicBezTo>
                      <a:pt x="5492" y="407"/>
                      <a:pt x="5396" y="311"/>
                      <a:pt x="5293" y="208"/>
                    </a:cubicBezTo>
                    <a:cubicBezTo>
                      <a:pt x="5190" y="105"/>
                      <a:pt x="5086" y="1"/>
                      <a:pt x="4877" y="1"/>
                    </a:cubicBezTo>
                    <a:cubicBezTo>
                      <a:pt x="4670" y="1"/>
                      <a:pt x="4564" y="107"/>
                      <a:pt x="4463" y="208"/>
                    </a:cubicBezTo>
                    <a:cubicBezTo>
                      <a:pt x="4362" y="309"/>
                      <a:pt x="4264" y="407"/>
                      <a:pt x="4065" y="407"/>
                    </a:cubicBezTo>
                    <a:cubicBezTo>
                      <a:pt x="3867" y="407"/>
                      <a:pt x="3769" y="311"/>
                      <a:pt x="3668" y="208"/>
                    </a:cubicBezTo>
                    <a:cubicBezTo>
                      <a:pt x="3566" y="105"/>
                      <a:pt x="3460" y="1"/>
                      <a:pt x="3251" y="1"/>
                    </a:cubicBezTo>
                    <a:cubicBezTo>
                      <a:pt x="3042" y="1"/>
                      <a:pt x="2938" y="107"/>
                      <a:pt x="2837" y="208"/>
                    </a:cubicBezTo>
                    <a:cubicBezTo>
                      <a:pt x="2736" y="309"/>
                      <a:pt x="2638" y="407"/>
                      <a:pt x="2439" y="407"/>
                    </a:cubicBezTo>
                    <a:cubicBezTo>
                      <a:pt x="2241" y="407"/>
                      <a:pt x="2143" y="311"/>
                      <a:pt x="2040" y="208"/>
                    </a:cubicBezTo>
                    <a:cubicBezTo>
                      <a:pt x="1938" y="105"/>
                      <a:pt x="1833" y="1"/>
                      <a:pt x="1626" y="1"/>
                    </a:cubicBezTo>
                    <a:cubicBezTo>
                      <a:pt x="1418" y="1"/>
                      <a:pt x="1312" y="107"/>
                      <a:pt x="1211" y="208"/>
                    </a:cubicBezTo>
                    <a:cubicBezTo>
                      <a:pt x="1111" y="309"/>
                      <a:pt x="1012" y="407"/>
                      <a:pt x="814" y="407"/>
                    </a:cubicBezTo>
                    <a:cubicBezTo>
                      <a:pt x="615" y="407"/>
                      <a:pt x="519" y="311"/>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0" y="2997749"/>
                <a:ext cx="9136538" cy="101105"/>
              </a:xfrm>
              <a:custGeom>
                <a:rect b="b" l="l" r="r" t="t"/>
                <a:pathLst>
                  <a:path extrusionOk="0" fill="none" h="431" w="37972">
                    <a:moveTo>
                      <a:pt x="819" y="431"/>
                    </a:moveTo>
                    <a:cubicBezTo>
                      <a:pt x="1027" y="431"/>
                      <a:pt x="1133" y="326"/>
                      <a:pt x="1234" y="225"/>
                    </a:cubicBezTo>
                    <a:cubicBezTo>
                      <a:pt x="1334" y="122"/>
                      <a:pt x="1434" y="26"/>
                      <a:pt x="1631" y="26"/>
                    </a:cubicBezTo>
                    <a:cubicBezTo>
                      <a:pt x="1830" y="26"/>
                      <a:pt x="1927" y="122"/>
                      <a:pt x="2029" y="225"/>
                    </a:cubicBezTo>
                    <a:cubicBezTo>
                      <a:pt x="2132" y="326"/>
                      <a:pt x="2236" y="431"/>
                      <a:pt x="2445" y="431"/>
                    </a:cubicBezTo>
                    <a:cubicBezTo>
                      <a:pt x="2652" y="431"/>
                      <a:pt x="2758" y="326"/>
                      <a:pt x="2859" y="225"/>
                    </a:cubicBezTo>
                    <a:cubicBezTo>
                      <a:pt x="2960" y="122"/>
                      <a:pt x="3058" y="26"/>
                      <a:pt x="3257" y="26"/>
                    </a:cubicBezTo>
                    <a:cubicBezTo>
                      <a:pt x="3455" y="26"/>
                      <a:pt x="3551" y="122"/>
                      <a:pt x="3654" y="225"/>
                    </a:cubicBezTo>
                    <a:cubicBezTo>
                      <a:pt x="3757" y="326"/>
                      <a:pt x="3861" y="431"/>
                      <a:pt x="4070" y="431"/>
                    </a:cubicBezTo>
                    <a:cubicBezTo>
                      <a:pt x="4277" y="431"/>
                      <a:pt x="4384" y="326"/>
                      <a:pt x="4485" y="225"/>
                    </a:cubicBezTo>
                    <a:cubicBezTo>
                      <a:pt x="4588" y="122"/>
                      <a:pt x="4685" y="26"/>
                      <a:pt x="4884" y="26"/>
                    </a:cubicBezTo>
                    <a:cubicBezTo>
                      <a:pt x="5081" y="26"/>
                      <a:pt x="5179" y="122"/>
                      <a:pt x="5282" y="225"/>
                    </a:cubicBezTo>
                    <a:cubicBezTo>
                      <a:pt x="5385" y="326"/>
                      <a:pt x="5489" y="431"/>
                      <a:pt x="5696" y="431"/>
                    </a:cubicBezTo>
                    <a:cubicBezTo>
                      <a:pt x="5905" y="431"/>
                      <a:pt x="6011" y="326"/>
                      <a:pt x="6112" y="225"/>
                    </a:cubicBezTo>
                    <a:cubicBezTo>
                      <a:pt x="6211" y="122"/>
                      <a:pt x="6311" y="26"/>
                      <a:pt x="6508" y="26"/>
                    </a:cubicBezTo>
                    <a:cubicBezTo>
                      <a:pt x="6707" y="26"/>
                      <a:pt x="6804" y="122"/>
                      <a:pt x="6907" y="225"/>
                    </a:cubicBezTo>
                    <a:cubicBezTo>
                      <a:pt x="7009" y="326"/>
                      <a:pt x="7114" y="431"/>
                      <a:pt x="7322" y="431"/>
                    </a:cubicBezTo>
                    <a:cubicBezTo>
                      <a:pt x="7529" y="431"/>
                      <a:pt x="7635" y="326"/>
                      <a:pt x="7736" y="225"/>
                    </a:cubicBezTo>
                    <a:cubicBezTo>
                      <a:pt x="7837" y="122"/>
                      <a:pt x="7935" y="26"/>
                      <a:pt x="8135" y="26"/>
                    </a:cubicBezTo>
                    <a:cubicBezTo>
                      <a:pt x="8332" y="26"/>
                      <a:pt x="8430" y="122"/>
                      <a:pt x="8533" y="225"/>
                    </a:cubicBezTo>
                    <a:cubicBezTo>
                      <a:pt x="8636" y="326"/>
                      <a:pt x="8740" y="431"/>
                      <a:pt x="8948" y="431"/>
                    </a:cubicBezTo>
                    <a:cubicBezTo>
                      <a:pt x="9157" y="431"/>
                      <a:pt x="9261" y="326"/>
                      <a:pt x="9363" y="225"/>
                    </a:cubicBezTo>
                    <a:cubicBezTo>
                      <a:pt x="9464" y="122"/>
                      <a:pt x="9563" y="26"/>
                      <a:pt x="9761" y="26"/>
                    </a:cubicBezTo>
                    <a:cubicBezTo>
                      <a:pt x="9958" y="26"/>
                      <a:pt x="10056" y="122"/>
                      <a:pt x="10159" y="225"/>
                    </a:cubicBezTo>
                    <a:cubicBezTo>
                      <a:pt x="10262" y="326"/>
                      <a:pt x="10366" y="431"/>
                      <a:pt x="10575" y="431"/>
                    </a:cubicBezTo>
                    <a:cubicBezTo>
                      <a:pt x="10783" y="431"/>
                      <a:pt x="10888" y="326"/>
                      <a:pt x="10989" y="225"/>
                    </a:cubicBezTo>
                    <a:cubicBezTo>
                      <a:pt x="11090" y="122"/>
                      <a:pt x="11190" y="26"/>
                      <a:pt x="11387" y="26"/>
                    </a:cubicBezTo>
                    <a:cubicBezTo>
                      <a:pt x="11585" y="26"/>
                      <a:pt x="11683" y="122"/>
                      <a:pt x="11785" y="225"/>
                    </a:cubicBezTo>
                    <a:cubicBezTo>
                      <a:pt x="11888" y="326"/>
                      <a:pt x="11992" y="431"/>
                      <a:pt x="12199" y="431"/>
                    </a:cubicBezTo>
                    <a:cubicBezTo>
                      <a:pt x="12408" y="431"/>
                      <a:pt x="12514" y="326"/>
                      <a:pt x="12617" y="225"/>
                    </a:cubicBezTo>
                    <a:cubicBezTo>
                      <a:pt x="12718" y="122"/>
                      <a:pt x="12814" y="28"/>
                      <a:pt x="13005" y="26"/>
                    </a:cubicBezTo>
                    <a:cubicBezTo>
                      <a:pt x="13198" y="28"/>
                      <a:pt x="13295" y="124"/>
                      <a:pt x="13396" y="225"/>
                    </a:cubicBezTo>
                    <a:cubicBezTo>
                      <a:pt x="13497" y="325"/>
                      <a:pt x="13603" y="431"/>
                      <a:pt x="13811" y="431"/>
                    </a:cubicBezTo>
                    <a:cubicBezTo>
                      <a:pt x="14020" y="431"/>
                      <a:pt x="14124" y="326"/>
                      <a:pt x="14225" y="225"/>
                    </a:cubicBezTo>
                    <a:cubicBezTo>
                      <a:pt x="14327" y="122"/>
                      <a:pt x="14426" y="26"/>
                      <a:pt x="14624" y="26"/>
                    </a:cubicBezTo>
                    <a:cubicBezTo>
                      <a:pt x="14821" y="26"/>
                      <a:pt x="14919" y="122"/>
                      <a:pt x="15022" y="225"/>
                    </a:cubicBezTo>
                    <a:cubicBezTo>
                      <a:pt x="15123" y="326"/>
                      <a:pt x="15229" y="431"/>
                      <a:pt x="15436" y="431"/>
                    </a:cubicBezTo>
                    <a:cubicBezTo>
                      <a:pt x="15643" y="431"/>
                      <a:pt x="15751" y="326"/>
                      <a:pt x="15852" y="225"/>
                    </a:cubicBezTo>
                    <a:cubicBezTo>
                      <a:pt x="15951" y="122"/>
                      <a:pt x="16051" y="26"/>
                      <a:pt x="16248" y="26"/>
                    </a:cubicBezTo>
                    <a:cubicBezTo>
                      <a:pt x="16448" y="26"/>
                      <a:pt x="16544" y="122"/>
                      <a:pt x="16647" y="225"/>
                    </a:cubicBezTo>
                    <a:cubicBezTo>
                      <a:pt x="16749" y="326"/>
                      <a:pt x="16854" y="431"/>
                      <a:pt x="17062" y="431"/>
                    </a:cubicBezTo>
                    <a:cubicBezTo>
                      <a:pt x="17269" y="431"/>
                      <a:pt x="17375" y="326"/>
                      <a:pt x="17476" y="225"/>
                    </a:cubicBezTo>
                    <a:cubicBezTo>
                      <a:pt x="17578" y="122"/>
                      <a:pt x="17676" y="26"/>
                      <a:pt x="17875" y="26"/>
                    </a:cubicBezTo>
                    <a:cubicBezTo>
                      <a:pt x="18072" y="26"/>
                      <a:pt x="18170" y="122"/>
                      <a:pt x="18273" y="225"/>
                    </a:cubicBezTo>
                    <a:cubicBezTo>
                      <a:pt x="18376" y="326"/>
                      <a:pt x="18480" y="431"/>
                      <a:pt x="18687" y="431"/>
                    </a:cubicBezTo>
                    <a:cubicBezTo>
                      <a:pt x="18896" y="431"/>
                      <a:pt x="19002" y="326"/>
                      <a:pt x="19103" y="225"/>
                    </a:cubicBezTo>
                    <a:cubicBezTo>
                      <a:pt x="19202" y="122"/>
                      <a:pt x="19302" y="26"/>
                      <a:pt x="19499" y="26"/>
                    </a:cubicBezTo>
                    <a:cubicBezTo>
                      <a:pt x="19698" y="26"/>
                      <a:pt x="19795" y="122"/>
                      <a:pt x="19898" y="225"/>
                    </a:cubicBezTo>
                    <a:cubicBezTo>
                      <a:pt x="20000" y="326"/>
                      <a:pt x="20105" y="431"/>
                      <a:pt x="20312" y="431"/>
                    </a:cubicBezTo>
                    <a:cubicBezTo>
                      <a:pt x="20520" y="431"/>
                      <a:pt x="20626" y="326"/>
                      <a:pt x="20727" y="225"/>
                    </a:cubicBezTo>
                    <a:cubicBezTo>
                      <a:pt x="20828" y="122"/>
                      <a:pt x="20926" y="26"/>
                      <a:pt x="21126" y="26"/>
                    </a:cubicBezTo>
                    <a:cubicBezTo>
                      <a:pt x="21323" y="26"/>
                      <a:pt x="21420" y="122"/>
                      <a:pt x="21522" y="225"/>
                    </a:cubicBezTo>
                    <a:cubicBezTo>
                      <a:pt x="21625" y="326"/>
                      <a:pt x="21729" y="431"/>
                      <a:pt x="21938" y="431"/>
                    </a:cubicBezTo>
                    <a:cubicBezTo>
                      <a:pt x="22145" y="431"/>
                      <a:pt x="22252" y="326"/>
                      <a:pt x="22352" y="225"/>
                    </a:cubicBezTo>
                    <a:cubicBezTo>
                      <a:pt x="22453" y="122"/>
                      <a:pt x="22553" y="26"/>
                      <a:pt x="22750" y="26"/>
                    </a:cubicBezTo>
                    <a:cubicBezTo>
                      <a:pt x="22948" y="26"/>
                      <a:pt x="23047" y="122"/>
                      <a:pt x="23149" y="225"/>
                    </a:cubicBezTo>
                    <a:cubicBezTo>
                      <a:pt x="23250" y="326"/>
                      <a:pt x="23356" y="431"/>
                      <a:pt x="23563" y="431"/>
                    </a:cubicBezTo>
                    <a:cubicBezTo>
                      <a:pt x="23771" y="431"/>
                      <a:pt x="23877" y="326"/>
                      <a:pt x="23978" y="225"/>
                    </a:cubicBezTo>
                    <a:cubicBezTo>
                      <a:pt x="24079" y="122"/>
                      <a:pt x="24177" y="26"/>
                      <a:pt x="24376" y="26"/>
                    </a:cubicBezTo>
                    <a:cubicBezTo>
                      <a:pt x="24574" y="26"/>
                      <a:pt x="24670" y="122"/>
                      <a:pt x="24773" y="225"/>
                    </a:cubicBezTo>
                    <a:cubicBezTo>
                      <a:pt x="24876" y="326"/>
                      <a:pt x="24982" y="431"/>
                      <a:pt x="25189" y="431"/>
                    </a:cubicBezTo>
                    <a:cubicBezTo>
                      <a:pt x="25396" y="431"/>
                      <a:pt x="25503" y="326"/>
                      <a:pt x="25603" y="225"/>
                    </a:cubicBezTo>
                    <a:cubicBezTo>
                      <a:pt x="25704" y="122"/>
                      <a:pt x="25800" y="29"/>
                      <a:pt x="25990" y="26"/>
                    </a:cubicBezTo>
                    <a:cubicBezTo>
                      <a:pt x="26181" y="29"/>
                      <a:pt x="26276" y="124"/>
                      <a:pt x="26377" y="225"/>
                    </a:cubicBezTo>
                    <a:cubicBezTo>
                      <a:pt x="26478" y="325"/>
                      <a:pt x="26584" y="431"/>
                      <a:pt x="26793" y="431"/>
                    </a:cubicBezTo>
                    <a:cubicBezTo>
                      <a:pt x="27002" y="431"/>
                      <a:pt x="27107" y="326"/>
                      <a:pt x="27209" y="225"/>
                    </a:cubicBezTo>
                    <a:cubicBezTo>
                      <a:pt x="27310" y="122"/>
                      <a:pt x="27408" y="26"/>
                      <a:pt x="27605" y="26"/>
                    </a:cubicBezTo>
                    <a:cubicBezTo>
                      <a:pt x="27804" y="26"/>
                      <a:pt x="27901" y="122"/>
                      <a:pt x="28004" y="225"/>
                    </a:cubicBezTo>
                    <a:cubicBezTo>
                      <a:pt x="28106" y="326"/>
                      <a:pt x="28211" y="431"/>
                      <a:pt x="28419" y="431"/>
                    </a:cubicBezTo>
                    <a:cubicBezTo>
                      <a:pt x="28626" y="431"/>
                      <a:pt x="28732" y="326"/>
                      <a:pt x="28833" y="225"/>
                    </a:cubicBezTo>
                    <a:cubicBezTo>
                      <a:pt x="28934" y="122"/>
                      <a:pt x="29034" y="26"/>
                      <a:pt x="29232" y="26"/>
                    </a:cubicBezTo>
                    <a:cubicBezTo>
                      <a:pt x="29429" y="26"/>
                      <a:pt x="29527" y="122"/>
                      <a:pt x="29630" y="225"/>
                    </a:cubicBezTo>
                    <a:cubicBezTo>
                      <a:pt x="29733" y="326"/>
                      <a:pt x="29837" y="431"/>
                      <a:pt x="30044" y="431"/>
                    </a:cubicBezTo>
                    <a:cubicBezTo>
                      <a:pt x="30252" y="431"/>
                      <a:pt x="30358" y="326"/>
                      <a:pt x="30460" y="225"/>
                    </a:cubicBezTo>
                    <a:cubicBezTo>
                      <a:pt x="30561" y="122"/>
                      <a:pt x="30659" y="26"/>
                      <a:pt x="30856" y="26"/>
                    </a:cubicBezTo>
                    <a:cubicBezTo>
                      <a:pt x="31055" y="26"/>
                      <a:pt x="31152" y="122"/>
                      <a:pt x="31254" y="225"/>
                    </a:cubicBezTo>
                    <a:cubicBezTo>
                      <a:pt x="31357" y="326"/>
                      <a:pt x="31461" y="431"/>
                      <a:pt x="31670" y="431"/>
                    </a:cubicBezTo>
                    <a:cubicBezTo>
                      <a:pt x="31879" y="431"/>
                      <a:pt x="31985" y="326"/>
                      <a:pt x="32086" y="225"/>
                    </a:cubicBezTo>
                    <a:cubicBezTo>
                      <a:pt x="32187" y="122"/>
                      <a:pt x="32285" y="26"/>
                      <a:pt x="32484" y="26"/>
                    </a:cubicBezTo>
                    <a:cubicBezTo>
                      <a:pt x="32682" y="26"/>
                      <a:pt x="32778" y="122"/>
                      <a:pt x="32881" y="225"/>
                    </a:cubicBezTo>
                    <a:cubicBezTo>
                      <a:pt x="32983" y="326"/>
                      <a:pt x="33088" y="431"/>
                      <a:pt x="33296" y="431"/>
                    </a:cubicBezTo>
                    <a:cubicBezTo>
                      <a:pt x="33503" y="431"/>
                      <a:pt x="33609" y="326"/>
                      <a:pt x="33710" y="225"/>
                    </a:cubicBezTo>
                    <a:cubicBezTo>
                      <a:pt x="33812" y="122"/>
                      <a:pt x="33911" y="26"/>
                      <a:pt x="34109" y="26"/>
                    </a:cubicBezTo>
                    <a:cubicBezTo>
                      <a:pt x="34306" y="26"/>
                      <a:pt x="34404" y="122"/>
                      <a:pt x="34507" y="225"/>
                    </a:cubicBezTo>
                    <a:cubicBezTo>
                      <a:pt x="34610" y="326"/>
                      <a:pt x="34714" y="431"/>
                      <a:pt x="34921" y="431"/>
                    </a:cubicBezTo>
                    <a:cubicBezTo>
                      <a:pt x="35130" y="431"/>
                      <a:pt x="35236" y="326"/>
                      <a:pt x="35337" y="225"/>
                    </a:cubicBezTo>
                    <a:cubicBezTo>
                      <a:pt x="35439" y="122"/>
                      <a:pt x="35537" y="26"/>
                      <a:pt x="35735" y="26"/>
                    </a:cubicBezTo>
                    <a:cubicBezTo>
                      <a:pt x="35934" y="26"/>
                      <a:pt x="36030" y="122"/>
                      <a:pt x="36133" y="225"/>
                    </a:cubicBezTo>
                    <a:cubicBezTo>
                      <a:pt x="36236" y="326"/>
                      <a:pt x="36340" y="431"/>
                      <a:pt x="36547" y="431"/>
                    </a:cubicBezTo>
                    <a:cubicBezTo>
                      <a:pt x="36756" y="431"/>
                      <a:pt x="36862" y="326"/>
                      <a:pt x="36963" y="225"/>
                    </a:cubicBezTo>
                    <a:cubicBezTo>
                      <a:pt x="37064" y="122"/>
                      <a:pt x="37162" y="26"/>
                      <a:pt x="37361" y="26"/>
                    </a:cubicBezTo>
                    <a:cubicBezTo>
                      <a:pt x="37559" y="26"/>
                      <a:pt x="37655" y="122"/>
                      <a:pt x="37758" y="225"/>
                    </a:cubicBezTo>
                    <a:cubicBezTo>
                      <a:pt x="37821" y="287"/>
                      <a:pt x="37884" y="350"/>
                      <a:pt x="37971" y="390"/>
                    </a:cubicBezTo>
                    <a:lnTo>
                      <a:pt x="37971" y="361"/>
                    </a:lnTo>
                    <a:cubicBezTo>
                      <a:pt x="37894" y="323"/>
                      <a:pt x="37837" y="266"/>
                      <a:pt x="37777" y="206"/>
                    </a:cubicBezTo>
                    <a:cubicBezTo>
                      <a:pt x="37674" y="105"/>
                      <a:pt x="37570" y="1"/>
                      <a:pt x="37361" y="1"/>
                    </a:cubicBezTo>
                    <a:cubicBezTo>
                      <a:pt x="37153" y="1"/>
                      <a:pt x="37047" y="105"/>
                      <a:pt x="36946" y="206"/>
                    </a:cubicBezTo>
                    <a:cubicBezTo>
                      <a:pt x="36844" y="309"/>
                      <a:pt x="36746" y="405"/>
                      <a:pt x="36547" y="405"/>
                    </a:cubicBezTo>
                    <a:cubicBezTo>
                      <a:pt x="36350" y="405"/>
                      <a:pt x="36253" y="309"/>
                      <a:pt x="36151" y="206"/>
                    </a:cubicBezTo>
                    <a:cubicBezTo>
                      <a:pt x="36048" y="105"/>
                      <a:pt x="35944" y="1"/>
                      <a:pt x="35735" y="1"/>
                    </a:cubicBezTo>
                    <a:cubicBezTo>
                      <a:pt x="35528" y="1"/>
                      <a:pt x="35422" y="105"/>
                      <a:pt x="35319" y="206"/>
                    </a:cubicBezTo>
                    <a:cubicBezTo>
                      <a:pt x="35218" y="307"/>
                      <a:pt x="35120" y="405"/>
                      <a:pt x="34921" y="405"/>
                    </a:cubicBezTo>
                    <a:cubicBezTo>
                      <a:pt x="34723" y="405"/>
                      <a:pt x="34627" y="309"/>
                      <a:pt x="34524" y="206"/>
                    </a:cubicBezTo>
                    <a:cubicBezTo>
                      <a:pt x="34422" y="105"/>
                      <a:pt x="34317" y="1"/>
                      <a:pt x="34109" y="1"/>
                    </a:cubicBezTo>
                    <a:cubicBezTo>
                      <a:pt x="33902" y="1"/>
                      <a:pt x="33794" y="105"/>
                      <a:pt x="33695" y="206"/>
                    </a:cubicBezTo>
                    <a:cubicBezTo>
                      <a:pt x="33593" y="307"/>
                      <a:pt x="33494" y="405"/>
                      <a:pt x="33296" y="405"/>
                    </a:cubicBezTo>
                    <a:cubicBezTo>
                      <a:pt x="33097" y="405"/>
                      <a:pt x="33001" y="309"/>
                      <a:pt x="32898" y="206"/>
                    </a:cubicBezTo>
                    <a:cubicBezTo>
                      <a:pt x="32795" y="105"/>
                      <a:pt x="32691" y="1"/>
                      <a:pt x="32484" y="1"/>
                    </a:cubicBezTo>
                    <a:cubicBezTo>
                      <a:pt x="32275" y="1"/>
                      <a:pt x="32170" y="105"/>
                      <a:pt x="32067" y="206"/>
                    </a:cubicBezTo>
                    <a:cubicBezTo>
                      <a:pt x="31966" y="309"/>
                      <a:pt x="31868" y="405"/>
                      <a:pt x="31670" y="405"/>
                    </a:cubicBezTo>
                    <a:cubicBezTo>
                      <a:pt x="31471" y="405"/>
                      <a:pt x="31375" y="309"/>
                      <a:pt x="31272" y="206"/>
                    </a:cubicBezTo>
                    <a:cubicBezTo>
                      <a:pt x="31169" y="105"/>
                      <a:pt x="31065" y="1"/>
                      <a:pt x="30858" y="1"/>
                    </a:cubicBezTo>
                    <a:cubicBezTo>
                      <a:pt x="30649" y="1"/>
                      <a:pt x="30543" y="105"/>
                      <a:pt x="30442" y="206"/>
                    </a:cubicBezTo>
                    <a:cubicBezTo>
                      <a:pt x="30341" y="307"/>
                      <a:pt x="30243" y="405"/>
                      <a:pt x="30044" y="405"/>
                    </a:cubicBezTo>
                    <a:cubicBezTo>
                      <a:pt x="29846" y="405"/>
                      <a:pt x="29750" y="309"/>
                      <a:pt x="29647" y="206"/>
                    </a:cubicBezTo>
                    <a:cubicBezTo>
                      <a:pt x="29544" y="105"/>
                      <a:pt x="29440" y="1"/>
                      <a:pt x="29232" y="1"/>
                    </a:cubicBezTo>
                    <a:cubicBezTo>
                      <a:pt x="29024" y="1"/>
                      <a:pt x="28917" y="105"/>
                      <a:pt x="28817" y="206"/>
                    </a:cubicBezTo>
                    <a:cubicBezTo>
                      <a:pt x="28716" y="307"/>
                      <a:pt x="28617" y="405"/>
                      <a:pt x="28419" y="405"/>
                    </a:cubicBezTo>
                    <a:cubicBezTo>
                      <a:pt x="28220" y="405"/>
                      <a:pt x="28124" y="309"/>
                      <a:pt x="28021" y="206"/>
                    </a:cubicBezTo>
                    <a:cubicBezTo>
                      <a:pt x="27918" y="103"/>
                      <a:pt x="27814" y="1"/>
                      <a:pt x="27607" y="1"/>
                    </a:cubicBezTo>
                    <a:cubicBezTo>
                      <a:pt x="27398" y="1"/>
                      <a:pt x="27292" y="105"/>
                      <a:pt x="27191" y="206"/>
                    </a:cubicBezTo>
                    <a:cubicBezTo>
                      <a:pt x="27090" y="307"/>
                      <a:pt x="26992" y="405"/>
                      <a:pt x="26793" y="405"/>
                    </a:cubicBezTo>
                    <a:cubicBezTo>
                      <a:pt x="26595" y="405"/>
                      <a:pt x="26499" y="309"/>
                      <a:pt x="26396" y="206"/>
                    </a:cubicBezTo>
                    <a:cubicBezTo>
                      <a:pt x="26297" y="108"/>
                      <a:pt x="26196" y="7"/>
                      <a:pt x="26001" y="1"/>
                    </a:cubicBezTo>
                    <a:lnTo>
                      <a:pt x="26001" y="1"/>
                    </a:lnTo>
                    <a:lnTo>
                      <a:pt x="25990" y="1"/>
                    </a:lnTo>
                    <a:lnTo>
                      <a:pt x="25981" y="1"/>
                    </a:lnTo>
                    <a:lnTo>
                      <a:pt x="25981" y="1"/>
                    </a:lnTo>
                    <a:cubicBezTo>
                      <a:pt x="25786" y="7"/>
                      <a:pt x="25683" y="108"/>
                      <a:pt x="25586" y="206"/>
                    </a:cubicBezTo>
                    <a:cubicBezTo>
                      <a:pt x="25483" y="309"/>
                      <a:pt x="25385" y="405"/>
                      <a:pt x="25187" y="405"/>
                    </a:cubicBezTo>
                    <a:cubicBezTo>
                      <a:pt x="24988" y="405"/>
                      <a:pt x="24890" y="309"/>
                      <a:pt x="24789" y="206"/>
                    </a:cubicBezTo>
                    <a:cubicBezTo>
                      <a:pt x="24688" y="105"/>
                      <a:pt x="24582" y="1"/>
                      <a:pt x="24373" y="1"/>
                    </a:cubicBezTo>
                    <a:cubicBezTo>
                      <a:pt x="24165" y="1"/>
                      <a:pt x="24059" y="105"/>
                      <a:pt x="23958" y="206"/>
                    </a:cubicBezTo>
                    <a:cubicBezTo>
                      <a:pt x="23858" y="309"/>
                      <a:pt x="23759" y="405"/>
                      <a:pt x="23561" y="405"/>
                    </a:cubicBezTo>
                    <a:cubicBezTo>
                      <a:pt x="23362" y="405"/>
                      <a:pt x="23265" y="309"/>
                      <a:pt x="23163" y="206"/>
                    </a:cubicBezTo>
                    <a:cubicBezTo>
                      <a:pt x="23060" y="105"/>
                      <a:pt x="22956" y="1"/>
                      <a:pt x="22747" y="1"/>
                    </a:cubicBezTo>
                    <a:cubicBezTo>
                      <a:pt x="22540" y="1"/>
                      <a:pt x="22434" y="105"/>
                      <a:pt x="22333" y="206"/>
                    </a:cubicBezTo>
                    <a:cubicBezTo>
                      <a:pt x="22232" y="307"/>
                      <a:pt x="22134" y="405"/>
                      <a:pt x="21935" y="405"/>
                    </a:cubicBezTo>
                    <a:cubicBezTo>
                      <a:pt x="21737" y="405"/>
                      <a:pt x="21639" y="309"/>
                      <a:pt x="21536" y="206"/>
                    </a:cubicBezTo>
                    <a:cubicBezTo>
                      <a:pt x="21434" y="105"/>
                      <a:pt x="21329" y="1"/>
                      <a:pt x="21122" y="1"/>
                    </a:cubicBezTo>
                    <a:cubicBezTo>
                      <a:pt x="20914" y="1"/>
                      <a:pt x="20808" y="105"/>
                      <a:pt x="20707" y="206"/>
                    </a:cubicBezTo>
                    <a:cubicBezTo>
                      <a:pt x="20607" y="307"/>
                      <a:pt x="20508" y="405"/>
                      <a:pt x="20310" y="405"/>
                    </a:cubicBezTo>
                    <a:cubicBezTo>
                      <a:pt x="20111" y="405"/>
                      <a:pt x="20015" y="309"/>
                      <a:pt x="19912" y="206"/>
                    </a:cubicBezTo>
                    <a:cubicBezTo>
                      <a:pt x="19809" y="105"/>
                      <a:pt x="19705" y="1"/>
                      <a:pt x="19498" y="1"/>
                    </a:cubicBezTo>
                    <a:cubicBezTo>
                      <a:pt x="19289" y="1"/>
                      <a:pt x="19183" y="105"/>
                      <a:pt x="19081" y="206"/>
                    </a:cubicBezTo>
                    <a:cubicBezTo>
                      <a:pt x="18979" y="309"/>
                      <a:pt x="18881" y="405"/>
                      <a:pt x="18684" y="405"/>
                    </a:cubicBezTo>
                    <a:cubicBezTo>
                      <a:pt x="18485" y="405"/>
                      <a:pt x="18388" y="309"/>
                      <a:pt x="18286" y="206"/>
                    </a:cubicBezTo>
                    <a:cubicBezTo>
                      <a:pt x="18183" y="105"/>
                      <a:pt x="18079" y="1"/>
                      <a:pt x="17872" y="1"/>
                    </a:cubicBezTo>
                    <a:cubicBezTo>
                      <a:pt x="17663" y="1"/>
                      <a:pt x="17557" y="105"/>
                      <a:pt x="17456" y="206"/>
                    </a:cubicBezTo>
                    <a:cubicBezTo>
                      <a:pt x="17355" y="307"/>
                      <a:pt x="17257" y="405"/>
                      <a:pt x="17058" y="405"/>
                    </a:cubicBezTo>
                    <a:cubicBezTo>
                      <a:pt x="16860" y="405"/>
                      <a:pt x="16764" y="309"/>
                      <a:pt x="16661" y="206"/>
                    </a:cubicBezTo>
                    <a:cubicBezTo>
                      <a:pt x="16558" y="105"/>
                      <a:pt x="16454" y="1"/>
                      <a:pt x="16245" y="1"/>
                    </a:cubicBezTo>
                    <a:cubicBezTo>
                      <a:pt x="16038" y="1"/>
                      <a:pt x="15931" y="105"/>
                      <a:pt x="15831" y="206"/>
                    </a:cubicBezTo>
                    <a:cubicBezTo>
                      <a:pt x="15730" y="307"/>
                      <a:pt x="15630" y="405"/>
                      <a:pt x="15433" y="405"/>
                    </a:cubicBezTo>
                    <a:cubicBezTo>
                      <a:pt x="15234" y="405"/>
                      <a:pt x="15137" y="309"/>
                      <a:pt x="15035" y="206"/>
                    </a:cubicBezTo>
                    <a:cubicBezTo>
                      <a:pt x="14932" y="103"/>
                      <a:pt x="14828" y="1"/>
                      <a:pt x="14621" y="1"/>
                    </a:cubicBezTo>
                    <a:cubicBezTo>
                      <a:pt x="14412" y="1"/>
                      <a:pt x="14306" y="105"/>
                      <a:pt x="14203" y="206"/>
                    </a:cubicBezTo>
                    <a:cubicBezTo>
                      <a:pt x="14102" y="307"/>
                      <a:pt x="14004" y="405"/>
                      <a:pt x="13807" y="405"/>
                    </a:cubicBezTo>
                    <a:cubicBezTo>
                      <a:pt x="13608" y="405"/>
                      <a:pt x="13511" y="309"/>
                      <a:pt x="13408" y="206"/>
                    </a:cubicBezTo>
                    <a:cubicBezTo>
                      <a:pt x="13310" y="108"/>
                      <a:pt x="13206" y="6"/>
                      <a:pt x="13009" y="1"/>
                    </a:cubicBezTo>
                    <a:lnTo>
                      <a:pt x="13009" y="1"/>
                    </a:lnTo>
                    <a:lnTo>
                      <a:pt x="12993" y="1"/>
                    </a:lnTo>
                    <a:lnTo>
                      <a:pt x="12993" y="1"/>
                    </a:lnTo>
                    <a:cubicBezTo>
                      <a:pt x="12795" y="6"/>
                      <a:pt x="12692" y="108"/>
                      <a:pt x="12593" y="206"/>
                    </a:cubicBezTo>
                    <a:cubicBezTo>
                      <a:pt x="12490" y="309"/>
                      <a:pt x="12394" y="405"/>
                      <a:pt x="12195" y="405"/>
                    </a:cubicBezTo>
                    <a:cubicBezTo>
                      <a:pt x="11997" y="405"/>
                      <a:pt x="11901" y="309"/>
                      <a:pt x="11798" y="206"/>
                    </a:cubicBezTo>
                    <a:cubicBezTo>
                      <a:pt x="11695" y="105"/>
                      <a:pt x="11591" y="1"/>
                      <a:pt x="11382" y="1"/>
                    </a:cubicBezTo>
                    <a:cubicBezTo>
                      <a:pt x="11175" y="1"/>
                      <a:pt x="11069" y="105"/>
                      <a:pt x="10968" y="206"/>
                    </a:cubicBezTo>
                    <a:cubicBezTo>
                      <a:pt x="10867" y="309"/>
                      <a:pt x="10768" y="405"/>
                      <a:pt x="10570" y="405"/>
                    </a:cubicBezTo>
                    <a:cubicBezTo>
                      <a:pt x="10372" y="405"/>
                      <a:pt x="10274" y="309"/>
                      <a:pt x="10172" y="206"/>
                    </a:cubicBezTo>
                    <a:cubicBezTo>
                      <a:pt x="10069" y="105"/>
                      <a:pt x="9965" y="1"/>
                      <a:pt x="9756" y="1"/>
                    </a:cubicBezTo>
                    <a:cubicBezTo>
                      <a:pt x="9547" y="1"/>
                      <a:pt x="9442" y="105"/>
                      <a:pt x="9342" y="206"/>
                    </a:cubicBezTo>
                    <a:cubicBezTo>
                      <a:pt x="9241" y="307"/>
                      <a:pt x="9141" y="405"/>
                      <a:pt x="8944" y="405"/>
                    </a:cubicBezTo>
                    <a:cubicBezTo>
                      <a:pt x="8745" y="405"/>
                      <a:pt x="8647" y="309"/>
                      <a:pt x="8545" y="206"/>
                    </a:cubicBezTo>
                    <a:cubicBezTo>
                      <a:pt x="8444" y="105"/>
                      <a:pt x="8338" y="1"/>
                      <a:pt x="8130" y="1"/>
                    </a:cubicBezTo>
                    <a:cubicBezTo>
                      <a:pt x="7921" y="1"/>
                      <a:pt x="7815" y="105"/>
                      <a:pt x="7714" y="206"/>
                    </a:cubicBezTo>
                    <a:cubicBezTo>
                      <a:pt x="7615" y="307"/>
                      <a:pt x="7515" y="405"/>
                      <a:pt x="7318" y="405"/>
                    </a:cubicBezTo>
                    <a:cubicBezTo>
                      <a:pt x="7118" y="405"/>
                      <a:pt x="7022" y="309"/>
                      <a:pt x="6919" y="206"/>
                    </a:cubicBezTo>
                    <a:cubicBezTo>
                      <a:pt x="6817" y="105"/>
                      <a:pt x="6712" y="1"/>
                      <a:pt x="6504" y="1"/>
                    </a:cubicBezTo>
                    <a:cubicBezTo>
                      <a:pt x="6295" y="1"/>
                      <a:pt x="6189" y="105"/>
                      <a:pt x="6088" y="206"/>
                    </a:cubicBezTo>
                    <a:cubicBezTo>
                      <a:pt x="5988" y="309"/>
                      <a:pt x="5889" y="405"/>
                      <a:pt x="5691" y="405"/>
                    </a:cubicBezTo>
                    <a:cubicBezTo>
                      <a:pt x="5492" y="405"/>
                      <a:pt x="5396" y="309"/>
                      <a:pt x="5293" y="206"/>
                    </a:cubicBezTo>
                    <a:cubicBezTo>
                      <a:pt x="5190" y="105"/>
                      <a:pt x="5086" y="1"/>
                      <a:pt x="4877" y="1"/>
                    </a:cubicBezTo>
                    <a:cubicBezTo>
                      <a:pt x="4670" y="1"/>
                      <a:pt x="4564" y="105"/>
                      <a:pt x="4463" y="206"/>
                    </a:cubicBezTo>
                    <a:cubicBezTo>
                      <a:pt x="4362" y="307"/>
                      <a:pt x="4264" y="405"/>
                      <a:pt x="4065" y="405"/>
                    </a:cubicBezTo>
                    <a:cubicBezTo>
                      <a:pt x="3867" y="405"/>
                      <a:pt x="3769" y="309"/>
                      <a:pt x="3668" y="206"/>
                    </a:cubicBezTo>
                    <a:cubicBezTo>
                      <a:pt x="3566" y="105"/>
                      <a:pt x="3460" y="1"/>
                      <a:pt x="3251" y="1"/>
                    </a:cubicBezTo>
                    <a:cubicBezTo>
                      <a:pt x="3042" y="1"/>
                      <a:pt x="2938" y="105"/>
                      <a:pt x="2837" y="206"/>
                    </a:cubicBezTo>
                    <a:cubicBezTo>
                      <a:pt x="2736" y="307"/>
                      <a:pt x="2638" y="405"/>
                      <a:pt x="2439" y="405"/>
                    </a:cubicBezTo>
                    <a:cubicBezTo>
                      <a:pt x="2241" y="405"/>
                      <a:pt x="2143" y="309"/>
                      <a:pt x="2040" y="206"/>
                    </a:cubicBezTo>
                    <a:cubicBezTo>
                      <a:pt x="1938" y="103"/>
                      <a:pt x="1833" y="1"/>
                      <a:pt x="1626" y="1"/>
                    </a:cubicBezTo>
                    <a:cubicBezTo>
                      <a:pt x="1418" y="1"/>
                      <a:pt x="1312" y="105"/>
                      <a:pt x="1211" y="206"/>
                    </a:cubicBezTo>
                    <a:cubicBezTo>
                      <a:pt x="1111" y="307"/>
                      <a:pt x="1012" y="405"/>
                      <a:pt x="814" y="405"/>
                    </a:cubicBezTo>
                    <a:cubicBezTo>
                      <a:pt x="615" y="405"/>
                      <a:pt x="519" y="309"/>
                      <a:pt x="416" y="206"/>
                    </a:cubicBezTo>
                    <a:cubicBezTo>
                      <a:pt x="313" y="105"/>
                      <a:pt x="209" y="1"/>
                      <a:pt x="0" y="1"/>
                    </a:cubicBezTo>
                    <a:lnTo>
                      <a:pt x="0" y="26"/>
                    </a:lnTo>
                    <a:cubicBezTo>
                      <a:pt x="198" y="26"/>
                      <a:pt x="296" y="122"/>
                      <a:pt x="398" y="225"/>
                    </a:cubicBezTo>
                    <a:cubicBezTo>
                      <a:pt x="501" y="326"/>
                      <a:pt x="610" y="431"/>
                      <a:pt x="819" y="431"/>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1444" y="3235849"/>
                <a:ext cx="9135094" cy="101340"/>
              </a:xfrm>
              <a:custGeom>
                <a:rect b="b" l="l" r="r" t="t"/>
                <a:pathLst>
                  <a:path extrusionOk="0" fill="none" h="432" w="37966">
                    <a:moveTo>
                      <a:pt x="813" y="432"/>
                    </a:moveTo>
                    <a:cubicBezTo>
                      <a:pt x="1021" y="432"/>
                      <a:pt x="1127" y="328"/>
                      <a:pt x="1228" y="226"/>
                    </a:cubicBezTo>
                    <a:cubicBezTo>
                      <a:pt x="1328" y="124"/>
                      <a:pt x="1428" y="27"/>
                      <a:pt x="1625" y="27"/>
                    </a:cubicBezTo>
                    <a:cubicBezTo>
                      <a:pt x="1824" y="27"/>
                      <a:pt x="1921" y="124"/>
                      <a:pt x="2023" y="226"/>
                    </a:cubicBezTo>
                    <a:cubicBezTo>
                      <a:pt x="2126" y="328"/>
                      <a:pt x="2230" y="432"/>
                      <a:pt x="2439" y="432"/>
                    </a:cubicBezTo>
                    <a:cubicBezTo>
                      <a:pt x="2646" y="432"/>
                      <a:pt x="2752" y="328"/>
                      <a:pt x="2853" y="226"/>
                    </a:cubicBezTo>
                    <a:cubicBezTo>
                      <a:pt x="2954" y="124"/>
                      <a:pt x="3052" y="27"/>
                      <a:pt x="3251" y="27"/>
                    </a:cubicBezTo>
                    <a:cubicBezTo>
                      <a:pt x="3449" y="27"/>
                      <a:pt x="3545" y="124"/>
                      <a:pt x="3648" y="226"/>
                    </a:cubicBezTo>
                    <a:cubicBezTo>
                      <a:pt x="3751" y="328"/>
                      <a:pt x="3855" y="432"/>
                      <a:pt x="4064" y="432"/>
                    </a:cubicBezTo>
                    <a:cubicBezTo>
                      <a:pt x="4271" y="432"/>
                      <a:pt x="4378" y="328"/>
                      <a:pt x="4479" y="226"/>
                    </a:cubicBezTo>
                    <a:cubicBezTo>
                      <a:pt x="4582" y="124"/>
                      <a:pt x="4679" y="27"/>
                      <a:pt x="4878" y="27"/>
                    </a:cubicBezTo>
                    <a:cubicBezTo>
                      <a:pt x="5075" y="27"/>
                      <a:pt x="5173" y="124"/>
                      <a:pt x="5276" y="226"/>
                    </a:cubicBezTo>
                    <a:cubicBezTo>
                      <a:pt x="5379" y="328"/>
                      <a:pt x="5483" y="432"/>
                      <a:pt x="5690" y="432"/>
                    </a:cubicBezTo>
                    <a:cubicBezTo>
                      <a:pt x="5899" y="432"/>
                      <a:pt x="6005" y="328"/>
                      <a:pt x="6106" y="226"/>
                    </a:cubicBezTo>
                    <a:cubicBezTo>
                      <a:pt x="6205" y="124"/>
                      <a:pt x="6305" y="27"/>
                      <a:pt x="6502" y="27"/>
                    </a:cubicBezTo>
                    <a:cubicBezTo>
                      <a:pt x="6701" y="27"/>
                      <a:pt x="6798" y="124"/>
                      <a:pt x="6901" y="226"/>
                    </a:cubicBezTo>
                    <a:cubicBezTo>
                      <a:pt x="7003" y="328"/>
                      <a:pt x="7108" y="432"/>
                      <a:pt x="7316" y="432"/>
                    </a:cubicBezTo>
                    <a:cubicBezTo>
                      <a:pt x="7523" y="432"/>
                      <a:pt x="7629" y="328"/>
                      <a:pt x="7730" y="226"/>
                    </a:cubicBezTo>
                    <a:cubicBezTo>
                      <a:pt x="7831" y="124"/>
                      <a:pt x="7929" y="27"/>
                      <a:pt x="8129" y="27"/>
                    </a:cubicBezTo>
                    <a:cubicBezTo>
                      <a:pt x="8326" y="27"/>
                      <a:pt x="8424" y="124"/>
                      <a:pt x="8527" y="226"/>
                    </a:cubicBezTo>
                    <a:cubicBezTo>
                      <a:pt x="8630" y="328"/>
                      <a:pt x="8734" y="432"/>
                      <a:pt x="8942" y="432"/>
                    </a:cubicBezTo>
                    <a:cubicBezTo>
                      <a:pt x="9151" y="432"/>
                      <a:pt x="9255" y="328"/>
                      <a:pt x="9357" y="226"/>
                    </a:cubicBezTo>
                    <a:cubicBezTo>
                      <a:pt x="9458" y="124"/>
                      <a:pt x="9557" y="27"/>
                      <a:pt x="9755" y="27"/>
                    </a:cubicBezTo>
                    <a:cubicBezTo>
                      <a:pt x="9952" y="27"/>
                      <a:pt x="10050" y="124"/>
                      <a:pt x="10153" y="226"/>
                    </a:cubicBezTo>
                    <a:cubicBezTo>
                      <a:pt x="10256" y="328"/>
                      <a:pt x="10360" y="432"/>
                      <a:pt x="10569" y="432"/>
                    </a:cubicBezTo>
                    <a:cubicBezTo>
                      <a:pt x="10777" y="432"/>
                      <a:pt x="10882" y="328"/>
                      <a:pt x="10983" y="226"/>
                    </a:cubicBezTo>
                    <a:cubicBezTo>
                      <a:pt x="11084" y="124"/>
                      <a:pt x="11184" y="27"/>
                      <a:pt x="11381" y="27"/>
                    </a:cubicBezTo>
                    <a:cubicBezTo>
                      <a:pt x="11579" y="27"/>
                      <a:pt x="11677" y="124"/>
                      <a:pt x="11779" y="226"/>
                    </a:cubicBezTo>
                    <a:cubicBezTo>
                      <a:pt x="11882" y="328"/>
                      <a:pt x="11986" y="432"/>
                      <a:pt x="12193" y="432"/>
                    </a:cubicBezTo>
                    <a:cubicBezTo>
                      <a:pt x="12402" y="432"/>
                      <a:pt x="12508" y="328"/>
                      <a:pt x="12611" y="226"/>
                    </a:cubicBezTo>
                    <a:cubicBezTo>
                      <a:pt x="12712" y="124"/>
                      <a:pt x="12808" y="29"/>
                      <a:pt x="12999" y="27"/>
                    </a:cubicBezTo>
                    <a:cubicBezTo>
                      <a:pt x="13192" y="29"/>
                      <a:pt x="13289" y="125"/>
                      <a:pt x="13390" y="226"/>
                    </a:cubicBezTo>
                    <a:cubicBezTo>
                      <a:pt x="13491" y="326"/>
                      <a:pt x="13597" y="432"/>
                      <a:pt x="13805" y="432"/>
                    </a:cubicBezTo>
                    <a:cubicBezTo>
                      <a:pt x="14014" y="432"/>
                      <a:pt x="14118" y="328"/>
                      <a:pt x="14219" y="226"/>
                    </a:cubicBezTo>
                    <a:cubicBezTo>
                      <a:pt x="14321" y="124"/>
                      <a:pt x="14420" y="27"/>
                      <a:pt x="14618" y="27"/>
                    </a:cubicBezTo>
                    <a:cubicBezTo>
                      <a:pt x="14815" y="27"/>
                      <a:pt x="14913" y="124"/>
                      <a:pt x="15016" y="226"/>
                    </a:cubicBezTo>
                    <a:cubicBezTo>
                      <a:pt x="15117" y="328"/>
                      <a:pt x="15223" y="432"/>
                      <a:pt x="15430" y="432"/>
                    </a:cubicBezTo>
                    <a:cubicBezTo>
                      <a:pt x="15637" y="432"/>
                      <a:pt x="15745" y="328"/>
                      <a:pt x="15846" y="226"/>
                    </a:cubicBezTo>
                    <a:cubicBezTo>
                      <a:pt x="15945" y="124"/>
                      <a:pt x="16045" y="27"/>
                      <a:pt x="16242" y="27"/>
                    </a:cubicBezTo>
                    <a:cubicBezTo>
                      <a:pt x="16442" y="27"/>
                      <a:pt x="16538" y="124"/>
                      <a:pt x="16641" y="226"/>
                    </a:cubicBezTo>
                    <a:cubicBezTo>
                      <a:pt x="16743" y="328"/>
                      <a:pt x="16848" y="432"/>
                      <a:pt x="17056" y="432"/>
                    </a:cubicBezTo>
                    <a:cubicBezTo>
                      <a:pt x="17263" y="432"/>
                      <a:pt x="17369" y="328"/>
                      <a:pt x="17470" y="226"/>
                    </a:cubicBezTo>
                    <a:cubicBezTo>
                      <a:pt x="17572" y="124"/>
                      <a:pt x="17670" y="27"/>
                      <a:pt x="17869" y="27"/>
                    </a:cubicBezTo>
                    <a:cubicBezTo>
                      <a:pt x="18066" y="27"/>
                      <a:pt x="18164" y="124"/>
                      <a:pt x="18267" y="226"/>
                    </a:cubicBezTo>
                    <a:cubicBezTo>
                      <a:pt x="18370" y="328"/>
                      <a:pt x="18474" y="432"/>
                      <a:pt x="18681" y="432"/>
                    </a:cubicBezTo>
                    <a:cubicBezTo>
                      <a:pt x="18890" y="432"/>
                      <a:pt x="18996" y="328"/>
                      <a:pt x="19097" y="226"/>
                    </a:cubicBezTo>
                    <a:cubicBezTo>
                      <a:pt x="19196" y="124"/>
                      <a:pt x="19296" y="27"/>
                      <a:pt x="19493" y="27"/>
                    </a:cubicBezTo>
                    <a:cubicBezTo>
                      <a:pt x="19692" y="27"/>
                      <a:pt x="19789" y="124"/>
                      <a:pt x="19892" y="226"/>
                    </a:cubicBezTo>
                    <a:cubicBezTo>
                      <a:pt x="19994" y="328"/>
                      <a:pt x="20099" y="432"/>
                      <a:pt x="20306" y="432"/>
                    </a:cubicBezTo>
                    <a:cubicBezTo>
                      <a:pt x="20514" y="432"/>
                      <a:pt x="20620" y="328"/>
                      <a:pt x="20721" y="226"/>
                    </a:cubicBezTo>
                    <a:cubicBezTo>
                      <a:pt x="20822" y="124"/>
                      <a:pt x="20920" y="27"/>
                      <a:pt x="21120" y="27"/>
                    </a:cubicBezTo>
                    <a:cubicBezTo>
                      <a:pt x="21317" y="27"/>
                      <a:pt x="21414" y="124"/>
                      <a:pt x="21516" y="226"/>
                    </a:cubicBezTo>
                    <a:cubicBezTo>
                      <a:pt x="21619" y="328"/>
                      <a:pt x="21723" y="432"/>
                      <a:pt x="21932" y="432"/>
                    </a:cubicBezTo>
                    <a:cubicBezTo>
                      <a:pt x="22139" y="432"/>
                      <a:pt x="22246" y="328"/>
                      <a:pt x="22346" y="226"/>
                    </a:cubicBezTo>
                    <a:cubicBezTo>
                      <a:pt x="22447" y="124"/>
                      <a:pt x="22547" y="27"/>
                      <a:pt x="22744" y="27"/>
                    </a:cubicBezTo>
                    <a:cubicBezTo>
                      <a:pt x="22942" y="27"/>
                      <a:pt x="23041" y="124"/>
                      <a:pt x="23143" y="226"/>
                    </a:cubicBezTo>
                    <a:cubicBezTo>
                      <a:pt x="23244" y="328"/>
                      <a:pt x="23350" y="432"/>
                      <a:pt x="23557" y="432"/>
                    </a:cubicBezTo>
                    <a:cubicBezTo>
                      <a:pt x="23765" y="432"/>
                      <a:pt x="23871" y="328"/>
                      <a:pt x="23972" y="226"/>
                    </a:cubicBezTo>
                    <a:cubicBezTo>
                      <a:pt x="24073" y="124"/>
                      <a:pt x="24171" y="27"/>
                      <a:pt x="24370" y="27"/>
                    </a:cubicBezTo>
                    <a:cubicBezTo>
                      <a:pt x="24568" y="27"/>
                      <a:pt x="24664" y="124"/>
                      <a:pt x="24767" y="226"/>
                    </a:cubicBezTo>
                    <a:cubicBezTo>
                      <a:pt x="24870" y="328"/>
                      <a:pt x="24976" y="432"/>
                      <a:pt x="25183" y="432"/>
                    </a:cubicBezTo>
                    <a:cubicBezTo>
                      <a:pt x="25390" y="432"/>
                      <a:pt x="25497" y="328"/>
                      <a:pt x="25597" y="226"/>
                    </a:cubicBezTo>
                    <a:cubicBezTo>
                      <a:pt x="25698" y="124"/>
                      <a:pt x="25794" y="30"/>
                      <a:pt x="25984" y="27"/>
                    </a:cubicBezTo>
                    <a:cubicBezTo>
                      <a:pt x="26175" y="30"/>
                      <a:pt x="26270" y="125"/>
                      <a:pt x="26371" y="226"/>
                    </a:cubicBezTo>
                    <a:cubicBezTo>
                      <a:pt x="26472" y="326"/>
                      <a:pt x="26578" y="432"/>
                      <a:pt x="26787" y="432"/>
                    </a:cubicBezTo>
                    <a:cubicBezTo>
                      <a:pt x="26996" y="432"/>
                      <a:pt x="27101" y="328"/>
                      <a:pt x="27203" y="226"/>
                    </a:cubicBezTo>
                    <a:cubicBezTo>
                      <a:pt x="27304" y="124"/>
                      <a:pt x="27402" y="27"/>
                      <a:pt x="27599" y="27"/>
                    </a:cubicBezTo>
                    <a:cubicBezTo>
                      <a:pt x="27798" y="27"/>
                      <a:pt x="27895" y="124"/>
                      <a:pt x="27998" y="226"/>
                    </a:cubicBezTo>
                    <a:cubicBezTo>
                      <a:pt x="28100" y="328"/>
                      <a:pt x="28205" y="432"/>
                      <a:pt x="28413" y="432"/>
                    </a:cubicBezTo>
                    <a:cubicBezTo>
                      <a:pt x="28620" y="432"/>
                      <a:pt x="28726" y="328"/>
                      <a:pt x="28827" y="226"/>
                    </a:cubicBezTo>
                    <a:cubicBezTo>
                      <a:pt x="28928" y="124"/>
                      <a:pt x="29028" y="27"/>
                      <a:pt x="29226" y="27"/>
                    </a:cubicBezTo>
                    <a:cubicBezTo>
                      <a:pt x="29423" y="27"/>
                      <a:pt x="29521" y="124"/>
                      <a:pt x="29624" y="226"/>
                    </a:cubicBezTo>
                    <a:cubicBezTo>
                      <a:pt x="29727" y="328"/>
                      <a:pt x="29831" y="432"/>
                      <a:pt x="30038" y="432"/>
                    </a:cubicBezTo>
                    <a:cubicBezTo>
                      <a:pt x="30246" y="432"/>
                      <a:pt x="30352" y="328"/>
                      <a:pt x="30454" y="226"/>
                    </a:cubicBezTo>
                    <a:cubicBezTo>
                      <a:pt x="30555" y="124"/>
                      <a:pt x="30653" y="27"/>
                      <a:pt x="30850" y="27"/>
                    </a:cubicBezTo>
                    <a:cubicBezTo>
                      <a:pt x="31049" y="27"/>
                      <a:pt x="31146" y="124"/>
                      <a:pt x="31248" y="226"/>
                    </a:cubicBezTo>
                    <a:cubicBezTo>
                      <a:pt x="31351" y="328"/>
                      <a:pt x="31455" y="432"/>
                      <a:pt x="31664" y="432"/>
                    </a:cubicBezTo>
                    <a:cubicBezTo>
                      <a:pt x="31873" y="432"/>
                      <a:pt x="31979" y="328"/>
                      <a:pt x="32080" y="226"/>
                    </a:cubicBezTo>
                    <a:cubicBezTo>
                      <a:pt x="32181" y="124"/>
                      <a:pt x="32279" y="27"/>
                      <a:pt x="32478" y="27"/>
                    </a:cubicBezTo>
                    <a:cubicBezTo>
                      <a:pt x="32676" y="27"/>
                      <a:pt x="32772" y="124"/>
                      <a:pt x="32875" y="226"/>
                    </a:cubicBezTo>
                    <a:cubicBezTo>
                      <a:pt x="32977" y="328"/>
                      <a:pt x="33082" y="432"/>
                      <a:pt x="33290" y="432"/>
                    </a:cubicBezTo>
                    <a:cubicBezTo>
                      <a:pt x="33497" y="432"/>
                      <a:pt x="33603" y="328"/>
                      <a:pt x="33704" y="226"/>
                    </a:cubicBezTo>
                    <a:cubicBezTo>
                      <a:pt x="33806" y="124"/>
                      <a:pt x="33905" y="27"/>
                      <a:pt x="34103" y="27"/>
                    </a:cubicBezTo>
                    <a:cubicBezTo>
                      <a:pt x="34300" y="27"/>
                      <a:pt x="34398" y="124"/>
                      <a:pt x="34501" y="226"/>
                    </a:cubicBezTo>
                    <a:cubicBezTo>
                      <a:pt x="34604" y="328"/>
                      <a:pt x="34708" y="432"/>
                      <a:pt x="34915" y="432"/>
                    </a:cubicBezTo>
                    <a:cubicBezTo>
                      <a:pt x="35124" y="432"/>
                      <a:pt x="35230" y="328"/>
                      <a:pt x="35331" y="226"/>
                    </a:cubicBezTo>
                    <a:cubicBezTo>
                      <a:pt x="35433" y="124"/>
                      <a:pt x="35531" y="27"/>
                      <a:pt x="35729" y="27"/>
                    </a:cubicBezTo>
                    <a:cubicBezTo>
                      <a:pt x="35928" y="27"/>
                      <a:pt x="36024" y="124"/>
                      <a:pt x="36127" y="226"/>
                    </a:cubicBezTo>
                    <a:cubicBezTo>
                      <a:pt x="36230" y="328"/>
                      <a:pt x="36334" y="432"/>
                      <a:pt x="36541" y="432"/>
                    </a:cubicBezTo>
                    <a:cubicBezTo>
                      <a:pt x="36750" y="432"/>
                      <a:pt x="36856" y="328"/>
                      <a:pt x="36957" y="226"/>
                    </a:cubicBezTo>
                    <a:cubicBezTo>
                      <a:pt x="37058" y="124"/>
                      <a:pt x="37156" y="27"/>
                      <a:pt x="37355" y="27"/>
                    </a:cubicBezTo>
                    <a:cubicBezTo>
                      <a:pt x="37553" y="27"/>
                      <a:pt x="37649" y="124"/>
                      <a:pt x="37752" y="226"/>
                    </a:cubicBezTo>
                    <a:cubicBezTo>
                      <a:pt x="37815" y="288"/>
                      <a:pt x="37878" y="351"/>
                      <a:pt x="37965" y="391"/>
                    </a:cubicBezTo>
                    <a:lnTo>
                      <a:pt x="37965" y="362"/>
                    </a:lnTo>
                    <a:cubicBezTo>
                      <a:pt x="37888" y="324"/>
                      <a:pt x="37831" y="267"/>
                      <a:pt x="37771" y="207"/>
                    </a:cubicBezTo>
                    <a:cubicBezTo>
                      <a:pt x="37668" y="106"/>
                      <a:pt x="37564" y="0"/>
                      <a:pt x="37355" y="0"/>
                    </a:cubicBezTo>
                    <a:cubicBezTo>
                      <a:pt x="37147" y="0"/>
                      <a:pt x="37041" y="106"/>
                      <a:pt x="36940" y="207"/>
                    </a:cubicBezTo>
                    <a:cubicBezTo>
                      <a:pt x="36838" y="310"/>
                      <a:pt x="36740" y="407"/>
                      <a:pt x="36541" y="407"/>
                    </a:cubicBezTo>
                    <a:cubicBezTo>
                      <a:pt x="36344" y="407"/>
                      <a:pt x="36247" y="310"/>
                      <a:pt x="36145" y="207"/>
                    </a:cubicBezTo>
                    <a:cubicBezTo>
                      <a:pt x="36042" y="106"/>
                      <a:pt x="35938" y="0"/>
                      <a:pt x="35729" y="0"/>
                    </a:cubicBezTo>
                    <a:cubicBezTo>
                      <a:pt x="35522" y="0"/>
                      <a:pt x="35416" y="106"/>
                      <a:pt x="35313" y="207"/>
                    </a:cubicBezTo>
                    <a:cubicBezTo>
                      <a:pt x="35212" y="310"/>
                      <a:pt x="35114" y="407"/>
                      <a:pt x="34915" y="407"/>
                    </a:cubicBezTo>
                    <a:cubicBezTo>
                      <a:pt x="34717" y="407"/>
                      <a:pt x="34621" y="310"/>
                      <a:pt x="34518" y="207"/>
                    </a:cubicBezTo>
                    <a:cubicBezTo>
                      <a:pt x="34416" y="106"/>
                      <a:pt x="34311" y="0"/>
                      <a:pt x="34103" y="0"/>
                    </a:cubicBezTo>
                    <a:cubicBezTo>
                      <a:pt x="33896" y="0"/>
                      <a:pt x="33788" y="106"/>
                      <a:pt x="33689" y="207"/>
                    </a:cubicBezTo>
                    <a:cubicBezTo>
                      <a:pt x="33587" y="310"/>
                      <a:pt x="33488" y="407"/>
                      <a:pt x="33290" y="407"/>
                    </a:cubicBezTo>
                    <a:cubicBezTo>
                      <a:pt x="33091" y="407"/>
                      <a:pt x="32995" y="310"/>
                      <a:pt x="32892" y="207"/>
                    </a:cubicBezTo>
                    <a:cubicBezTo>
                      <a:pt x="32789" y="106"/>
                      <a:pt x="32685" y="0"/>
                      <a:pt x="32478" y="0"/>
                    </a:cubicBezTo>
                    <a:cubicBezTo>
                      <a:pt x="32269" y="0"/>
                      <a:pt x="32164" y="106"/>
                      <a:pt x="32061" y="207"/>
                    </a:cubicBezTo>
                    <a:cubicBezTo>
                      <a:pt x="31960" y="310"/>
                      <a:pt x="31862" y="407"/>
                      <a:pt x="31664" y="407"/>
                    </a:cubicBezTo>
                    <a:cubicBezTo>
                      <a:pt x="31465" y="407"/>
                      <a:pt x="31369" y="310"/>
                      <a:pt x="31266" y="207"/>
                    </a:cubicBezTo>
                    <a:cubicBezTo>
                      <a:pt x="31163" y="106"/>
                      <a:pt x="31059" y="0"/>
                      <a:pt x="30852" y="0"/>
                    </a:cubicBezTo>
                    <a:cubicBezTo>
                      <a:pt x="30643" y="0"/>
                      <a:pt x="30537" y="106"/>
                      <a:pt x="30436" y="207"/>
                    </a:cubicBezTo>
                    <a:cubicBezTo>
                      <a:pt x="30335" y="310"/>
                      <a:pt x="30237" y="407"/>
                      <a:pt x="30038" y="407"/>
                    </a:cubicBezTo>
                    <a:cubicBezTo>
                      <a:pt x="29840" y="407"/>
                      <a:pt x="29744" y="310"/>
                      <a:pt x="29641" y="207"/>
                    </a:cubicBezTo>
                    <a:cubicBezTo>
                      <a:pt x="29538" y="106"/>
                      <a:pt x="29434" y="0"/>
                      <a:pt x="29226" y="0"/>
                    </a:cubicBezTo>
                    <a:cubicBezTo>
                      <a:pt x="29018" y="0"/>
                      <a:pt x="28911" y="106"/>
                      <a:pt x="28811" y="207"/>
                    </a:cubicBezTo>
                    <a:cubicBezTo>
                      <a:pt x="28710" y="310"/>
                      <a:pt x="28611" y="407"/>
                      <a:pt x="28413" y="407"/>
                    </a:cubicBezTo>
                    <a:cubicBezTo>
                      <a:pt x="28214" y="407"/>
                      <a:pt x="28118" y="310"/>
                      <a:pt x="28015" y="207"/>
                    </a:cubicBezTo>
                    <a:cubicBezTo>
                      <a:pt x="27912" y="106"/>
                      <a:pt x="27808" y="0"/>
                      <a:pt x="27601" y="0"/>
                    </a:cubicBezTo>
                    <a:cubicBezTo>
                      <a:pt x="27392" y="0"/>
                      <a:pt x="27286" y="106"/>
                      <a:pt x="27185" y="207"/>
                    </a:cubicBezTo>
                    <a:cubicBezTo>
                      <a:pt x="27084" y="310"/>
                      <a:pt x="26986" y="407"/>
                      <a:pt x="26787" y="407"/>
                    </a:cubicBezTo>
                    <a:cubicBezTo>
                      <a:pt x="26589" y="407"/>
                      <a:pt x="26493" y="310"/>
                      <a:pt x="26390" y="207"/>
                    </a:cubicBezTo>
                    <a:cubicBezTo>
                      <a:pt x="26291" y="109"/>
                      <a:pt x="26190" y="8"/>
                      <a:pt x="25995" y="2"/>
                    </a:cubicBezTo>
                    <a:lnTo>
                      <a:pt x="25995" y="2"/>
                    </a:lnTo>
                    <a:lnTo>
                      <a:pt x="25984" y="2"/>
                    </a:lnTo>
                    <a:lnTo>
                      <a:pt x="25975" y="2"/>
                    </a:lnTo>
                    <a:lnTo>
                      <a:pt x="25975" y="2"/>
                    </a:lnTo>
                    <a:cubicBezTo>
                      <a:pt x="25780" y="8"/>
                      <a:pt x="25677" y="109"/>
                      <a:pt x="25580" y="207"/>
                    </a:cubicBezTo>
                    <a:cubicBezTo>
                      <a:pt x="25477" y="310"/>
                      <a:pt x="25379" y="407"/>
                      <a:pt x="25181" y="407"/>
                    </a:cubicBezTo>
                    <a:cubicBezTo>
                      <a:pt x="24982" y="407"/>
                      <a:pt x="24884" y="310"/>
                      <a:pt x="24783" y="207"/>
                    </a:cubicBezTo>
                    <a:cubicBezTo>
                      <a:pt x="24682" y="106"/>
                      <a:pt x="24598" y="2"/>
                      <a:pt x="24389" y="2"/>
                    </a:cubicBezTo>
                    <a:cubicBezTo>
                      <a:pt x="24182" y="2"/>
                      <a:pt x="24077" y="108"/>
                      <a:pt x="23975" y="209"/>
                    </a:cubicBezTo>
                    <a:cubicBezTo>
                      <a:pt x="23874" y="310"/>
                      <a:pt x="23775" y="408"/>
                      <a:pt x="23577" y="408"/>
                    </a:cubicBezTo>
                    <a:cubicBezTo>
                      <a:pt x="23380" y="408"/>
                      <a:pt x="23282" y="310"/>
                      <a:pt x="23179" y="209"/>
                    </a:cubicBezTo>
                    <a:cubicBezTo>
                      <a:pt x="23076" y="106"/>
                      <a:pt x="22972" y="2"/>
                      <a:pt x="22765" y="2"/>
                    </a:cubicBezTo>
                    <a:cubicBezTo>
                      <a:pt x="22556" y="2"/>
                      <a:pt x="22450" y="108"/>
                      <a:pt x="22349" y="209"/>
                    </a:cubicBezTo>
                    <a:cubicBezTo>
                      <a:pt x="22250" y="310"/>
                      <a:pt x="22150" y="408"/>
                      <a:pt x="21952" y="408"/>
                    </a:cubicBezTo>
                    <a:cubicBezTo>
                      <a:pt x="21753" y="408"/>
                      <a:pt x="21657" y="310"/>
                      <a:pt x="21554" y="209"/>
                    </a:cubicBezTo>
                    <a:cubicBezTo>
                      <a:pt x="21451" y="106"/>
                      <a:pt x="21347" y="2"/>
                      <a:pt x="21139" y="2"/>
                    </a:cubicBezTo>
                    <a:cubicBezTo>
                      <a:pt x="20932" y="2"/>
                      <a:pt x="20826" y="108"/>
                      <a:pt x="20724" y="209"/>
                    </a:cubicBezTo>
                    <a:cubicBezTo>
                      <a:pt x="20623" y="310"/>
                      <a:pt x="20525" y="408"/>
                      <a:pt x="20326" y="408"/>
                    </a:cubicBezTo>
                    <a:cubicBezTo>
                      <a:pt x="20129" y="408"/>
                      <a:pt x="20032" y="310"/>
                      <a:pt x="19930" y="209"/>
                    </a:cubicBezTo>
                    <a:cubicBezTo>
                      <a:pt x="19827" y="106"/>
                      <a:pt x="19722" y="2"/>
                      <a:pt x="19514" y="2"/>
                    </a:cubicBezTo>
                    <a:cubicBezTo>
                      <a:pt x="19307" y="2"/>
                      <a:pt x="19199" y="108"/>
                      <a:pt x="19098" y="209"/>
                    </a:cubicBezTo>
                    <a:cubicBezTo>
                      <a:pt x="18996" y="310"/>
                      <a:pt x="18899" y="408"/>
                      <a:pt x="18700" y="408"/>
                    </a:cubicBezTo>
                    <a:cubicBezTo>
                      <a:pt x="18502" y="408"/>
                      <a:pt x="18404" y="310"/>
                      <a:pt x="18302" y="209"/>
                    </a:cubicBezTo>
                    <a:cubicBezTo>
                      <a:pt x="18199" y="106"/>
                      <a:pt x="18095" y="2"/>
                      <a:pt x="17888" y="2"/>
                    </a:cubicBezTo>
                    <a:cubicBezTo>
                      <a:pt x="17679" y="2"/>
                      <a:pt x="17573" y="108"/>
                      <a:pt x="17472" y="209"/>
                    </a:cubicBezTo>
                    <a:cubicBezTo>
                      <a:pt x="17372" y="310"/>
                      <a:pt x="17273" y="408"/>
                      <a:pt x="17075" y="408"/>
                    </a:cubicBezTo>
                    <a:cubicBezTo>
                      <a:pt x="16876" y="408"/>
                      <a:pt x="16780" y="310"/>
                      <a:pt x="16677" y="209"/>
                    </a:cubicBezTo>
                    <a:cubicBezTo>
                      <a:pt x="16574" y="106"/>
                      <a:pt x="16470" y="2"/>
                      <a:pt x="16261" y="2"/>
                    </a:cubicBezTo>
                    <a:cubicBezTo>
                      <a:pt x="16054" y="2"/>
                      <a:pt x="15948" y="108"/>
                      <a:pt x="15847" y="209"/>
                    </a:cubicBezTo>
                    <a:cubicBezTo>
                      <a:pt x="15746" y="310"/>
                      <a:pt x="15648" y="408"/>
                      <a:pt x="15449" y="408"/>
                    </a:cubicBezTo>
                    <a:cubicBezTo>
                      <a:pt x="15252" y="408"/>
                      <a:pt x="15154" y="310"/>
                      <a:pt x="15051" y="209"/>
                    </a:cubicBezTo>
                    <a:cubicBezTo>
                      <a:pt x="14948" y="106"/>
                      <a:pt x="14844" y="2"/>
                      <a:pt x="14637" y="2"/>
                    </a:cubicBezTo>
                    <a:cubicBezTo>
                      <a:pt x="14430" y="2"/>
                      <a:pt x="14322" y="108"/>
                      <a:pt x="14221" y="209"/>
                    </a:cubicBezTo>
                    <a:cubicBezTo>
                      <a:pt x="14118" y="310"/>
                      <a:pt x="14022" y="408"/>
                      <a:pt x="13823" y="408"/>
                    </a:cubicBezTo>
                    <a:cubicBezTo>
                      <a:pt x="13625" y="408"/>
                      <a:pt x="13527" y="310"/>
                      <a:pt x="13425" y="209"/>
                    </a:cubicBezTo>
                    <a:cubicBezTo>
                      <a:pt x="13327" y="109"/>
                      <a:pt x="13224" y="8"/>
                      <a:pt x="13026" y="2"/>
                    </a:cubicBezTo>
                    <a:lnTo>
                      <a:pt x="13026" y="2"/>
                    </a:lnTo>
                    <a:lnTo>
                      <a:pt x="13009" y="2"/>
                    </a:lnTo>
                    <a:lnTo>
                      <a:pt x="13009" y="2"/>
                    </a:lnTo>
                    <a:cubicBezTo>
                      <a:pt x="12811" y="8"/>
                      <a:pt x="12709" y="109"/>
                      <a:pt x="12611" y="209"/>
                    </a:cubicBezTo>
                    <a:cubicBezTo>
                      <a:pt x="12508" y="312"/>
                      <a:pt x="12410" y="408"/>
                      <a:pt x="12212" y="408"/>
                    </a:cubicBezTo>
                    <a:cubicBezTo>
                      <a:pt x="12013" y="408"/>
                      <a:pt x="11917" y="310"/>
                      <a:pt x="11814" y="209"/>
                    </a:cubicBezTo>
                    <a:cubicBezTo>
                      <a:pt x="11711" y="106"/>
                      <a:pt x="11607" y="2"/>
                      <a:pt x="11400" y="2"/>
                    </a:cubicBezTo>
                    <a:cubicBezTo>
                      <a:pt x="11191" y="2"/>
                      <a:pt x="11086" y="108"/>
                      <a:pt x="10984" y="209"/>
                    </a:cubicBezTo>
                    <a:cubicBezTo>
                      <a:pt x="10883" y="310"/>
                      <a:pt x="10785" y="408"/>
                      <a:pt x="10586" y="408"/>
                    </a:cubicBezTo>
                    <a:cubicBezTo>
                      <a:pt x="10389" y="408"/>
                      <a:pt x="10292" y="310"/>
                      <a:pt x="10189" y="209"/>
                    </a:cubicBezTo>
                    <a:cubicBezTo>
                      <a:pt x="10087" y="106"/>
                      <a:pt x="9970" y="2"/>
                      <a:pt x="9763" y="2"/>
                    </a:cubicBezTo>
                    <a:cubicBezTo>
                      <a:pt x="9554" y="2"/>
                      <a:pt x="9448" y="108"/>
                      <a:pt x="9347" y="209"/>
                    </a:cubicBezTo>
                    <a:cubicBezTo>
                      <a:pt x="9246" y="310"/>
                      <a:pt x="9148" y="408"/>
                      <a:pt x="8949" y="408"/>
                    </a:cubicBezTo>
                    <a:cubicBezTo>
                      <a:pt x="8751" y="408"/>
                      <a:pt x="8653" y="310"/>
                      <a:pt x="8551" y="209"/>
                    </a:cubicBezTo>
                    <a:cubicBezTo>
                      <a:pt x="8449" y="106"/>
                      <a:pt x="8344" y="2"/>
                      <a:pt x="8135" y="2"/>
                    </a:cubicBezTo>
                    <a:cubicBezTo>
                      <a:pt x="7926" y="2"/>
                      <a:pt x="7822" y="108"/>
                      <a:pt x="7721" y="209"/>
                    </a:cubicBezTo>
                    <a:cubicBezTo>
                      <a:pt x="7620" y="310"/>
                      <a:pt x="7522" y="408"/>
                      <a:pt x="7323" y="408"/>
                    </a:cubicBezTo>
                    <a:cubicBezTo>
                      <a:pt x="7125" y="408"/>
                      <a:pt x="7027" y="310"/>
                      <a:pt x="6924" y="209"/>
                    </a:cubicBezTo>
                    <a:cubicBezTo>
                      <a:pt x="6823" y="106"/>
                      <a:pt x="6717" y="2"/>
                      <a:pt x="6509" y="2"/>
                    </a:cubicBezTo>
                    <a:cubicBezTo>
                      <a:pt x="6300" y="2"/>
                      <a:pt x="6196" y="108"/>
                      <a:pt x="6095" y="209"/>
                    </a:cubicBezTo>
                    <a:cubicBezTo>
                      <a:pt x="5993" y="310"/>
                      <a:pt x="5894" y="408"/>
                      <a:pt x="5696" y="408"/>
                    </a:cubicBezTo>
                    <a:cubicBezTo>
                      <a:pt x="5499" y="408"/>
                      <a:pt x="5401" y="310"/>
                      <a:pt x="5298" y="209"/>
                    </a:cubicBezTo>
                    <a:cubicBezTo>
                      <a:pt x="5195" y="106"/>
                      <a:pt x="5091" y="2"/>
                      <a:pt x="4884" y="2"/>
                    </a:cubicBezTo>
                    <a:cubicBezTo>
                      <a:pt x="4675" y="2"/>
                      <a:pt x="4569" y="108"/>
                      <a:pt x="4468" y="209"/>
                    </a:cubicBezTo>
                    <a:cubicBezTo>
                      <a:pt x="4367" y="310"/>
                      <a:pt x="4269" y="408"/>
                      <a:pt x="4072" y="408"/>
                    </a:cubicBezTo>
                    <a:cubicBezTo>
                      <a:pt x="3873" y="408"/>
                      <a:pt x="3776" y="310"/>
                      <a:pt x="3673" y="209"/>
                    </a:cubicBezTo>
                    <a:cubicBezTo>
                      <a:pt x="3571" y="106"/>
                      <a:pt x="3466" y="2"/>
                      <a:pt x="3258" y="2"/>
                    </a:cubicBezTo>
                    <a:cubicBezTo>
                      <a:pt x="3049" y="2"/>
                      <a:pt x="2943" y="108"/>
                      <a:pt x="2842" y="209"/>
                    </a:cubicBezTo>
                    <a:cubicBezTo>
                      <a:pt x="2741" y="310"/>
                      <a:pt x="2643" y="408"/>
                      <a:pt x="2445" y="408"/>
                    </a:cubicBezTo>
                    <a:cubicBezTo>
                      <a:pt x="2246" y="408"/>
                      <a:pt x="2150" y="310"/>
                      <a:pt x="2047" y="209"/>
                    </a:cubicBezTo>
                    <a:cubicBezTo>
                      <a:pt x="1944" y="106"/>
                      <a:pt x="1840" y="2"/>
                      <a:pt x="1631" y="2"/>
                    </a:cubicBezTo>
                    <a:cubicBezTo>
                      <a:pt x="1424" y="2"/>
                      <a:pt x="1319" y="108"/>
                      <a:pt x="1217" y="209"/>
                    </a:cubicBezTo>
                    <a:cubicBezTo>
                      <a:pt x="1116" y="310"/>
                      <a:pt x="1010" y="407"/>
                      <a:pt x="813" y="407"/>
                    </a:cubicBezTo>
                    <a:cubicBezTo>
                      <a:pt x="615" y="407"/>
                      <a:pt x="517" y="310"/>
                      <a:pt x="415" y="207"/>
                    </a:cubicBezTo>
                    <a:cubicBezTo>
                      <a:pt x="312" y="106"/>
                      <a:pt x="208" y="2"/>
                      <a:pt x="1" y="2"/>
                    </a:cubicBezTo>
                    <a:lnTo>
                      <a:pt x="1" y="27"/>
                    </a:lnTo>
                    <a:cubicBezTo>
                      <a:pt x="198" y="27"/>
                      <a:pt x="294" y="124"/>
                      <a:pt x="399" y="226"/>
                    </a:cubicBezTo>
                    <a:cubicBezTo>
                      <a:pt x="501" y="328"/>
                      <a:pt x="604" y="432"/>
                      <a:pt x="813"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0" y="3474184"/>
                <a:ext cx="9136538" cy="101574"/>
              </a:xfrm>
              <a:custGeom>
                <a:rect b="b" l="l" r="r" t="t"/>
                <a:pathLst>
                  <a:path extrusionOk="0" fill="none" h="433" w="37972">
                    <a:moveTo>
                      <a:pt x="819" y="432"/>
                    </a:moveTo>
                    <a:cubicBezTo>
                      <a:pt x="1027" y="432"/>
                      <a:pt x="1133" y="328"/>
                      <a:pt x="1234" y="227"/>
                    </a:cubicBezTo>
                    <a:cubicBezTo>
                      <a:pt x="1334" y="124"/>
                      <a:pt x="1434" y="27"/>
                      <a:pt x="1631" y="27"/>
                    </a:cubicBezTo>
                    <a:cubicBezTo>
                      <a:pt x="1830" y="27"/>
                      <a:pt x="1927" y="124"/>
                      <a:pt x="2029" y="227"/>
                    </a:cubicBezTo>
                    <a:cubicBezTo>
                      <a:pt x="2132" y="328"/>
                      <a:pt x="2236" y="432"/>
                      <a:pt x="2445" y="432"/>
                    </a:cubicBezTo>
                    <a:cubicBezTo>
                      <a:pt x="2652" y="432"/>
                      <a:pt x="2758" y="328"/>
                      <a:pt x="2859" y="227"/>
                    </a:cubicBezTo>
                    <a:cubicBezTo>
                      <a:pt x="2960" y="124"/>
                      <a:pt x="3058" y="27"/>
                      <a:pt x="3257" y="27"/>
                    </a:cubicBezTo>
                    <a:cubicBezTo>
                      <a:pt x="3455" y="27"/>
                      <a:pt x="3551" y="124"/>
                      <a:pt x="3654" y="227"/>
                    </a:cubicBezTo>
                    <a:cubicBezTo>
                      <a:pt x="3757" y="328"/>
                      <a:pt x="3861" y="432"/>
                      <a:pt x="4070" y="432"/>
                    </a:cubicBezTo>
                    <a:cubicBezTo>
                      <a:pt x="4277" y="432"/>
                      <a:pt x="4384" y="328"/>
                      <a:pt x="4485" y="227"/>
                    </a:cubicBezTo>
                    <a:cubicBezTo>
                      <a:pt x="4588" y="124"/>
                      <a:pt x="4685" y="27"/>
                      <a:pt x="4884" y="27"/>
                    </a:cubicBezTo>
                    <a:cubicBezTo>
                      <a:pt x="5081" y="27"/>
                      <a:pt x="5179" y="124"/>
                      <a:pt x="5282" y="227"/>
                    </a:cubicBezTo>
                    <a:cubicBezTo>
                      <a:pt x="5385" y="328"/>
                      <a:pt x="5489" y="432"/>
                      <a:pt x="5696" y="432"/>
                    </a:cubicBezTo>
                    <a:cubicBezTo>
                      <a:pt x="5905" y="432"/>
                      <a:pt x="6011" y="328"/>
                      <a:pt x="6112" y="227"/>
                    </a:cubicBezTo>
                    <a:cubicBezTo>
                      <a:pt x="6211" y="124"/>
                      <a:pt x="6311" y="27"/>
                      <a:pt x="6508" y="27"/>
                    </a:cubicBezTo>
                    <a:cubicBezTo>
                      <a:pt x="6707" y="27"/>
                      <a:pt x="6804" y="124"/>
                      <a:pt x="6907" y="227"/>
                    </a:cubicBezTo>
                    <a:cubicBezTo>
                      <a:pt x="7009" y="328"/>
                      <a:pt x="7114" y="432"/>
                      <a:pt x="7322" y="432"/>
                    </a:cubicBezTo>
                    <a:cubicBezTo>
                      <a:pt x="7529" y="432"/>
                      <a:pt x="7635" y="328"/>
                      <a:pt x="7736" y="227"/>
                    </a:cubicBezTo>
                    <a:cubicBezTo>
                      <a:pt x="7837" y="124"/>
                      <a:pt x="7935" y="27"/>
                      <a:pt x="8135" y="27"/>
                    </a:cubicBezTo>
                    <a:cubicBezTo>
                      <a:pt x="8332" y="27"/>
                      <a:pt x="8430" y="124"/>
                      <a:pt x="8533" y="227"/>
                    </a:cubicBezTo>
                    <a:cubicBezTo>
                      <a:pt x="8636" y="328"/>
                      <a:pt x="8740" y="432"/>
                      <a:pt x="8948" y="432"/>
                    </a:cubicBezTo>
                    <a:cubicBezTo>
                      <a:pt x="9157" y="432"/>
                      <a:pt x="9261" y="328"/>
                      <a:pt x="9363" y="227"/>
                    </a:cubicBezTo>
                    <a:cubicBezTo>
                      <a:pt x="9464" y="124"/>
                      <a:pt x="9563" y="27"/>
                      <a:pt x="9761" y="27"/>
                    </a:cubicBezTo>
                    <a:cubicBezTo>
                      <a:pt x="9958" y="27"/>
                      <a:pt x="10056" y="124"/>
                      <a:pt x="10159" y="227"/>
                    </a:cubicBezTo>
                    <a:cubicBezTo>
                      <a:pt x="10262" y="328"/>
                      <a:pt x="10366" y="432"/>
                      <a:pt x="10575" y="432"/>
                    </a:cubicBezTo>
                    <a:cubicBezTo>
                      <a:pt x="10783" y="432"/>
                      <a:pt x="10888" y="328"/>
                      <a:pt x="10989" y="227"/>
                    </a:cubicBezTo>
                    <a:cubicBezTo>
                      <a:pt x="11090" y="124"/>
                      <a:pt x="11190" y="27"/>
                      <a:pt x="11387" y="27"/>
                    </a:cubicBezTo>
                    <a:cubicBezTo>
                      <a:pt x="11585" y="27"/>
                      <a:pt x="11683" y="124"/>
                      <a:pt x="11785" y="227"/>
                    </a:cubicBezTo>
                    <a:cubicBezTo>
                      <a:pt x="11888" y="328"/>
                      <a:pt x="11992" y="432"/>
                      <a:pt x="12199" y="432"/>
                    </a:cubicBezTo>
                    <a:cubicBezTo>
                      <a:pt x="12408" y="432"/>
                      <a:pt x="12514" y="328"/>
                      <a:pt x="12617" y="227"/>
                    </a:cubicBezTo>
                    <a:cubicBezTo>
                      <a:pt x="12718" y="124"/>
                      <a:pt x="12814" y="29"/>
                      <a:pt x="13005" y="27"/>
                    </a:cubicBezTo>
                    <a:cubicBezTo>
                      <a:pt x="13198" y="29"/>
                      <a:pt x="13295" y="125"/>
                      <a:pt x="13396" y="227"/>
                    </a:cubicBezTo>
                    <a:cubicBezTo>
                      <a:pt x="13497" y="326"/>
                      <a:pt x="13603" y="432"/>
                      <a:pt x="13811" y="432"/>
                    </a:cubicBezTo>
                    <a:cubicBezTo>
                      <a:pt x="14020" y="432"/>
                      <a:pt x="14124" y="328"/>
                      <a:pt x="14225" y="227"/>
                    </a:cubicBezTo>
                    <a:cubicBezTo>
                      <a:pt x="14327" y="124"/>
                      <a:pt x="14426" y="27"/>
                      <a:pt x="14624" y="27"/>
                    </a:cubicBezTo>
                    <a:cubicBezTo>
                      <a:pt x="14821" y="27"/>
                      <a:pt x="14919" y="124"/>
                      <a:pt x="15022" y="227"/>
                    </a:cubicBezTo>
                    <a:cubicBezTo>
                      <a:pt x="15123" y="328"/>
                      <a:pt x="15229" y="432"/>
                      <a:pt x="15436" y="432"/>
                    </a:cubicBezTo>
                    <a:cubicBezTo>
                      <a:pt x="15643" y="432"/>
                      <a:pt x="15751" y="328"/>
                      <a:pt x="15852" y="227"/>
                    </a:cubicBezTo>
                    <a:cubicBezTo>
                      <a:pt x="15951" y="124"/>
                      <a:pt x="16051" y="27"/>
                      <a:pt x="16248" y="27"/>
                    </a:cubicBezTo>
                    <a:cubicBezTo>
                      <a:pt x="16448" y="27"/>
                      <a:pt x="16544" y="124"/>
                      <a:pt x="16647" y="227"/>
                    </a:cubicBezTo>
                    <a:cubicBezTo>
                      <a:pt x="16749" y="328"/>
                      <a:pt x="16854" y="432"/>
                      <a:pt x="17062" y="432"/>
                    </a:cubicBezTo>
                    <a:cubicBezTo>
                      <a:pt x="17269" y="432"/>
                      <a:pt x="17375" y="328"/>
                      <a:pt x="17476" y="227"/>
                    </a:cubicBezTo>
                    <a:cubicBezTo>
                      <a:pt x="17578" y="124"/>
                      <a:pt x="17676" y="27"/>
                      <a:pt x="17875" y="27"/>
                    </a:cubicBezTo>
                    <a:cubicBezTo>
                      <a:pt x="18072" y="27"/>
                      <a:pt x="18170" y="124"/>
                      <a:pt x="18273" y="227"/>
                    </a:cubicBezTo>
                    <a:cubicBezTo>
                      <a:pt x="18376" y="328"/>
                      <a:pt x="18480" y="432"/>
                      <a:pt x="18687" y="432"/>
                    </a:cubicBezTo>
                    <a:cubicBezTo>
                      <a:pt x="18896" y="432"/>
                      <a:pt x="19002" y="328"/>
                      <a:pt x="19103" y="227"/>
                    </a:cubicBezTo>
                    <a:cubicBezTo>
                      <a:pt x="19202" y="124"/>
                      <a:pt x="19302" y="27"/>
                      <a:pt x="19499" y="27"/>
                    </a:cubicBezTo>
                    <a:cubicBezTo>
                      <a:pt x="19698" y="27"/>
                      <a:pt x="19795" y="124"/>
                      <a:pt x="19898" y="227"/>
                    </a:cubicBezTo>
                    <a:cubicBezTo>
                      <a:pt x="20000" y="328"/>
                      <a:pt x="20105" y="432"/>
                      <a:pt x="20312" y="432"/>
                    </a:cubicBezTo>
                    <a:cubicBezTo>
                      <a:pt x="20520" y="432"/>
                      <a:pt x="20626" y="328"/>
                      <a:pt x="20727" y="227"/>
                    </a:cubicBezTo>
                    <a:cubicBezTo>
                      <a:pt x="20828" y="124"/>
                      <a:pt x="20926" y="27"/>
                      <a:pt x="21126" y="27"/>
                    </a:cubicBezTo>
                    <a:cubicBezTo>
                      <a:pt x="21323" y="27"/>
                      <a:pt x="21420" y="124"/>
                      <a:pt x="21522" y="227"/>
                    </a:cubicBezTo>
                    <a:cubicBezTo>
                      <a:pt x="21625" y="328"/>
                      <a:pt x="21729" y="432"/>
                      <a:pt x="21938" y="432"/>
                    </a:cubicBezTo>
                    <a:cubicBezTo>
                      <a:pt x="22145" y="432"/>
                      <a:pt x="22252" y="328"/>
                      <a:pt x="22352" y="227"/>
                    </a:cubicBezTo>
                    <a:cubicBezTo>
                      <a:pt x="22453" y="124"/>
                      <a:pt x="22553" y="27"/>
                      <a:pt x="22750" y="27"/>
                    </a:cubicBezTo>
                    <a:cubicBezTo>
                      <a:pt x="22948" y="27"/>
                      <a:pt x="23047" y="124"/>
                      <a:pt x="23149" y="227"/>
                    </a:cubicBezTo>
                    <a:cubicBezTo>
                      <a:pt x="23250" y="328"/>
                      <a:pt x="23356" y="432"/>
                      <a:pt x="23563" y="432"/>
                    </a:cubicBezTo>
                    <a:cubicBezTo>
                      <a:pt x="23771" y="432"/>
                      <a:pt x="23877" y="328"/>
                      <a:pt x="23978" y="227"/>
                    </a:cubicBezTo>
                    <a:cubicBezTo>
                      <a:pt x="24079" y="124"/>
                      <a:pt x="24177" y="27"/>
                      <a:pt x="24376" y="27"/>
                    </a:cubicBezTo>
                    <a:cubicBezTo>
                      <a:pt x="24574" y="27"/>
                      <a:pt x="24670" y="124"/>
                      <a:pt x="24773" y="227"/>
                    </a:cubicBezTo>
                    <a:cubicBezTo>
                      <a:pt x="24876" y="328"/>
                      <a:pt x="24982" y="432"/>
                      <a:pt x="25189" y="432"/>
                    </a:cubicBezTo>
                    <a:cubicBezTo>
                      <a:pt x="25396" y="432"/>
                      <a:pt x="25503" y="328"/>
                      <a:pt x="25603" y="227"/>
                    </a:cubicBezTo>
                    <a:cubicBezTo>
                      <a:pt x="25704" y="124"/>
                      <a:pt x="25800" y="31"/>
                      <a:pt x="25990" y="27"/>
                    </a:cubicBezTo>
                    <a:cubicBezTo>
                      <a:pt x="26181" y="31"/>
                      <a:pt x="26276" y="125"/>
                      <a:pt x="26377" y="227"/>
                    </a:cubicBezTo>
                    <a:cubicBezTo>
                      <a:pt x="26478" y="326"/>
                      <a:pt x="26584" y="432"/>
                      <a:pt x="26793" y="432"/>
                    </a:cubicBezTo>
                    <a:cubicBezTo>
                      <a:pt x="27002" y="432"/>
                      <a:pt x="27107" y="328"/>
                      <a:pt x="27209" y="227"/>
                    </a:cubicBezTo>
                    <a:cubicBezTo>
                      <a:pt x="27310" y="124"/>
                      <a:pt x="27408" y="27"/>
                      <a:pt x="27605" y="27"/>
                    </a:cubicBezTo>
                    <a:cubicBezTo>
                      <a:pt x="27804" y="27"/>
                      <a:pt x="27901" y="124"/>
                      <a:pt x="28004" y="227"/>
                    </a:cubicBezTo>
                    <a:cubicBezTo>
                      <a:pt x="28106" y="328"/>
                      <a:pt x="28211" y="432"/>
                      <a:pt x="28419" y="432"/>
                    </a:cubicBezTo>
                    <a:cubicBezTo>
                      <a:pt x="28626" y="432"/>
                      <a:pt x="28732" y="328"/>
                      <a:pt x="28833" y="227"/>
                    </a:cubicBezTo>
                    <a:cubicBezTo>
                      <a:pt x="28934" y="124"/>
                      <a:pt x="29034" y="27"/>
                      <a:pt x="29232" y="27"/>
                    </a:cubicBezTo>
                    <a:cubicBezTo>
                      <a:pt x="29429" y="27"/>
                      <a:pt x="29527" y="124"/>
                      <a:pt x="29630" y="227"/>
                    </a:cubicBezTo>
                    <a:cubicBezTo>
                      <a:pt x="29733" y="328"/>
                      <a:pt x="29837" y="432"/>
                      <a:pt x="30044" y="432"/>
                    </a:cubicBezTo>
                    <a:cubicBezTo>
                      <a:pt x="30252" y="432"/>
                      <a:pt x="30358" y="328"/>
                      <a:pt x="30460" y="227"/>
                    </a:cubicBezTo>
                    <a:cubicBezTo>
                      <a:pt x="30561" y="124"/>
                      <a:pt x="30659" y="27"/>
                      <a:pt x="30856" y="27"/>
                    </a:cubicBezTo>
                    <a:cubicBezTo>
                      <a:pt x="31055" y="27"/>
                      <a:pt x="31152" y="124"/>
                      <a:pt x="31254" y="227"/>
                    </a:cubicBezTo>
                    <a:cubicBezTo>
                      <a:pt x="31357" y="328"/>
                      <a:pt x="31461" y="432"/>
                      <a:pt x="31670" y="432"/>
                    </a:cubicBezTo>
                    <a:cubicBezTo>
                      <a:pt x="31879" y="432"/>
                      <a:pt x="31985" y="328"/>
                      <a:pt x="32086" y="227"/>
                    </a:cubicBezTo>
                    <a:cubicBezTo>
                      <a:pt x="32187" y="124"/>
                      <a:pt x="32285" y="27"/>
                      <a:pt x="32484" y="27"/>
                    </a:cubicBezTo>
                    <a:cubicBezTo>
                      <a:pt x="32682" y="27"/>
                      <a:pt x="32778" y="124"/>
                      <a:pt x="32881" y="227"/>
                    </a:cubicBezTo>
                    <a:cubicBezTo>
                      <a:pt x="32983" y="328"/>
                      <a:pt x="33088" y="432"/>
                      <a:pt x="33296" y="432"/>
                    </a:cubicBezTo>
                    <a:cubicBezTo>
                      <a:pt x="33503" y="432"/>
                      <a:pt x="33609" y="328"/>
                      <a:pt x="33710" y="227"/>
                    </a:cubicBezTo>
                    <a:cubicBezTo>
                      <a:pt x="33812" y="124"/>
                      <a:pt x="33911" y="27"/>
                      <a:pt x="34109" y="27"/>
                    </a:cubicBezTo>
                    <a:cubicBezTo>
                      <a:pt x="34306" y="27"/>
                      <a:pt x="34404" y="124"/>
                      <a:pt x="34507" y="227"/>
                    </a:cubicBezTo>
                    <a:cubicBezTo>
                      <a:pt x="34610" y="328"/>
                      <a:pt x="34714" y="432"/>
                      <a:pt x="34921" y="432"/>
                    </a:cubicBezTo>
                    <a:cubicBezTo>
                      <a:pt x="35130" y="432"/>
                      <a:pt x="35236" y="328"/>
                      <a:pt x="35337" y="227"/>
                    </a:cubicBezTo>
                    <a:cubicBezTo>
                      <a:pt x="35439" y="124"/>
                      <a:pt x="35537" y="27"/>
                      <a:pt x="35735" y="27"/>
                    </a:cubicBezTo>
                    <a:cubicBezTo>
                      <a:pt x="35934" y="27"/>
                      <a:pt x="36030" y="124"/>
                      <a:pt x="36133" y="227"/>
                    </a:cubicBezTo>
                    <a:cubicBezTo>
                      <a:pt x="36236" y="328"/>
                      <a:pt x="36340" y="432"/>
                      <a:pt x="36547" y="432"/>
                    </a:cubicBezTo>
                    <a:cubicBezTo>
                      <a:pt x="36756" y="432"/>
                      <a:pt x="36862" y="328"/>
                      <a:pt x="36963" y="227"/>
                    </a:cubicBezTo>
                    <a:cubicBezTo>
                      <a:pt x="37064" y="124"/>
                      <a:pt x="37162" y="27"/>
                      <a:pt x="37361" y="27"/>
                    </a:cubicBezTo>
                    <a:cubicBezTo>
                      <a:pt x="37559" y="27"/>
                      <a:pt x="37655" y="124"/>
                      <a:pt x="37758" y="227"/>
                    </a:cubicBezTo>
                    <a:cubicBezTo>
                      <a:pt x="37821" y="288"/>
                      <a:pt x="37884" y="351"/>
                      <a:pt x="37971" y="391"/>
                    </a:cubicBezTo>
                    <a:lnTo>
                      <a:pt x="37971" y="363"/>
                    </a:lnTo>
                    <a:cubicBezTo>
                      <a:pt x="37894" y="325"/>
                      <a:pt x="37837" y="268"/>
                      <a:pt x="37777" y="208"/>
                    </a:cubicBezTo>
                    <a:cubicBezTo>
                      <a:pt x="37674" y="106"/>
                      <a:pt x="37570" y="1"/>
                      <a:pt x="37361" y="1"/>
                    </a:cubicBezTo>
                    <a:cubicBezTo>
                      <a:pt x="37153" y="1"/>
                      <a:pt x="37047" y="106"/>
                      <a:pt x="36946" y="208"/>
                    </a:cubicBezTo>
                    <a:cubicBezTo>
                      <a:pt x="36844" y="309"/>
                      <a:pt x="36746" y="407"/>
                      <a:pt x="36547" y="407"/>
                    </a:cubicBezTo>
                    <a:cubicBezTo>
                      <a:pt x="36350" y="407"/>
                      <a:pt x="36253" y="310"/>
                      <a:pt x="36151" y="208"/>
                    </a:cubicBezTo>
                    <a:cubicBezTo>
                      <a:pt x="36048" y="105"/>
                      <a:pt x="35944" y="1"/>
                      <a:pt x="35735" y="1"/>
                    </a:cubicBezTo>
                    <a:cubicBezTo>
                      <a:pt x="35528" y="1"/>
                      <a:pt x="35422" y="106"/>
                      <a:pt x="35319" y="208"/>
                    </a:cubicBezTo>
                    <a:cubicBezTo>
                      <a:pt x="35218" y="309"/>
                      <a:pt x="35120" y="407"/>
                      <a:pt x="34921" y="407"/>
                    </a:cubicBezTo>
                    <a:cubicBezTo>
                      <a:pt x="34723" y="407"/>
                      <a:pt x="34627" y="310"/>
                      <a:pt x="34524" y="208"/>
                    </a:cubicBezTo>
                    <a:cubicBezTo>
                      <a:pt x="34422" y="105"/>
                      <a:pt x="34317" y="1"/>
                      <a:pt x="34109" y="1"/>
                    </a:cubicBezTo>
                    <a:cubicBezTo>
                      <a:pt x="33902" y="1"/>
                      <a:pt x="33794" y="106"/>
                      <a:pt x="33695" y="208"/>
                    </a:cubicBezTo>
                    <a:cubicBezTo>
                      <a:pt x="33593" y="309"/>
                      <a:pt x="33494" y="407"/>
                      <a:pt x="33296" y="407"/>
                    </a:cubicBezTo>
                    <a:cubicBezTo>
                      <a:pt x="33097" y="407"/>
                      <a:pt x="33001" y="310"/>
                      <a:pt x="32898" y="208"/>
                    </a:cubicBezTo>
                    <a:cubicBezTo>
                      <a:pt x="32795" y="105"/>
                      <a:pt x="32691" y="1"/>
                      <a:pt x="32484" y="1"/>
                    </a:cubicBezTo>
                    <a:cubicBezTo>
                      <a:pt x="32275" y="1"/>
                      <a:pt x="32170" y="106"/>
                      <a:pt x="32067" y="208"/>
                    </a:cubicBezTo>
                    <a:cubicBezTo>
                      <a:pt x="31966" y="309"/>
                      <a:pt x="31868" y="407"/>
                      <a:pt x="31670" y="407"/>
                    </a:cubicBezTo>
                    <a:cubicBezTo>
                      <a:pt x="31471" y="407"/>
                      <a:pt x="31375" y="310"/>
                      <a:pt x="31272" y="208"/>
                    </a:cubicBezTo>
                    <a:cubicBezTo>
                      <a:pt x="31169" y="105"/>
                      <a:pt x="31065" y="1"/>
                      <a:pt x="30858" y="1"/>
                    </a:cubicBezTo>
                    <a:cubicBezTo>
                      <a:pt x="30649" y="1"/>
                      <a:pt x="30543" y="106"/>
                      <a:pt x="30442" y="208"/>
                    </a:cubicBezTo>
                    <a:cubicBezTo>
                      <a:pt x="30341" y="309"/>
                      <a:pt x="30243" y="407"/>
                      <a:pt x="30044" y="407"/>
                    </a:cubicBezTo>
                    <a:cubicBezTo>
                      <a:pt x="29846" y="407"/>
                      <a:pt x="29750" y="310"/>
                      <a:pt x="29647" y="208"/>
                    </a:cubicBezTo>
                    <a:cubicBezTo>
                      <a:pt x="29544" y="105"/>
                      <a:pt x="29440" y="1"/>
                      <a:pt x="29232" y="1"/>
                    </a:cubicBezTo>
                    <a:cubicBezTo>
                      <a:pt x="29024" y="1"/>
                      <a:pt x="28917" y="106"/>
                      <a:pt x="28817" y="208"/>
                    </a:cubicBezTo>
                    <a:cubicBezTo>
                      <a:pt x="28716" y="309"/>
                      <a:pt x="28617" y="407"/>
                      <a:pt x="28419" y="407"/>
                    </a:cubicBezTo>
                    <a:cubicBezTo>
                      <a:pt x="28220" y="407"/>
                      <a:pt x="28124" y="310"/>
                      <a:pt x="28021" y="208"/>
                    </a:cubicBezTo>
                    <a:cubicBezTo>
                      <a:pt x="27918" y="105"/>
                      <a:pt x="27814" y="1"/>
                      <a:pt x="27607" y="1"/>
                    </a:cubicBezTo>
                    <a:cubicBezTo>
                      <a:pt x="27398" y="1"/>
                      <a:pt x="27292" y="106"/>
                      <a:pt x="27191" y="208"/>
                    </a:cubicBezTo>
                    <a:cubicBezTo>
                      <a:pt x="27090" y="309"/>
                      <a:pt x="26992" y="407"/>
                      <a:pt x="26793" y="407"/>
                    </a:cubicBezTo>
                    <a:cubicBezTo>
                      <a:pt x="26595" y="407"/>
                      <a:pt x="26499" y="310"/>
                      <a:pt x="26396" y="208"/>
                    </a:cubicBezTo>
                    <a:cubicBezTo>
                      <a:pt x="26297" y="110"/>
                      <a:pt x="26196" y="8"/>
                      <a:pt x="26001" y="2"/>
                    </a:cubicBezTo>
                    <a:lnTo>
                      <a:pt x="26001" y="2"/>
                    </a:lnTo>
                    <a:lnTo>
                      <a:pt x="25990" y="2"/>
                    </a:lnTo>
                    <a:lnTo>
                      <a:pt x="25981" y="2"/>
                    </a:lnTo>
                    <a:lnTo>
                      <a:pt x="25981" y="2"/>
                    </a:lnTo>
                    <a:cubicBezTo>
                      <a:pt x="25786" y="8"/>
                      <a:pt x="25683" y="110"/>
                      <a:pt x="25586" y="208"/>
                    </a:cubicBezTo>
                    <a:cubicBezTo>
                      <a:pt x="25483" y="310"/>
                      <a:pt x="25385" y="407"/>
                      <a:pt x="25187" y="407"/>
                    </a:cubicBezTo>
                    <a:cubicBezTo>
                      <a:pt x="24988" y="407"/>
                      <a:pt x="24890" y="310"/>
                      <a:pt x="24789" y="208"/>
                    </a:cubicBezTo>
                    <a:cubicBezTo>
                      <a:pt x="24688" y="105"/>
                      <a:pt x="24582" y="1"/>
                      <a:pt x="24373" y="1"/>
                    </a:cubicBezTo>
                    <a:cubicBezTo>
                      <a:pt x="24165" y="1"/>
                      <a:pt x="24059" y="106"/>
                      <a:pt x="23958" y="208"/>
                    </a:cubicBezTo>
                    <a:cubicBezTo>
                      <a:pt x="23858" y="309"/>
                      <a:pt x="23759" y="407"/>
                      <a:pt x="23561" y="407"/>
                    </a:cubicBezTo>
                    <a:cubicBezTo>
                      <a:pt x="23362" y="407"/>
                      <a:pt x="23265" y="310"/>
                      <a:pt x="23163" y="208"/>
                    </a:cubicBezTo>
                    <a:cubicBezTo>
                      <a:pt x="23060" y="105"/>
                      <a:pt x="22956" y="1"/>
                      <a:pt x="22747" y="1"/>
                    </a:cubicBezTo>
                    <a:cubicBezTo>
                      <a:pt x="22540" y="1"/>
                      <a:pt x="22434" y="106"/>
                      <a:pt x="22333" y="208"/>
                    </a:cubicBezTo>
                    <a:cubicBezTo>
                      <a:pt x="22232" y="309"/>
                      <a:pt x="22134" y="407"/>
                      <a:pt x="21935" y="407"/>
                    </a:cubicBezTo>
                    <a:cubicBezTo>
                      <a:pt x="21737" y="407"/>
                      <a:pt x="21639" y="310"/>
                      <a:pt x="21536" y="208"/>
                    </a:cubicBezTo>
                    <a:cubicBezTo>
                      <a:pt x="21434" y="105"/>
                      <a:pt x="21329" y="1"/>
                      <a:pt x="21122" y="1"/>
                    </a:cubicBezTo>
                    <a:cubicBezTo>
                      <a:pt x="20914" y="1"/>
                      <a:pt x="20808" y="106"/>
                      <a:pt x="20707" y="208"/>
                    </a:cubicBezTo>
                    <a:cubicBezTo>
                      <a:pt x="20607" y="309"/>
                      <a:pt x="20508" y="407"/>
                      <a:pt x="20310" y="407"/>
                    </a:cubicBezTo>
                    <a:cubicBezTo>
                      <a:pt x="20111" y="407"/>
                      <a:pt x="20015" y="310"/>
                      <a:pt x="19912" y="208"/>
                    </a:cubicBezTo>
                    <a:cubicBezTo>
                      <a:pt x="19809" y="105"/>
                      <a:pt x="19705" y="1"/>
                      <a:pt x="19498" y="1"/>
                    </a:cubicBezTo>
                    <a:cubicBezTo>
                      <a:pt x="19289" y="1"/>
                      <a:pt x="19183" y="106"/>
                      <a:pt x="19081" y="208"/>
                    </a:cubicBezTo>
                    <a:cubicBezTo>
                      <a:pt x="18979" y="309"/>
                      <a:pt x="18881" y="407"/>
                      <a:pt x="18684" y="407"/>
                    </a:cubicBezTo>
                    <a:cubicBezTo>
                      <a:pt x="18485" y="407"/>
                      <a:pt x="18388" y="310"/>
                      <a:pt x="18286" y="208"/>
                    </a:cubicBezTo>
                    <a:cubicBezTo>
                      <a:pt x="18183" y="105"/>
                      <a:pt x="18079" y="1"/>
                      <a:pt x="17872" y="1"/>
                    </a:cubicBezTo>
                    <a:cubicBezTo>
                      <a:pt x="17663" y="1"/>
                      <a:pt x="17557" y="106"/>
                      <a:pt x="17456" y="208"/>
                    </a:cubicBezTo>
                    <a:cubicBezTo>
                      <a:pt x="17355" y="309"/>
                      <a:pt x="17257" y="407"/>
                      <a:pt x="17058" y="407"/>
                    </a:cubicBezTo>
                    <a:cubicBezTo>
                      <a:pt x="16860" y="407"/>
                      <a:pt x="16764" y="310"/>
                      <a:pt x="16661" y="208"/>
                    </a:cubicBezTo>
                    <a:cubicBezTo>
                      <a:pt x="16558" y="105"/>
                      <a:pt x="16454" y="1"/>
                      <a:pt x="16245" y="1"/>
                    </a:cubicBezTo>
                    <a:cubicBezTo>
                      <a:pt x="16038" y="1"/>
                      <a:pt x="15931" y="106"/>
                      <a:pt x="15831" y="208"/>
                    </a:cubicBezTo>
                    <a:cubicBezTo>
                      <a:pt x="15730" y="309"/>
                      <a:pt x="15630" y="407"/>
                      <a:pt x="15433" y="407"/>
                    </a:cubicBezTo>
                    <a:cubicBezTo>
                      <a:pt x="15234" y="407"/>
                      <a:pt x="15137" y="310"/>
                      <a:pt x="15035" y="208"/>
                    </a:cubicBezTo>
                    <a:cubicBezTo>
                      <a:pt x="14932" y="105"/>
                      <a:pt x="14828" y="1"/>
                      <a:pt x="14621" y="1"/>
                    </a:cubicBezTo>
                    <a:cubicBezTo>
                      <a:pt x="14412" y="1"/>
                      <a:pt x="14306" y="106"/>
                      <a:pt x="14203" y="208"/>
                    </a:cubicBezTo>
                    <a:cubicBezTo>
                      <a:pt x="14102" y="309"/>
                      <a:pt x="14004" y="407"/>
                      <a:pt x="13807" y="407"/>
                    </a:cubicBezTo>
                    <a:cubicBezTo>
                      <a:pt x="13608" y="407"/>
                      <a:pt x="13511" y="310"/>
                      <a:pt x="13408" y="208"/>
                    </a:cubicBezTo>
                    <a:cubicBezTo>
                      <a:pt x="13310" y="110"/>
                      <a:pt x="13206" y="7"/>
                      <a:pt x="13009" y="2"/>
                    </a:cubicBezTo>
                    <a:lnTo>
                      <a:pt x="13009" y="2"/>
                    </a:lnTo>
                    <a:lnTo>
                      <a:pt x="13001" y="2"/>
                    </a:lnTo>
                    <a:lnTo>
                      <a:pt x="12993" y="2"/>
                    </a:lnTo>
                    <a:lnTo>
                      <a:pt x="12993" y="2"/>
                    </a:lnTo>
                    <a:cubicBezTo>
                      <a:pt x="12795" y="7"/>
                      <a:pt x="12692" y="110"/>
                      <a:pt x="12593" y="208"/>
                    </a:cubicBezTo>
                    <a:cubicBezTo>
                      <a:pt x="12490" y="310"/>
                      <a:pt x="12394" y="407"/>
                      <a:pt x="12195" y="407"/>
                    </a:cubicBezTo>
                    <a:cubicBezTo>
                      <a:pt x="11997" y="407"/>
                      <a:pt x="11901" y="310"/>
                      <a:pt x="11798" y="208"/>
                    </a:cubicBezTo>
                    <a:cubicBezTo>
                      <a:pt x="11695" y="105"/>
                      <a:pt x="11591" y="1"/>
                      <a:pt x="11382" y="1"/>
                    </a:cubicBezTo>
                    <a:cubicBezTo>
                      <a:pt x="11175" y="1"/>
                      <a:pt x="11069" y="106"/>
                      <a:pt x="10968" y="208"/>
                    </a:cubicBezTo>
                    <a:cubicBezTo>
                      <a:pt x="10867" y="309"/>
                      <a:pt x="10768" y="407"/>
                      <a:pt x="10570" y="407"/>
                    </a:cubicBezTo>
                    <a:cubicBezTo>
                      <a:pt x="10372" y="407"/>
                      <a:pt x="10274" y="310"/>
                      <a:pt x="10172" y="208"/>
                    </a:cubicBezTo>
                    <a:cubicBezTo>
                      <a:pt x="10069" y="105"/>
                      <a:pt x="9965" y="1"/>
                      <a:pt x="9756" y="1"/>
                    </a:cubicBezTo>
                    <a:cubicBezTo>
                      <a:pt x="9547" y="1"/>
                      <a:pt x="9442" y="106"/>
                      <a:pt x="9342" y="208"/>
                    </a:cubicBezTo>
                    <a:cubicBezTo>
                      <a:pt x="9241" y="309"/>
                      <a:pt x="9141" y="407"/>
                      <a:pt x="8944" y="407"/>
                    </a:cubicBezTo>
                    <a:cubicBezTo>
                      <a:pt x="8745" y="407"/>
                      <a:pt x="8647" y="310"/>
                      <a:pt x="8545" y="208"/>
                    </a:cubicBezTo>
                    <a:cubicBezTo>
                      <a:pt x="8444" y="105"/>
                      <a:pt x="8338" y="1"/>
                      <a:pt x="8130" y="1"/>
                    </a:cubicBezTo>
                    <a:cubicBezTo>
                      <a:pt x="7921" y="1"/>
                      <a:pt x="7815" y="106"/>
                      <a:pt x="7714" y="208"/>
                    </a:cubicBezTo>
                    <a:cubicBezTo>
                      <a:pt x="7615" y="309"/>
                      <a:pt x="7515" y="407"/>
                      <a:pt x="7318" y="407"/>
                    </a:cubicBezTo>
                    <a:cubicBezTo>
                      <a:pt x="7118" y="407"/>
                      <a:pt x="7022" y="310"/>
                      <a:pt x="6919" y="208"/>
                    </a:cubicBezTo>
                    <a:cubicBezTo>
                      <a:pt x="6817" y="105"/>
                      <a:pt x="6712" y="1"/>
                      <a:pt x="6504" y="1"/>
                    </a:cubicBezTo>
                    <a:cubicBezTo>
                      <a:pt x="6295" y="1"/>
                      <a:pt x="6189" y="106"/>
                      <a:pt x="6088" y="208"/>
                    </a:cubicBezTo>
                    <a:cubicBezTo>
                      <a:pt x="5988" y="309"/>
                      <a:pt x="5889" y="407"/>
                      <a:pt x="5691" y="407"/>
                    </a:cubicBezTo>
                    <a:cubicBezTo>
                      <a:pt x="5492" y="407"/>
                      <a:pt x="5396" y="310"/>
                      <a:pt x="5293" y="208"/>
                    </a:cubicBezTo>
                    <a:cubicBezTo>
                      <a:pt x="5190" y="105"/>
                      <a:pt x="5086" y="1"/>
                      <a:pt x="4877" y="1"/>
                    </a:cubicBezTo>
                    <a:cubicBezTo>
                      <a:pt x="4670" y="1"/>
                      <a:pt x="4564" y="106"/>
                      <a:pt x="4463" y="208"/>
                    </a:cubicBezTo>
                    <a:cubicBezTo>
                      <a:pt x="4362" y="309"/>
                      <a:pt x="4264" y="407"/>
                      <a:pt x="4065" y="407"/>
                    </a:cubicBezTo>
                    <a:cubicBezTo>
                      <a:pt x="3867" y="407"/>
                      <a:pt x="3769" y="310"/>
                      <a:pt x="3668" y="208"/>
                    </a:cubicBezTo>
                    <a:cubicBezTo>
                      <a:pt x="3566" y="105"/>
                      <a:pt x="3460" y="1"/>
                      <a:pt x="3251" y="1"/>
                    </a:cubicBezTo>
                    <a:cubicBezTo>
                      <a:pt x="3042" y="1"/>
                      <a:pt x="2938" y="106"/>
                      <a:pt x="2837" y="208"/>
                    </a:cubicBezTo>
                    <a:cubicBezTo>
                      <a:pt x="2736" y="309"/>
                      <a:pt x="2638" y="407"/>
                      <a:pt x="2439" y="407"/>
                    </a:cubicBezTo>
                    <a:cubicBezTo>
                      <a:pt x="2241" y="407"/>
                      <a:pt x="2143" y="310"/>
                      <a:pt x="2040" y="208"/>
                    </a:cubicBezTo>
                    <a:cubicBezTo>
                      <a:pt x="1938" y="105"/>
                      <a:pt x="1833" y="1"/>
                      <a:pt x="1626" y="1"/>
                    </a:cubicBezTo>
                    <a:cubicBezTo>
                      <a:pt x="1418" y="1"/>
                      <a:pt x="1312" y="106"/>
                      <a:pt x="1211" y="208"/>
                    </a:cubicBezTo>
                    <a:cubicBezTo>
                      <a:pt x="1111" y="309"/>
                      <a:pt x="1012" y="407"/>
                      <a:pt x="814" y="407"/>
                    </a:cubicBezTo>
                    <a:cubicBezTo>
                      <a:pt x="615" y="407"/>
                      <a:pt x="519" y="310"/>
                      <a:pt x="416" y="208"/>
                    </a:cubicBezTo>
                    <a:cubicBezTo>
                      <a:pt x="313" y="105"/>
                      <a:pt x="209" y="1"/>
                      <a:pt x="0" y="1"/>
                    </a:cubicBezTo>
                    <a:lnTo>
                      <a:pt x="0" y="26"/>
                    </a:lnTo>
                    <a:cubicBezTo>
                      <a:pt x="198" y="26"/>
                      <a:pt x="296" y="124"/>
                      <a:pt x="398" y="225"/>
                    </a:cubicBezTo>
                    <a:cubicBezTo>
                      <a:pt x="501" y="328"/>
                      <a:pt x="610" y="432"/>
                      <a:pt x="819" y="432"/>
                    </a:cubicBezTo>
                    <a:close/>
                  </a:path>
                </a:pathLst>
              </a:custGeom>
              <a:noFill/>
              <a:ln cap="flat" cmpd="sng" w="9525">
                <a:solidFill>
                  <a:schemeClr val="accent2"/>
                </a:solidFill>
                <a:prstDash val="solid"/>
                <a:miter lim="1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34"/>
            <p:cNvGrpSpPr/>
            <p:nvPr/>
          </p:nvGrpSpPr>
          <p:grpSpPr>
            <a:xfrm>
              <a:off x="-68125" y="-68125"/>
              <a:ext cx="9289800" cy="5270700"/>
              <a:chOff x="-68125" y="-68125"/>
              <a:chExt cx="9289800" cy="5270700"/>
            </a:xfrm>
          </p:grpSpPr>
          <p:cxnSp>
            <p:nvCxnSpPr>
              <p:cNvPr id="1540" name="Google Shape;1540;p34"/>
              <p:cNvCxnSpPr/>
              <p:nvPr/>
            </p:nvCxnSpPr>
            <p:spPr>
              <a:xfrm>
                <a:off x="67100" y="581175"/>
                <a:ext cx="9018000" cy="0"/>
              </a:xfrm>
              <a:prstGeom prst="straightConnector1">
                <a:avLst/>
              </a:prstGeom>
              <a:noFill/>
              <a:ln cap="flat" cmpd="sng" w="9525">
                <a:solidFill>
                  <a:schemeClr val="accent4"/>
                </a:solidFill>
                <a:prstDash val="solid"/>
                <a:round/>
                <a:headEnd len="med" w="med" type="none"/>
                <a:tailEnd len="med" w="med" type="none"/>
              </a:ln>
            </p:spPr>
          </p:cxnSp>
          <p:grpSp>
            <p:nvGrpSpPr>
              <p:cNvPr id="1541" name="Google Shape;1541;p34"/>
              <p:cNvGrpSpPr/>
              <p:nvPr/>
            </p:nvGrpSpPr>
            <p:grpSpPr>
              <a:xfrm>
                <a:off x="-68125" y="-68125"/>
                <a:ext cx="9289800" cy="5270700"/>
                <a:chOff x="-68125" y="-68125"/>
                <a:chExt cx="9289800" cy="5270700"/>
              </a:xfrm>
            </p:grpSpPr>
            <p:sp>
              <p:nvSpPr>
                <p:cNvPr id="1542" name="Google Shape;1542;p34"/>
                <p:cNvSpPr/>
                <p:nvPr/>
              </p:nvSpPr>
              <p:spPr>
                <a:xfrm>
                  <a:off x="-68125" y="-68125"/>
                  <a:ext cx="9289800" cy="5270700"/>
                </a:xfrm>
                <a:prstGeom prst="frame">
                  <a:avLst>
                    <a:gd fmla="val 2585" name="adj1"/>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3" name="Google Shape;1543;p34"/>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44" name="Google Shape;1544;p34"/>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45" name="Google Shape;1545;p34"/>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546" name="Google Shape;1546;p34"/>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grpSp>
      <p:sp>
        <p:nvSpPr>
          <p:cNvPr id="1547" name="Google Shape;1547;p34"/>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57315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9" name="Shape 159"/>
        <p:cNvGrpSpPr/>
        <p:nvPr/>
      </p:nvGrpSpPr>
      <p:grpSpPr>
        <a:xfrm>
          <a:off x="0" y="0"/>
          <a:ext cx="0" cy="0"/>
          <a:chOff x="0" y="0"/>
          <a:chExt cx="0" cy="0"/>
        </a:xfrm>
      </p:grpSpPr>
      <p:grpSp>
        <p:nvGrpSpPr>
          <p:cNvPr id="160" name="Google Shape;160;p5"/>
          <p:cNvGrpSpPr/>
          <p:nvPr/>
        </p:nvGrpSpPr>
        <p:grpSpPr>
          <a:xfrm>
            <a:off x="-68125" y="-68125"/>
            <a:ext cx="9289800" cy="5270700"/>
            <a:chOff x="-68125" y="-68125"/>
            <a:chExt cx="9289800" cy="5270700"/>
          </a:xfrm>
        </p:grpSpPr>
        <p:grpSp>
          <p:nvGrpSpPr>
            <p:cNvPr id="161" name="Google Shape;161;p5"/>
            <p:cNvGrpSpPr/>
            <p:nvPr/>
          </p:nvGrpSpPr>
          <p:grpSpPr>
            <a:xfrm>
              <a:off x="60800" y="580575"/>
              <a:ext cx="9033300" cy="4510075"/>
              <a:chOff x="60800" y="580575"/>
              <a:chExt cx="9033300" cy="4510075"/>
            </a:xfrm>
          </p:grpSpPr>
          <p:cxnSp>
            <p:nvCxnSpPr>
              <p:cNvPr id="162" name="Google Shape;162;p5"/>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3" name="Google Shape;163;p5"/>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4" name="Google Shape;164;p5"/>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5" name="Google Shape;165;p5"/>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6" name="Google Shape;166;p5"/>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7" name="Google Shape;167;p5"/>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8" name="Google Shape;168;p5"/>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69" name="Google Shape;169;p5"/>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0" name="Google Shape;170;p5"/>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1" name="Google Shape;171;p5"/>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2" name="Google Shape;172;p5"/>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3" name="Google Shape;173;p5"/>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4" name="Google Shape;174;p5"/>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5" name="Google Shape;175;p5"/>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6" name="Google Shape;176;p5"/>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7" name="Google Shape;177;p5"/>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178" name="Google Shape;178;p5"/>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79" name="Google Shape;179;p5"/>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0" name="Google Shape;180;p5"/>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1" name="Google Shape;181;p5"/>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2" name="Google Shape;182;p5"/>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3" name="Google Shape;183;p5"/>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4" name="Google Shape;184;p5"/>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185" name="Google Shape;185;p5"/>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186" name="Google Shape;186;p5"/>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187" name="Google Shape;187;p5"/>
            <p:cNvGrpSpPr/>
            <p:nvPr/>
          </p:nvGrpSpPr>
          <p:grpSpPr>
            <a:xfrm>
              <a:off x="-68125" y="-68125"/>
              <a:ext cx="9289800" cy="5270700"/>
              <a:chOff x="-68125" y="-68125"/>
              <a:chExt cx="9289800" cy="5270700"/>
            </a:xfrm>
          </p:grpSpPr>
          <p:sp>
            <p:nvSpPr>
              <p:cNvPr id="188" name="Google Shape;188;p5"/>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5"/>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192" name="Google Shape;192;p5"/>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193" name="Google Shape;193;p5"/>
          <p:cNvSpPr txBox="1"/>
          <p:nvPr>
            <p:ph idx="1" type="subTitle"/>
          </p:nvPr>
        </p:nvSpPr>
        <p:spPr>
          <a:xfrm>
            <a:off x="1094400" y="2801400"/>
            <a:ext cx="2475000" cy="957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94" name="Google Shape;194;p5"/>
          <p:cNvSpPr txBox="1"/>
          <p:nvPr>
            <p:ph idx="2" type="subTitle"/>
          </p:nvPr>
        </p:nvSpPr>
        <p:spPr>
          <a:xfrm>
            <a:off x="1094400" y="2413775"/>
            <a:ext cx="24750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5" name="Google Shape;195;p5"/>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196" name="Google Shape;196;p5"/>
          <p:cNvSpPr txBox="1"/>
          <p:nvPr>
            <p:ph idx="3" type="subTitle"/>
          </p:nvPr>
        </p:nvSpPr>
        <p:spPr>
          <a:xfrm>
            <a:off x="4621150" y="2801400"/>
            <a:ext cx="2475000" cy="957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97" name="Google Shape;197;p5"/>
          <p:cNvSpPr txBox="1"/>
          <p:nvPr>
            <p:ph idx="4" type="subTitle"/>
          </p:nvPr>
        </p:nvSpPr>
        <p:spPr>
          <a:xfrm>
            <a:off x="4621150" y="2413775"/>
            <a:ext cx="2475000" cy="3012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000"/>
              <a:buNone/>
              <a:defRPr sz="2000">
                <a:latin typeface="Passion One"/>
                <a:ea typeface="Passion One"/>
                <a:cs typeface="Passion One"/>
                <a:sym typeface="Passion On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198" name="Google Shape;198;p5"/>
          <p:cNvGrpSpPr/>
          <p:nvPr/>
        </p:nvGrpSpPr>
        <p:grpSpPr>
          <a:xfrm>
            <a:off x="311700" y="245650"/>
            <a:ext cx="691800" cy="168900"/>
            <a:chOff x="311700" y="245650"/>
            <a:chExt cx="691800" cy="168900"/>
          </a:xfrm>
        </p:grpSpPr>
        <p:sp>
          <p:nvSpPr>
            <p:cNvPr id="199" name="Google Shape;199;p5"/>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5"/>
          <p:cNvGrpSpPr/>
          <p:nvPr/>
        </p:nvGrpSpPr>
        <p:grpSpPr>
          <a:xfrm>
            <a:off x="3135656" y="4123067"/>
            <a:ext cx="691776" cy="668104"/>
            <a:chOff x="5968100" y="651725"/>
            <a:chExt cx="529975" cy="511800"/>
          </a:xfrm>
        </p:grpSpPr>
        <p:sp>
          <p:nvSpPr>
            <p:cNvPr id="203" name="Google Shape;203;p5"/>
            <p:cNvSpPr/>
            <p:nvPr/>
          </p:nvSpPr>
          <p:spPr>
            <a:xfrm>
              <a:off x="5968100" y="651725"/>
              <a:ext cx="529975" cy="511800"/>
            </a:xfrm>
            <a:custGeom>
              <a:rect b="b" l="l" r="r" t="t"/>
              <a:pathLst>
                <a:path extrusionOk="0" h="20472" w="21199">
                  <a:moveTo>
                    <a:pt x="12399" y="1"/>
                  </a:moveTo>
                  <a:lnTo>
                    <a:pt x="9502" y="5924"/>
                  </a:lnTo>
                  <a:lnTo>
                    <a:pt x="5581" y="2904"/>
                  </a:lnTo>
                  <a:lnTo>
                    <a:pt x="6715" y="7721"/>
                  </a:lnTo>
                  <a:lnTo>
                    <a:pt x="1" y="8592"/>
                  </a:lnTo>
                  <a:lnTo>
                    <a:pt x="6016" y="10962"/>
                  </a:lnTo>
                  <a:lnTo>
                    <a:pt x="2996" y="14883"/>
                  </a:lnTo>
                  <a:lnTo>
                    <a:pt x="2996" y="14883"/>
                  </a:lnTo>
                  <a:lnTo>
                    <a:pt x="7813" y="13750"/>
                  </a:lnTo>
                  <a:lnTo>
                    <a:pt x="8093" y="20472"/>
                  </a:lnTo>
                  <a:lnTo>
                    <a:pt x="11054" y="14449"/>
                  </a:lnTo>
                  <a:lnTo>
                    <a:pt x="14975" y="17469"/>
                  </a:lnTo>
                  <a:lnTo>
                    <a:pt x="14975" y="17469"/>
                  </a:lnTo>
                  <a:lnTo>
                    <a:pt x="13841" y="12652"/>
                  </a:lnTo>
                  <a:lnTo>
                    <a:pt x="21199" y="12487"/>
                  </a:lnTo>
                  <a:lnTo>
                    <a:pt x="14541" y="9410"/>
                  </a:lnTo>
                  <a:lnTo>
                    <a:pt x="17561" y="5489"/>
                  </a:lnTo>
                  <a:lnTo>
                    <a:pt x="12744" y="6623"/>
                  </a:lnTo>
                  <a:lnTo>
                    <a:pt x="12399"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074975" y="757650"/>
              <a:ext cx="309525" cy="298925"/>
            </a:xfrm>
            <a:custGeom>
              <a:rect b="b" l="l" r="r" t="t"/>
              <a:pathLst>
                <a:path extrusionOk="0" h="11957" w="12381">
                  <a:moveTo>
                    <a:pt x="7242" y="1"/>
                  </a:moveTo>
                  <a:lnTo>
                    <a:pt x="5550" y="3460"/>
                  </a:lnTo>
                  <a:lnTo>
                    <a:pt x="3260" y="1696"/>
                  </a:lnTo>
                  <a:lnTo>
                    <a:pt x="3260" y="1696"/>
                  </a:lnTo>
                  <a:lnTo>
                    <a:pt x="3922" y="4510"/>
                  </a:lnTo>
                  <a:lnTo>
                    <a:pt x="1" y="5019"/>
                  </a:lnTo>
                  <a:lnTo>
                    <a:pt x="3514" y="6403"/>
                  </a:lnTo>
                  <a:lnTo>
                    <a:pt x="1750" y="8693"/>
                  </a:lnTo>
                  <a:lnTo>
                    <a:pt x="1750" y="8693"/>
                  </a:lnTo>
                  <a:lnTo>
                    <a:pt x="4564" y="8031"/>
                  </a:lnTo>
                  <a:lnTo>
                    <a:pt x="4726" y="11957"/>
                  </a:lnTo>
                  <a:lnTo>
                    <a:pt x="6457" y="8439"/>
                  </a:lnTo>
                  <a:lnTo>
                    <a:pt x="8745" y="10202"/>
                  </a:lnTo>
                  <a:lnTo>
                    <a:pt x="8083" y="7389"/>
                  </a:lnTo>
                  <a:lnTo>
                    <a:pt x="12380" y="7293"/>
                  </a:lnTo>
                  <a:lnTo>
                    <a:pt x="8492" y="5496"/>
                  </a:lnTo>
                  <a:lnTo>
                    <a:pt x="10256" y="3207"/>
                  </a:lnTo>
                  <a:lnTo>
                    <a:pt x="7443" y="3868"/>
                  </a:lnTo>
                  <a:lnTo>
                    <a:pt x="7242"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5"/>
          <p:cNvSpPr/>
          <p:nvPr/>
        </p:nvSpPr>
        <p:spPr>
          <a:xfrm>
            <a:off x="4118938" y="4301169"/>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rot="10800000">
            <a:off x="4325562" y="4600860"/>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427363" y="1476594"/>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10800000">
            <a:off x="8003787" y="1948185"/>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grpSp>
        <p:nvGrpSpPr>
          <p:cNvPr id="210" name="Google Shape;210;p6"/>
          <p:cNvGrpSpPr/>
          <p:nvPr/>
        </p:nvGrpSpPr>
        <p:grpSpPr>
          <a:xfrm>
            <a:off x="-68125" y="-68125"/>
            <a:ext cx="9289800" cy="5270700"/>
            <a:chOff x="-68125" y="-68125"/>
            <a:chExt cx="9289800" cy="5270700"/>
          </a:xfrm>
        </p:grpSpPr>
        <p:grpSp>
          <p:nvGrpSpPr>
            <p:cNvPr id="211" name="Google Shape;211;p6"/>
            <p:cNvGrpSpPr/>
            <p:nvPr/>
          </p:nvGrpSpPr>
          <p:grpSpPr>
            <a:xfrm>
              <a:off x="60800" y="580575"/>
              <a:ext cx="9033300" cy="4510075"/>
              <a:chOff x="60800" y="580575"/>
              <a:chExt cx="9033300" cy="4510075"/>
            </a:xfrm>
          </p:grpSpPr>
          <p:cxnSp>
            <p:nvCxnSpPr>
              <p:cNvPr id="212" name="Google Shape;212;p6"/>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3" name="Google Shape;213;p6"/>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4" name="Google Shape;214;p6"/>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5" name="Google Shape;215;p6"/>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6" name="Google Shape;216;p6"/>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7" name="Google Shape;217;p6"/>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8" name="Google Shape;218;p6"/>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19" name="Google Shape;219;p6"/>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0" name="Google Shape;220;p6"/>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1" name="Google Shape;221;p6"/>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2" name="Google Shape;222;p6"/>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3" name="Google Shape;223;p6"/>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4" name="Google Shape;224;p6"/>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5" name="Google Shape;225;p6"/>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6" name="Google Shape;226;p6"/>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7" name="Google Shape;227;p6"/>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28" name="Google Shape;228;p6"/>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29" name="Google Shape;229;p6"/>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0" name="Google Shape;230;p6"/>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1" name="Google Shape;231;p6"/>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2" name="Google Shape;232;p6"/>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3" name="Google Shape;233;p6"/>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4" name="Google Shape;234;p6"/>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35" name="Google Shape;235;p6"/>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236" name="Google Shape;236;p6"/>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237" name="Google Shape;237;p6"/>
            <p:cNvGrpSpPr/>
            <p:nvPr/>
          </p:nvGrpSpPr>
          <p:grpSpPr>
            <a:xfrm>
              <a:off x="-68125" y="-68125"/>
              <a:ext cx="9289800" cy="5270700"/>
              <a:chOff x="-68125" y="-68125"/>
              <a:chExt cx="9289800" cy="5270700"/>
            </a:xfrm>
          </p:grpSpPr>
          <p:sp>
            <p:nvSpPr>
              <p:cNvPr id="238" name="Google Shape;238;p6"/>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6"/>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6"/>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6"/>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243" name="Google Shape;243;p6"/>
          <p:cNvSpPr txBox="1"/>
          <p:nvPr>
            <p:ph type="title"/>
          </p:nvPr>
        </p:nvSpPr>
        <p:spPr>
          <a:xfrm>
            <a:off x="1094400" y="696825"/>
            <a:ext cx="6955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
        <p:nvSpPr>
          <p:cNvPr id="244" name="Google Shape;244;p6"/>
          <p:cNvSpPr/>
          <p:nvPr/>
        </p:nvSpPr>
        <p:spPr>
          <a:xfrm>
            <a:off x="346875" y="3534275"/>
            <a:ext cx="160050" cy="225375"/>
          </a:xfrm>
          <a:custGeom>
            <a:rect b="b" l="l" r="r" t="t"/>
            <a:pathLst>
              <a:path extrusionOk="0" h="9015" w="6402">
                <a:moveTo>
                  <a:pt x="3097" y="0"/>
                </a:moveTo>
                <a:lnTo>
                  <a:pt x="2123" y="3221"/>
                </a:lnTo>
                <a:lnTo>
                  <a:pt x="1" y="3918"/>
                </a:lnTo>
                <a:lnTo>
                  <a:pt x="2123" y="5167"/>
                </a:lnTo>
                <a:lnTo>
                  <a:pt x="3097" y="9015"/>
                </a:lnTo>
                <a:lnTo>
                  <a:pt x="4071" y="5167"/>
                </a:lnTo>
                <a:lnTo>
                  <a:pt x="6402" y="4506"/>
                </a:lnTo>
                <a:lnTo>
                  <a:pt x="4071" y="3221"/>
                </a:lnTo>
                <a:lnTo>
                  <a:pt x="3097" y="0"/>
                </a:lnTo>
                <a:close/>
              </a:path>
            </a:pathLst>
          </a:custGeom>
          <a:solidFill>
            <a:srgbClr val="FFD3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589875" y="3943331"/>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6"/>
          <p:cNvGrpSpPr/>
          <p:nvPr/>
        </p:nvGrpSpPr>
        <p:grpSpPr>
          <a:xfrm>
            <a:off x="311700" y="245650"/>
            <a:ext cx="691800" cy="168900"/>
            <a:chOff x="311700" y="245650"/>
            <a:chExt cx="691800" cy="168900"/>
          </a:xfrm>
        </p:grpSpPr>
        <p:sp>
          <p:nvSpPr>
            <p:cNvPr id="247" name="Google Shape;247;p6"/>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0" name="Shape 250"/>
        <p:cNvGrpSpPr/>
        <p:nvPr/>
      </p:nvGrpSpPr>
      <p:grpSpPr>
        <a:xfrm>
          <a:off x="0" y="0"/>
          <a:ext cx="0" cy="0"/>
          <a:chOff x="0" y="0"/>
          <a:chExt cx="0" cy="0"/>
        </a:xfrm>
      </p:grpSpPr>
      <p:grpSp>
        <p:nvGrpSpPr>
          <p:cNvPr id="251" name="Google Shape;251;p7"/>
          <p:cNvGrpSpPr/>
          <p:nvPr/>
        </p:nvGrpSpPr>
        <p:grpSpPr>
          <a:xfrm>
            <a:off x="-68125" y="-68125"/>
            <a:ext cx="9289800" cy="5270700"/>
            <a:chOff x="-68125" y="-68125"/>
            <a:chExt cx="9289800" cy="5270700"/>
          </a:xfrm>
        </p:grpSpPr>
        <p:grpSp>
          <p:nvGrpSpPr>
            <p:cNvPr id="252" name="Google Shape;252;p7"/>
            <p:cNvGrpSpPr/>
            <p:nvPr/>
          </p:nvGrpSpPr>
          <p:grpSpPr>
            <a:xfrm>
              <a:off x="60800" y="580575"/>
              <a:ext cx="9033300" cy="4510075"/>
              <a:chOff x="60800" y="580575"/>
              <a:chExt cx="9033300" cy="4510075"/>
            </a:xfrm>
          </p:grpSpPr>
          <p:cxnSp>
            <p:nvCxnSpPr>
              <p:cNvPr id="253" name="Google Shape;253;p7"/>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4" name="Google Shape;254;p7"/>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5" name="Google Shape;255;p7"/>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6" name="Google Shape;256;p7"/>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7" name="Google Shape;257;p7"/>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8" name="Google Shape;258;p7"/>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59" name="Google Shape;259;p7"/>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0" name="Google Shape;260;p7"/>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1" name="Google Shape;261;p7"/>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2" name="Google Shape;262;p7"/>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3" name="Google Shape;263;p7"/>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4" name="Google Shape;264;p7"/>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5" name="Google Shape;265;p7"/>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6" name="Google Shape;266;p7"/>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7" name="Google Shape;267;p7"/>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8" name="Google Shape;268;p7"/>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69" name="Google Shape;269;p7"/>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0" name="Google Shape;270;p7"/>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1" name="Google Shape;271;p7"/>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2" name="Google Shape;272;p7"/>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3" name="Google Shape;273;p7"/>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4" name="Google Shape;274;p7"/>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5" name="Google Shape;275;p7"/>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276" name="Google Shape;276;p7"/>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277" name="Google Shape;277;p7"/>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278" name="Google Shape;278;p7"/>
            <p:cNvGrpSpPr/>
            <p:nvPr/>
          </p:nvGrpSpPr>
          <p:grpSpPr>
            <a:xfrm>
              <a:off x="-68125" y="-68125"/>
              <a:ext cx="9289800" cy="5270700"/>
              <a:chOff x="-68125" y="-68125"/>
              <a:chExt cx="9289800" cy="5270700"/>
            </a:xfrm>
          </p:grpSpPr>
          <p:sp>
            <p:nvSpPr>
              <p:cNvPr id="279" name="Google Shape;279;p7"/>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7"/>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7"/>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7"/>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283" name="Google Shape;283;p7"/>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284" name="Google Shape;284;p7"/>
          <p:cNvSpPr txBox="1"/>
          <p:nvPr>
            <p:ph type="title"/>
          </p:nvPr>
        </p:nvSpPr>
        <p:spPr>
          <a:xfrm>
            <a:off x="1094400" y="1101400"/>
            <a:ext cx="3129600" cy="16488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85" name="Google Shape;285;p7"/>
          <p:cNvSpPr txBox="1"/>
          <p:nvPr>
            <p:ph idx="1" type="subTitle"/>
          </p:nvPr>
        </p:nvSpPr>
        <p:spPr>
          <a:xfrm>
            <a:off x="1094400" y="2837450"/>
            <a:ext cx="3129600" cy="1133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6" name="Google Shape;286;p7"/>
          <p:cNvSpPr/>
          <p:nvPr/>
        </p:nvSpPr>
        <p:spPr>
          <a:xfrm rot="768723">
            <a:off x="8383731" y="1129811"/>
            <a:ext cx="343658" cy="778383"/>
          </a:xfrm>
          <a:custGeom>
            <a:rect b="b" l="l" r="r" t="t"/>
            <a:pathLst>
              <a:path extrusionOk="0" h="22172" w="9789">
                <a:moveTo>
                  <a:pt x="7184" y="0"/>
                </a:moveTo>
                <a:lnTo>
                  <a:pt x="1317" y="1318"/>
                </a:lnTo>
                <a:lnTo>
                  <a:pt x="1" y="12288"/>
                </a:lnTo>
                <a:lnTo>
                  <a:pt x="2763" y="11667"/>
                </a:lnTo>
                <a:lnTo>
                  <a:pt x="3517" y="22172"/>
                </a:lnTo>
                <a:lnTo>
                  <a:pt x="9788" y="7667"/>
                </a:lnTo>
                <a:lnTo>
                  <a:pt x="6166" y="8482"/>
                </a:lnTo>
                <a:lnTo>
                  <a:pt x="7184"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rot="768723">
            <a:off x="8017537" y="458598"/>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rgbClr val="FF74A5"/>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flipH="1" rot="-768723">
            <a:off x="627362" y="4089923"/>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7"/>
          <p:cNvGrpSpPr/>
          <p:nvPr/>
        </p:nvGrpSpPr>
        <p:grpSpPr>
          <a:xfrm>
            <a:off x="311700" y="245650"/>
            <a:ext cx="691800" cy="168900"/>
            <a:chOff x="311700" y="245650"/>
            <a:chExt cx="691800" cy="168900"/>
          </a:xfrm>
        </p:grpSpPr>
        <p:sp>
          <p:nvSpPr>
            <p:cNvPr id="290" name="Google Shape;290;p7"/>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3" name="Shape 293"/>
        <p:cNvGrpSpPr/>
        <p:nvPr/>
      </p:nvGrpSpPr>
      <p:grpSpPr>
        <a:xfrm>
          <a:off x="0" y="0"/>
          <a:ext cx="0" cy="0"/>
          <a:chOff x="0" y="0"/>
          <a:chExt cx="0" cy="0"/>
        </a:xfrm>
      </p:grpSpPr>
      <p:grpSp>
        <p:nvGrpSpPr>
          <p:cNvPr id="294" name="Google Shape;294;p8"/>
          <p:cNvGrpSpPr/>
          <p:nvPr/>
        </p:nvGrpSpPr>
        <p:grpSpPr>
          <a:xfrm>
            <a:off x="-68125" y="-68125"/>
            <a:ext cx="9289800" cy="5270700"/>
            <a:chOff x="-68125" y="-68125"/>
            <a:chExt cx="9289800" cy="5270700"/>
          </a:xfrm>
        </p:grpSpPr>
        <p:grpSp>
          <p:nvGrpSpPr>
            <p:cNvPr id="295" name="Google Shape;295;p8"/>
            <p:cNvGrpSpPr/>
            <p:nvPr/>
          </p:nvGrpSpPr>
          <p:grpSpPr>
            <a:xfrm>
              <a:off x="60800" y="580575"/>
              <a:ext cx="9033300" cy="4510075"/>
              <a:chOff x="60800" y="580575"/>
              <a:chExt cx="9033300" cy="4510075"/>
            </a:xfrm>
          </p:grpSpPr>
          <p:cxnSp>
            <p:nvCxnSpPr>
              <p:cNvPr id="296" name="Google Shape;296;p8"/>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97" name="Google Shape;297;p8"/>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98" name="Google Shape;298;p8"/>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299" name="Google Shape;299;p8"/>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0" name="Google Shape;300;p8"/>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1" name="Google Shape;301;p8"/>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2" name="Google Shape;302;p8"/>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3" name="Google Shape;303;p8"/>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4" name="Google Shape;304;p8"/>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5" name="Google Shape;305;p8"/>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6" name="Google Shape;306;p8"/>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7" name="Google Shape;307;p8"/>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8" name="Google Shape;308;p8"/>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09" name="Google Shape;309;p8"/>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10" name="Google Shape;310;p8"/>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11" name="Google Shape;311;p8"/>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12" name="Google Shape;312;p8"/>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3" name="Google Shape;313;p8"/>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4" name="Google Shape;314;p8"/>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5" name="Google Shape;315;p8"/>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6" name="Google Shape;316;p8"/>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7" name="Google Shape;317;p8"/>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8" name="Google Shape;318;p8"/>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19" name="Google Shape;319;p8"/>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320" name="Google Shape;320;p8"/>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321" name="Google Shape;321;p8"/>
            <p:cNvGrpSpPr/>
            <p:nvPr/>
          </p:nvGrpSpPr>
          <p:grpSpPr>
            <a:xfrm>
              <a:off x="-68125" y="-68125"/>
              <a:ext cx="9289800" cy="5270700"/>
              <a:chOff x="-68125" y="-68125"/>
              <a:chExt cx="9289800" cy="5270700"/>
            </a:xfrm>
          </p:grpSpPr>
          <p:sp>
            <p:nvSpPr>
              <p:cNvPr id="322" name="Google Shape;322;p8"/>
              <p:cNvSpPr/>
              <p:nvPr/>
            </p:nvSpPr>
            <p:spPr>
              <a:xfrm>
                <a:off x="-68125" y="-68125"/>
                <a:ext cx="9289800" cy="5270700"/>
              </a:xfrm>
              <a:prstGeom prst="frame">
                <a:avLst>
                  <a:gd fmla="val 2585" name="adj1"/>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8"/>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8"/>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8"/>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8"/>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327" name="Google Shape;327;p8"/>
          <p:cNvSpPr txBox="1"/>
          <p:nvPr>
            <p:ph type="title"/>
          </p:nvPr>
        </p:nvSpPr>
        <p:spPr>
          <a:xfrm>
            <a:off x="2341775" y="1198650"/>
            <a:ext cx="4460400" cy="2746200"/>
          </a:xfrm>
          <a:prstGeom prst="rect">
            <a:avLst/>
          </a:prstGeom>
        </p:spPr>
        <p:txBody>
          <a:bodyPr anchorCtr="0" anchor="t" bIns="0" lIns="0" spcFirstLastPara="1" rIns="0" wrap="square" tIns="0">
            <a:noAutofit/>
          </a:bodyPr>
          <a:lstStyle>
            <a:lvl1pPr lvl="0" algn="ctr">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8" name="Google Shape;328;p8"/>
          <p:cNvSpPr/>
          <p:nvPr/>
        </p:nvSpPr>
        <p:spPr>
          <a:xfrm flipH="1" rot="-768723">
            <a:off x="566127" y="3400586"/>
            <a:ext cx="343658" cy="778383"/>
          </a:xfrm>
          <a:custGeom>
            <a:rect b="b" l="l" r="r" t="t"/>
            <a:pathLst>
              <a:path extrusionOk="0" h="22172" w="9789">
                <a:moveTo>
                  <a:pt x="7184" y="0"/>
                </a:moveTo>
                <a:lnTo>
                  <a:pt x="1317" y="1318"/>
                </a:lnTo>
                <a:lnTo>
                  <a:pt x="1" y="12288"/>
                </a:lnTo>
                <a:lnTo>
                  <a:pt x="2763" y="11667"/>
                </a:lnTo>
                <a:lnTo>
                  <a:pt x="3517" y="22172"/>
                </a:lnTo>
                <a:lnTo>
                  <a:pt x="9788" y="7667"/>
                </a:lnTo>
                <a:lnTo>
                  <a:pt x="6166" y="8482"/>
                </a:lnTo>
                <a:lnTo>
                  <a:pt x="7184"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flipH="1" rot="625735">
            <a:off x="1328886" y="4146423"/>
            <a:ext cx="229392" cy="519766"/>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rgbClr val="FF74A5"/>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rot="768723">
            <a:off x="8220992" y="923873"/>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flipH="1">
            <a:off x="8505141" y="198905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flipH="1">
            <a:off x="2503878" y="4516156"/>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flipH="1">
            <a:off x="311700" y="245650"/>
            <a:ext cx="691800" cy="168900"/>
            <a:chOff x="311700" y="245650"/>
            <a:chExt cx="691800" cy="168900"/>
          </a:xfrm>
        </p:grpSpPr>
        <p:sp>
          <p:nvSpPr>
            <p:cNvPr id="334" name="Google Shape;334;p8"/>
            <p:cNvSpPr/>
            <p:nvPr/>
          </p:nvSpPr>
          <p:spPr>
            <a:xfrm>
              <a:off x="311700" y="245650"/>
              <a:ext cx="168900" cy="1689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7" name="Shape 337"/>
        <p:cNvGrpSpPr/>
        <p:nvPr/>
      </p:nvGrpSpPr>
      <p:grpSpPr>
        <a:xfrm>
          <a:off x="0" y="0"/>
          <a:ext cx="0" cy="0"/>
          <a:chOff x="0" y="0"/>
          <a:chExt cx="0" cy="0"/>
        </a:xfrm>
      </p:grpSpPr>
      <p:grpSp>
        <p:nvGrpSpPr>
          <p:cNvPr id="338" name="Google Shape;338;p9"/>
          <p:cNvGrpSpPr/>
          <p:nvPr/>
        </p:nvGrpSpPr>
        <p:grpSpPr>
          <a:xfrm>
            <a:off x="-68125" y="-68125"/>
            <a:ext cx="9289800" cy="5270700"/>
            <a:chOff x="-68125" y="-68125"/>
            <a:chExt cx="9289800" cy="5270700"/>
          </a:xfrm>
        </p:grpSpPr>
        <p:grpSp>
          <p:nvGrpSpPr>
            <p:cNvPr id="339" name="Google Shape;339;p9"/>
            <p:cNvGrpSpPr/>
            <p:nvPr/>
          </p:nvGrpSpPr>
          <p:grpSpPr>
            <a:xfrm>
              <a:off x="60800" y="580575"/>
              <a:ext cx="9033300" cy="4510075"/>
              <a:chOff x="60800" y="580575"/>
              <a:chExt cx="9033300" cy="4510075"/>
            </a:xfrm>
          </p:grpSpPr>
          <p:cxnSp>
            <p:nvCxnSpPr>
              <p:cNvPr id="340" name="Google Shape;340;p9"/>
              <p:cNvCxnSpPr/>
              <p:nvPr/>
            </p:nvCxnSpPr>
            <p:spPr>
              <a:xfrm>
                <a:off x="608301"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1" name="Google Shape;341;p9"/>
              <p:cNvCxnSpPr/>
              <p:nvPr/>
            </p:nvCxnSpPr>
            <p:spPr>
              <a:xfrm>
                <a:off x="113860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2" name="Google Shape;342;p9"/>
              <p:cNvCxnSpPr/>
              <p:nvPr/>
            </p:nvCxnSpPr>
            <p:spPr>
              <a:xfrm>
                <a:off x="166890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3" name="Google Shape;343;p9"/>
              <p:cNvCxnSpPr/>
              <p:nvPr/>
            </p:nvCxnSpPr>
            <p:spPr>
              <a:xfrm>
                <a:off x="219920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4" name="Google Shape;344;p9"/>
              <p:cNvCxnSpPr/>
              <p:nvPr/>
            </p:nvCxnSpPr>
            <p:spPr>
              <a:xfrm>
                <a:off x="2729507"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5" name="Google Shape;345;p9"/>
              <p:cNvCxnSpPr/>
              <p:nvPr/>
            </p:nvCxnSpPr>
            <p:spPr>
              <a:xfrm>
                <a:off x="325980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6" name="Google Shape;346;p9"/>
              <p:cNvCxnSpPr/>
              <p:nvPr/>
            </p:nvCxnSpPr>
            <p:spPr>
              <a:xfrm>
                <a:off x="3790110"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7" name="Google Shape;347;p9"/>
              <p:cNvCxnSpPr/>
              <p:nvPr/>
            </p:nvCxnSpPr>
            <p:spPr>
              <a:xfrm>
                <a:off x="432041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8" name="Google Shape;348;p9"/>
              <p:cNvCxnSpPr/>
              <p:nvPr/>
            </p:nvCxnSpPr>
            <p:spPr>
              <a:xfrm>
                <a:off x="4850713"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49" name="Google Shape;349;p9"/>
              <p:cNvCxnSpPr/>
              <p:nvPr/>
            </p:nvCxnSpPr>
            <p:spPr>
              <a:xfrm>
                <a:off x="5381015"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0" name="Google Shape;350;p9"/>
              <p:cNvCxnSpPr/>
              <p:nvPr/>
            </p:nvCxnSpPr>
            <p:spPr>
              <a:xfrm>
                <a:off x="5911316"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1" name="Google Shape;351;p9"/>
              <p:cNvCxnSpPr/>
              <p:nvPr/>
            </p:nvCxnSpPr>
            <p:spPr>
              <a:xfrm>
                <a:off x="6441618"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2" name="Google Shape;352;p9"/>
              <p:cNvCxnSpPr/>
              <p:nvPr/>
            </p:nvCxnSpPr>
            <p:spPr>
              <a:xfrm>
                <a:off x="6971919"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3" name="Google Shape;353;p9"/>
              <p:cNvCxnSpPr/>
              <p:nvPr/>
            </p:nvCxnSpPr>
            <p:spPr>
              <a:xfrm>
                <a:off x="8032522"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4" name="Google Shape;354;p9"/>
              <p:cNvCxnSpPr/>
              <p:nvPr/>
            </p:nvCxnSpPr>
            <p:spPr>
              <a:xfrm>
                <a:off x="8562824" y="580575"/>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5" name="Google Shape;355;p9"/>
              <p:cNvCxnSpPr/>
              <p:nvPr/>
            </p:nvCxnSpPr>
            <p:spPr>
              <a:xfrm>
                <a:off x="7502221" y="587650"/>
                <a:ext cx="0" cy="4503000"/>
              </a:xfrm>
              <a:prstGeom prst="straightConnector1">
                <a:avLst/>
              </a:prstGeom>
              <a:noFill/>
              <a:ln cap="flat" cmpd="sng" w="9525">
                <a:solidFill>
                  <a:schemeClr val="accent2"/>
                </a:solidFill>
                <a:prstDash val="solid"/>
                <a:round/>
                <a:headEnd len="med" w="med" type="none"/>
                <a:tailEnd len="med" w="med" type="none"/>
              </a:ln>
            </p:spPr>
          </p:cxnSp>
          <p:cxnSp>
            <p:nvCxnSpPr>
              <p:cNvPr id="356" name="Google Shape;356;p9"/>
              <p:cNvCxnSpPr/>
              <p:nvPr/>
            </p:nvCxnSpPr>
            <p:spPr>
              <a:xfrm>
                <a:off x="60800" y="1115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57" name="Google Shape;357;p9"/>
              <p:cNvCxnSpPr/>
              <p:nvPr/>
            </p:nvCxnSpPr>
            <p:spPr>
              <a:xfrm>
                <a:off x="60800" y="1650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58" name="Google Shape;358;p9"/>
              <p:cNvCxnSpPr/>
              <p:nvPr/>
            </p:nvCxnSpPr>
            <p:spPr>
              <a:xfrm>
                <a:off x="60800" y="21846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59" name="Google Shape;359;p9"/>
              <p:cNvCxnSpPr/>
              <p:nvPr/>
            </p:nvCxnSpPr>
            <p:spPr>
              <a:xfrm>
                <a:off x="60800" y="27192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60" name="Google Shape;360;p9"/>
              <p:cNvCxnSpPr/>
              <p:nvPr/>
            </p:nvCxnSpPr>
            <p:spPr>
              <a:xfrm>
                <a:off x="60800" y="32538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61" name="Google Shape;361;p9"/>
              <p:cNvCxnSpPr/>
              <p:nvPr/>
            </p:nvCxnSpPr>
            <p:spPr>
              <a:xfrm>
                <a:off x="60800" y="37884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62" name="Google Shape;362;p9"/>
              <p:cNvCxnSpPr/>
              <p:nvPr/>
            </p:nvCxnSpPr>
            <p:spPr>
              <a:xfrm>
                <a:off x="60800" y="4323050"/>
                <a:ext cx="9033300" cy="0"/>
              </a:xfrm>
              <a:prstGeom prst="straightConnector1">
                <a:avLst/>
              </a:prstGeom>
              <a:noFill/>
              <a:ln cap="flat" cmpd="sng" w="9525">
                <a:solidFill>
                  <a:schemeClr val="accent2"/>
                </a:solidFill>
                <a:prstDash val="solid"/>
                <a:round/>
                <a:headEnd len="med" w="med" type="none"/>
                <a:tailEnd len="med" w="med" type="none"/>
              </a:ln>
            </p:spPr>
          </p:cxnSp>
          <p:cxnSp>
            <p:nvCxnSpPr>
              <p:cNvPr id="363" name="Google Shape;363;p9"/>
              <p:cNvCxnSpPr/>
              <p:nvPr/>
            </p:nvCxnSpPr>
            <p:spPr>
              <a:xfrm>
                <a:off x="60800" y="4857650"/>
                <a:ext cx="9033300" cy="0"/>
              </a:xfrm>
              <a:prstGeom prst="straightConnector1">
                <a:avLst/>
              </a:prstGeom>
              <a:noFill/>
              <a:ln cap="flat" cmpd="sng" w="9525">
                <a:solidFill>
                  <a:schemeClr val="accent2"/>
                </a:solidFill>
                <a:prstDash val="solid"/>
                <a:round/>
                <a:headEnd len="med" w="med" type="none"/>
                <a:tailEnd len="med" w="med" type="none"/>
              </a:ln>
            </p:spPr>
          </p:cxnSp>
        </p:grpSp>
        <p:cxnSp>
          <p:nvCxnSpPr>
            <p:cNvPr id="364" name="Google Shape;364;p9"/>
            <p:cNvCxnSpPr/>
            <p:nvPr/>
          </p:nvCxnSpPr>
          <p:spPr>
            <a:xfrm>
              <a:off x="78000" y="581175"/>
              <a:ext cx="9006000" cy="0"/>
            </a:xfrm>
            <a:prstGeom prst="straightConnector1">
              <a:avLst/>
            </a:prstGeom>
            <a:noFill/>
            <a:ln cap="flat" cmpd="sng" w="9525">
              <a:solidFill>
                <a:schemeClr val="accent4"/>
              </a:solidFill>
              <a:prstDash val="solid"/>
              <a:round/>
              <a:headEnd len="med" w="med" type="none"/>
              <a:tailEnd len="med" w="med" type="none"/>
            </a:ln>
          </p:spPr>
        </p:cxnSp>
        <p:grpSp>
          <p:nvGrpSpPr>
            <p:cNvPr id="365" name="Google Shape;365;p9"/>
            <p:cNvGrpSpPr/>
            <p:nvPr/>
          </p:nvGrpSpPr>
          <p:grpSpPr>
            <a:xfrm>
              <a:off x="-68125" y="-68125"/>
              <a:ext cx="9289800" cy="5270700"/>
              <a:chOff x="-68125" y="-68125"/>
              <a:chExt cx="9289800" cy="5270700"/>
            </a:xfrm>
          </p:grpSpPr>
          <p:sp>
            <p:nvSpPr>
              <p:cNvPr id="366" name="Google Shape;366;p9"/>
              <p:cNvSpPr/>
              <p:nvPr/>
            </p:nvSpPr>
            <p:spPr>
              <a:xfrm>
                <a:off x="-68125" y="-68125"/>
                <a:ext cx="9289800" cy="5270700"/>
              </a:xfrm>
              <a:prstGeom prst="frame">
                <a:avLst>
                  <a:gd fmla="val 2585" name="adj1"/>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7" name="Google Shape;367;p9"/>
              <p:cNvCxnSpPr/>
              <p:nvPr/>
            </p:nvCxnSpPr>
            <p:spPr>
              <a:xfrm rot="10800000">
                <a:off x="-66550" y="-6775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9"/>
              <p:cNvCxnSpPr/>
              <p:nvPr/>
            </p:nvCxnSpPr>
            <p:spPr>
              <a:xfrm flipH="1" rot="10800000">
                <a:off x="9081175" y="-64300"/>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9"/>
              <p:cNvCxnSpPr/>
              <p:nvPr/>
            </p:nvCxnSpPr>
            <p:spPr>
              <a:xfrm flipH="1">
                <a:off x="-66550" y="5065775"/>
                <a:ext cx="135600" cy="136800"/>
              </a:xfrm>
              <a:prstGeom prst="straightConnector1">
                <a:avLst/>
              </a:prstGeom>
              <a:noFill/>
              <a:ln cap="flat" cmpd="sng" w="9525">
                <a:solidFill>
                  <a:schemeClr val="accent4"/>
                </a:solidFill>
                <a:prstDash val="solid"/>
                <a:round/>
                <a:headEnd len="med" w="med" type="none"/>
                <a:tailEnd len="med" w="med" type="none"/>
              </a:ln>
            </p:spPr>
          </p:cxnSp>
          <p:cxnSp>
            <p:nvCxnSpPr>
              <p:cNvPr id="370" name="Google Shape;370;p9"/>
              <p:cNvCxnSpPr/>
              <p:nvPr/>
            </p:nvCxnSpPr>
            <p:spPr>
              <a:xfrm>
                <a:off x="9081175" y="5062325"/>
                <a:ext cx="135600" cy="136800"/>
              </a:xfrm>
              <a:prstGeom prst="straightConnector1">
                <a:avLst/>
              </a:prstGeom>
              <a:noFill/>
              <a:ln cap="flat" cmpd="sng" w="9525">
                <a:solidFill>
                  <a:schemeClr val="accent4"/>
                </a:solidFill>
                <a:prstDash val="solid"/>
                <a:round/>
                <a:headEnd len="med" w="med" type="none"/>
                <a:tailEnd len="med" w="med" type="none"/>
              </a:ln>
            </p:spPr>
          </p:cxnSp>
        </p:grpSp>
      </p:grpSp>
      <p:sp>
        <p:nvSpPr>
          <p:cNvPr id="371" name="Google Shape;371;p9"/>
          <p:cNvSpPr txBox="1"/>
          <p:nvPr>
            <p:ph type="title"/>
          </p:nvPr>
        </p:nvSpPr>
        <p:spPr>
          <a:xfrm>
            <a:off x="2333250" y="1364801"/>
            <a:ext cx="4477500" cy="979200"/>
          </a:xfrm>
          <a:prstGeom prst="rect">
            <a:avLst/>
          </a:prstGeom>
          <a:effectLst>
            <a:outerShdw rotWithShape="0" algn="bl" dir="3180000" dist="38100">
              <a:srgbClr val="000000"/>
            </a:outerShdw>
          </a:effectLst>
        </p:spPr>
        <p:txBody>
          <a:bodyPr anchorCtr="0" anchor="t" bIns="0" lIns="0" spcFirstLastPara="1" rIns="0" wrap="square" tIns="0">
            <a:noAutofit/>
          </a:bodyPr>
          <a:lstStyle>
            <a:lvl1pPr lvl="0" algn="ctr">
              <a:spcBef>
                <a:spcPts val="0"/>
              </a:spcBef>
              <a:spcAft>
                <a:spcPts val="0"/>
              </a:spcAft>
              <a:buSzPts val="4200"/>
              <a:buNone/>
              <a:defRPr sz="61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2" name="Google Shape;372;p9"/>
          <p:cNvSpPr txBox="1"/>
          <p:nvPr>
            <p:ph idx="1" type="subTitle"/>
          </p:nvPr>
        </p:nvSpPr>
        <p:spPr>
          <a:xfrm>
            <a:off x="2473950" y="2473851"/>
            <a:ext cx="4196100" cy="1140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73" name="Google Shape;373;p9"/>
          <p:cNvGrpSpPr/>
          <p:nvPr/>
        </p:nvGrpSpPr>
        <p:grpSpPr>
          <a:xfrm>
            <a:off x="311700" y="245650"/>
            <a:ext cx="691800" cy="168900"/>
            <a:chOff x="311700" y="245650"/>
            <a:chExt cx="691800" cy="168900"/>
          </a:xfrm>
        </p:grpSpPr>
        <p:sp>
          <p:nvSpPr>
            <p:cNvPr id="374" name="Google Shape;374;p9"/>
            <p:cNvSpPr/>
            <p:nvPr/>
          </p:nvSpPr>
          <p:spPr>
            <a:xfrm>
              <a:off x="311700" y="245650"/>
              <a:ext cx="168900" cy="1689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834600" y="245650"/>
              <a:ext cx="168900" cy="1689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573150" y="245650"/>
              <a:ext cx="168900" cy="1689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9"/>
          <p:cNvGrpSpPr/>
          <p:nvPr/>
        </p:nvGrpSpPr>
        <p:grpSpPr>
          <a:xfrm>
            <a:off x="7369816" y="372753"/>
            <a:ext cx="1495131" cy="1495008"/>
            <a:chOff x="7262968" y="372761"/>
            <a:chExt cx="1601812" cy="1601680"/>
          </a:xfrm>
        </p:grpSpPr>
        <p:sp>
          <p:nvSpPr>
            <p:cNvPr id="378" name="Google Shape;378;p9"/>
            <p:cNvSpPr/>
            <p:nvPr/>
          </p:nvSpPr>
          <p:spPr>
            <a:xfrm rot="2735800">
              <a:off x="7499774" y="605034"/>
              <a:ext cx="1128200" cy="1137134"/>
            </a:xfrm>
            <a:custGeom>
              <a:rect b="b" l="l" r="r" t="t"/>
              <a:pathLst>
                <a:path extrusionOk="0" h="30039" w="29803">
                  <a:moveTo>
                    <a:pt x="8172" y="1"/>
                  </a:moveTo>
                  <a:lnTo>
                    <a:pt x="7982" y="19631"/>
                  </a:lnTo>
                  <a:lnTo>
                    <a:pt x="1" y="10281"/>
                  </a:lnTo>
                  <a:lnTo>
                    <a:pt x="921" y="30038"/>
                  </a:lnTo>
                  <a:lnTo>
                    <a:pt x="29803" y="22105"/>
                  </a:lnTo>
                  <a:lnTo>
                    <a:pt x="19875" y="6029"/>
                  </a:lnTo>
                  <a:lnTo>
                    <a:pt x="18748" y="17757"/>
                  </a:lnTo>
                  <a:lnTo>
                    <a:pt x="8172" y="1"/>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9"/>
            <p:cNvGrpSpPr/>
            <p:nvPr/>
          </p:nvGrpSpPr>
          <p:grpSpPr>
            <a:xfrm>
              <a:off x="7431901" y="447049"/>
              <a:ext cx="1160992" cy="1165576"/>
              <a:chOff x="7453911" y="518775"/>
              <a:chExt cx="1077487" cy="1081741"/>
            </a:xfrm>
          </p:grpSpPr>
          <p:sp>
            <p:nvSpPr>
              <p:cNvPr id="380" name="Google Shape;380;p9"/>
              <p:cNvSpPr/>
              <p:nvPr/>
            </p:nvSpPr>
            <p:spPr>
              <a:xfrm rot="2735807">
                <a:off x="8104862" y="569808"/>
                <a:ext cx="246456" cy="246456"/>
              </a:xfrm>
              <a:custGeom>
                <a:rect b="b" l="l" r="r" t="t"/>
                <a:pathLst>
                  <a:path extrusionOk="0" h="7015" w="7015">
                    <a:moveTo>
                      <a:pt x="2545" y="1"/>
                    </a:moveTo>
                    <a:lnTo>
                      <a:pt x="2545" y="1"/>
                    </a:lnTo>
                    <a:cubicBezTo>
                      <a:pt x="3076" y="1937"/>
                      <a:pt x="1938" y="3939"/>
                      <a:pt x="0" y="4470"/>
                    </a:cubicBezTo>
                    <a:cubicBezTo>
                      <a:pt x="323" y="4382"/>
                      <a:pt x="647" y="4340"/>
                      <a:pt x="965" y="4340"/>
                    </a:cubicBezTo>
                    <a:cubicBezTo>
                      <a:pt x="2563" y="4340"/>
                      <a:pt x="4027" y="5399"/>
                      <a:pt x="4471" y="7015"/>
                    </a:cubicBezTo>
                    <a:cubicBezTo>
                      <a:pt x="3939" y="5079"/>
                      <a:pt x="5078" y="3076"/>
                      <a:pt x="7014" y="2544"/>
                    </a:cubicBezTo>
                    <a:lnTo>
                      <a:pt x="7014" y="2544"/>
                    </a:lnTo>
                    <a:cubicBezTo>
                      <a:pt x="6692" y="2632"/>
                      <a:pt x="6368" y="2675"/>
                      <a:pt x="6049" y="2675"/>
                    </a:cubicBezTo>
                    <a:cubicBezTo>
                      <a:pt x="4452" y="2675"/>
                      <a:pt x="2988" y="1614"/>
                      <a:pt x="2545"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rot="2735807">
                <a:off x="7688931" y="617217"/>
                <a:ext cx="197657" cy="197657"/>
              </a:xfrm>
              <a:custGeom>
                <a:rect b="b" l="l" r="r" t="t"/>
                <a:pathLst>
                  <a:path extrusionOk="0" h="5626" w="5626">
                    <a:moveTo>
                      <a:pt x="2041" y="1"/>
                    </a:moveTo>
                    <a:lnTo>
                      <a:pt x="2041" y="1"/>
                    </a:lnTo>
                    <a:cubicBezTo>
                      <a:pt x="2466" y="1554"/>
                      <a:pt x="1554" y="3158"/>
                      <a:pt x="1" y="3585"/>
                    </a:cubicBezTo>
                    <a:cubicBezTo>
                      <a:pt x="259" y="3514"/>
                      <a:pt x="519" y="3480"/>
                      <a:pt x="775" y="3480"/>
                    </a:cubicBezTo>
                    <a:cubicBezTo>
                      <a:pt x="2056" y="3480"/>
                      <a:pt x="3230" y="4330"/>
                      <a:pt x="3585" y="5625"/>
                    </a:cubicBezTo>
                    <a:cubicBezTo>
                      <a:pt x="3159" y="4072"/>
                      <a:pt x="4072" y="2468"/>
                      <a:pt x="5626" y="2041"/>
                    </a:cubicBezTo>
                    <a:lnTo>
                      <a:pt x="5626" y="2041"/>
                    </a:lnTo>
                    <a:cubicBezTo>
                      <a:pt x="5367" y="2112"/>
                      <a:pt x="5107" y="2146"/>
                      <a:pt x="4851" y="2146"/>
                    </a:cubicBezTo>
                    <a:cubicBezTo>
                      <a:pt x="3570" y="2146"/>
                      <a:pt x="2396" y="1296"/>
                      <a:pt x="2041"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rot="2735807">
                <a:off x="8292880" y="998916"/>
                <a:ext cx="197622" cy="197551"/>
              </a:xfrm>
              <a:custGeom>
                <a:rect b="b" l="l" r="r" t="t"/>
                <a:pathLst>
                  <a:path extrusionOk="0" h="5623" w="5625">
                    <a:moveTo>
                      <a:pt x="2041" y="0"/>
                    </a:moveTo>
                    <a:lnTo>
                      <a:pt x="2041" y="0"/>
                    </a:lnTo>
                    <a:cubicBezTo>
                      <a:pt x="2467" y="1554"/>
                      <a:pt x="1554" y="3158"/>
                      <a:pt x="0" y="3584"/>
                    </a:cubicBezTo>
                    <a:cubicBezTo>
                      <a:pt x="259" y="3513"/>
                      <a:pt x="519" y="3479"/>
                      <a:pt x="775" y="3479"/>
                    </a:cubicBezTo>
                    <a:cubicBezTo>
                      <a:pt x="2055" y="3479"/>
                      <a:pt x="3229" y="4329"/>
                      <a:pt x="3585" y="5623"/>
                    </a:cubicBezTo>
                    <a:cubicBezTo>
                      <a:pt x="3158" y="4071"/>
                      <a:pt x="4071" y="2465"/>
                      <a:pt x="5625" y="2040"/>
                    </a:cubicBezTo>
                    <a:lnTo>
                      <a:pt x="5625" y="2040"/>
                    </a:lnTo>
                    <a:cubicBezTo>
                      <a:pt x="5367" y="2111"/>
                      <a:pt x="5107" y="2145"/>
                      <a:pt x="4852" y="2145"/>
                    </a:cubicBezTo>
                    <a:cubicBezTo>
                      <a:pt x="3571" y="2145"/>
                      <a:pt x="2397" y="1295"/>
                      <a:pt x="2041"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rot="2735807">
                <a:off x="7793386" y="1091363"/>
                <a:ext cx="212904" cy="329545"/>
              </a:xfrm>
              <a:custGeom>
                <a:rect b="b" l="l" r="r" t="t"/>
                <a:pathLst>
                  <a:path extrusionOk="0" h="9380" w="6060">
                    <a:moveTo>
                      <a:pt x="2084" y="0"/>
                    </a:moveTo>
                    <a:cubicBezTo>
                      <a:pt x="1972" y="0"/>
                      <a:pt x="1861" y="15"/>
                      <a:pt x="1753" y="45"/>
                    </a:cubicBezTo>
                    <a:cubicBezTo>
                      <a:pt x="470" y="397"/>
                      <a:pt x="0" y="2763"/>
                      <a:pt x="704" y="5329"/>
                    </a:cubicBezTo>
                    <a:cubicBezTo>
                      <a:pt x="1349" y="7678"/>
                      <a:pt x="2756" y="9380"/>
                      <a:pt x="3974" y="9380"/>
                    </a:cubicBezTo>
                    <a:cubicBezTo>
                      <a:pt x="4086" y="9380"/>
                      <a:pt x="4197" y="9365"/>
                      <a:pt x="4305" y="9336"/>
                    </a:cubicBezTo>
                    <a:cubicBezTo>
                      <a:pt x="5590" y="8983"/>
                      <a:pt x="6060" y="6617"/>
                      <a:pt x="5355" y="4051"/>
                    </a:cubicBezTo>
                    <a:cubicBezTo>
                      <a:pt x="4711" y="1702"/>
                      <a:pt x="3304" y="0"/>
                      <a:pt x="2084"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2735807">
                <a:off x="7513954" y="1017932"/>
                <a:ext cx="149174" cy="230787"/>
              </a:xfrm>
              <a:custGeom>
                <a:rect b="b" l="l" r="r" t="t"/>
                <a:pathLst>
                  <a:path extrusionOk="0" h="6569" w="4246">
                    <a:moveTo>
                      <a:pt x="1463" y="0"/>
                    </a:moveTo>
                    <a:cubicBezTo>
                      <a:pt x="1384" y="0"/>
                      <a:pt x="1306" y="10"/>
                      <a:pt x="1230" y="31"/>
                    </a:cubicBezTo>
                    <a:cubicBezTo>
                      <a:pt x="331" y="278"/>
                      <a:pt x="0" y="1936"/>
                      <a:pt x="495" y="3733"/>
                    </a:cubicBezTo>
                    <a:cubicBezTo>
                      <a:pt x="947" y="5377"/>
                      <a:pt x="1931" y="6569"/>
                      <a:pt x="2785" y="6569"/>
                    </a:cubicBezTo>
                    <a:cubicBezTo>
                      <a:pt x="2864" y="6569"/>
                      <a:pt x="2941" y="6559"/>
                      <a:pt x="3017" y="6538"/>
                    </a:cubicBezTo>
                    <a:cubicBezTo>
                      <a:pt x="3917" y="6290"/>
                      <a:pt x="4245" y="4634"/>
                      <a:pt x="3752" y="2837"/>
                    </a:cubicBezTo>
                    <a:cubicBezTo>
                      <a:pt x="3300" y="1192"/>
                      <a:pt x="2316" y="0"/>
                      <a:pt x="1463"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rot="2735807">
                <a:off x="8085615" y="1351076"/>
                <a:ext cx="149138" cy="230822"/>
              </a:xfrm>
              <a:custGeom>
                <a:rect b="b" l="l" r="r" t="t"/>
                <a:pathLst>
                  <a:path extrusionOk="0" h="6570" w="4245">
                    <a:moveTo>
                      <a:pt x="1462" y="1"/>
                    </a:moveTo>
                    <a:cubicBezTo>
                      <a:pt x="1383" y="1"/>
                      <a:pt x="1305" y="11"/>
                      <a:pt x="1229" y="32"/>
                    </a:cubicBezTo>
                    <a:cubicBezTo>
                      <a:pt x="330" y="280"/>
                      <a:pt x="1" y="1937"/>
                      <a:pt x="494" y="3733"/>
                    </a:cubicBezTo>
                    <a:cubicBezTo>
                      <a:pt x="945" y="5379"/>
                      <a:pt x="1931" y="6570"/>
                      <a:pt x="2784" y="6570"/>
                    </a:cubicBezTo>
                    <a:cubicBezTo>
                      <a:pt x="2863" y="6570"/>
                      <a:pt x="2940" y="6559"/>
                      <a:pt x="3016" y="6539"/>
                    </a:cubicBezTo>
                    <a:cubicBezTo>
                      <a:pt x="3916" y="6291"/>
                      <a:pt x="4244" y="4634"/>
                      <a:pt x="3751" y="2837"/>
                    </a:cubicBezTo>
                    <a:cubicBezTo>
                      <a:pt x="3300" y="1193"/>
                      <a:pt x="2315" y="1"/>
                      <a:pt x="1462"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6" name="Google Shape;386;p9"/>
          <p:cNvSpPr/>
          <p:nvPr/>
        </p:nvSpPr>
        <p:spPr>
          <a:xfrm>
            <a:off x="8529250" y="260620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flipH="1" rot="-768723">
            <a:off x="896275" y="1029848"/>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685800" y="2674931"/>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9" name="Shape 389"/>
        <p:cNvGrpSpPr/>
        <p:nvPr/>
      </p:nvGrpSpPr>
      <p:grpSpPr>
        <a:xfrm>
          <a:off x="0" y="0"/>
          <a:ext cx="0" cy="0"/>
          <a:chOff x="0" y="0"/>
          <a:chExt cx="0" cy="0"/>
        </a:xfrm>
      </p:grpSpPr>
      <p:sp>
        <p:nvSpPr>
          <p:cNvPr id="390" name="Google Shape;390;p10"/>
          <p:cNvSpPr txBox="1"/>
          <p:nvPr>
            <p:ph type="title"/>
          </p:nvPr>
        </p:nvSpPr>
        <p:spPr>
          <a:xfrm>
            <a:off x="742051" y="570900"/>
            <a:ext cx="5039100" cy="1426800"/>
          </a:xfrm>
          <a:prstGeom prst="rect">
            <a:avLst/>
          </a:prstGeom>
          <a:effectLst>
            <a:outerShdw rotWithShape="0" algn="bl" dir="2220000" dist="28575">
              <a:srgbClr val="000000"/>
            </a:outerShdw>
          </a:effectLst>
        </p:spPr>
        <p:txBody>
          <a:bodyPr anchorCtr="0" anchor="t" bIns="0" lIns="0" spcFirstLastPara="1" rIns="0" wrap="square" tIns="0">
            <a:noAutofit/>
          </a:bodyPr>
          <a:lstStyle>
            <a:lvl1pPr lvl="0" rtl="0">
              <a:spcBef>
                <a:spcPts val="0"/>
              </a:spcBef>
              <a:spcAft>
                <a:spcPts val="0"/>
              </a:spcAft>
              <a:buSzPts val="3500"/>
              <a:buNone/>
              <a:defRPr sz="4500">
                <a:solidFill>
                  <a:schemeClr val="lt2"/>
                </a:solidFill>
              </a:defRPr>
            </a:lvl1pPr>
            <a:lvl2pPr lvl="1" rtl="0" algn="ctr">
              <a:spcBef>
                <a:spcPts val="0"/>
              </a:spcBef>
              <a:spcAft>
                <a:spcPts val="0"/>
              </a:spcAft>
              <a:buSzPts val="2800"/>
              <a:buFont typeface="Passion One"/>
              <a:buNone/>
              <a:defRPr>
                <a:latin typeface="Passion One"/>
                <a:ea typeface="Passion One"/>
                <a:cs typeface="Passion One"/>
                <a:sym typeface="Passion One"/>
              </a:defRPr>
            </a:lvl2pPr>
            <a:lvl3pPr lvl="2" rtl="0" algn="ctr">
              <a:spcBef>
                <a:spcPts val="0"/>
              </a:spcBef>
              <a:spcAft>
                <a:spcPts val="0"/>
              </a:spcAft>
              <a:buSzPts val="2800"/>
              <a:buFont typeface="Passion One"/>
              <a:buNone/>
              <a:defRPr>
                <a:latin typeface="Passion One"/>
                <a:ea typeface="Passion One"/>
                <a:cs typeface="Passion One"/>
                <a:sym typeface="Passion One"/>
              </a:defRPr>
            </a:lvl3pPr>
            <a:lvl4pPr lvl="3" rtl="0" algn="ctr">
              <a:spcBef>
                <a:spcPts val="0"/>
              </a:spcBef>
              <a:spcAft>
                <a:spcPts val="0"/>
              </a:spcAft>
              <a:buSzPts val="2800"/>
              <a:buFont typeface="Passion One"/>
              <a:buNone/>
              <a:defRPr>
                <a:latin typeface="Passion One"/>
                <a:ea typeface="Passion One"/>
                <a:cs typeface="Passion One"/>
                <a:sym typeface="Passion One"/>
              </a:defRPr>
            </a:lvl4pPr>
            <a:lvl5pPr lvl="4" rtl="0" algn="ctr">
              <a:spcBef>
                <a:spcPts val="0"/>
              </a:spcBef>
              <a:spcAft>
                <a:spcPts val="0"/>
              </a:spcAft>
              <a:buSzPts val="2800"/>
              <a:buFont typeface="Passion One"/>
              <a:buNone/>
              <a:defRPr>
                <a:latin typeface="Passion One"/>
                <a:ea typeface="Passion One"/>
                <a:cs typeface="Passion One"/>
                <a:sym typeface="Passion One"/>
              </a:defRPr>
            </a:lvl5pPr>
            <a:lvl6pPr lvl="5" rtl="0" algn="ctr">
              <a:spcBef>
                <a:spcPts val="0"/>
              </a:spcBef>
              <a:spcAft>
                <a:spcPts val="0"/>
              </a:spcAft>
              <a:buSzPts val="2800"/>
              <a:buFont typeface="Passion One"/>
              <a:buNone/>
              <a:defRPr>
                <a:latin typeface="Passion One"/>
                <a:ea typeface="Passion One"/>
                <a:cs typeface="Passion One"/>
                <a:sym typeface="Passion One"/>
              </a:defRPr>
            </a:lvl6pPr>
            <a:lvl7pPr lvl="6" rtl="0" algn="ctr">
              <a:spcBef>
                <a:spcPts val="0"/>
              </a:spcBef>
              <a:spcAft>
                <a:spcPts val="0"/>
              </a:spcAft>
              <a:buSzPts val="2800"/>
              <a:buFont typeface="Passion One"/>
              <a:buNone/>
              <a:defRPr>
                <a:latin typeface="Passion One"/>
                <a:ea typeface="Passion One"/>
                <a:cs typeface="Passion One"/>
                <a:sym typeface="Passion One"/>
              </a:defRPr>
            </a:lvl7pPr>
            <a:lvl8pPr lvl="7" rtl="0" algn="ctr">
              <a:spcBef>
                <a:spcPts val="0"/>
              </a:spcBef>
              <a:spcAft>
                <a:spcPts val="0"/>
              </a:spcAft>
              <a:buSzPts val="2800"/>
              <a:buFont typeface="Passion One"/>
              <a:buNone/>
              <a:defRPr>
                <a:latin typeface="Passion One"/>
                <a:ea typeface="Passion One"/>
                <a:cs typeface="Passion One"/>
                <a:sym typeface="Passion One"/>
              </a:defRPr>
            </a:lvl8pPr>
            <a:lvl9pPr lvl="8" rtl="0" algn="ctr">
              <a:spcBef>
                <a:spcPts val="0"/>
              </a:spcBef>
              <a:spcAft>
                <a:spcPts val="0"/>
              </a:spcAft>
              <a:buSzPts val="3000"/>
              <a:buFont typeface="Passion One"/>
              <a:buNone/>
              <a:defRPr sz="3000">
                <a:latin typeface="Passion One"/>
                <a:ea typeface="Passion One"/>
                <a:cs typeface="Passion One"/>
                <a:sym typeface="Passion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nSpc>
                <a:spcPct val="100000"/>
              </a:lnSpc>
              <a:spcBef>
                <a:spcPts val="0"/>
              </a:spcBef>
              <a:spcAft>
                <a:spcPts val="0"/>
              </a:spcAft>
              <a:buClr>
                <a:schemeClr val="accent4"/>
              </a:buClr>
              <a:buSzPts val="3500"/>
              <a:buFont typeface="Passion One"/>
              <a:buNone/>
              <a:defRPr sz="3500">
                <a:solidFill>
                  <a:schemeClr val="accent4"/>
                </a:solidFill>
                <a:latin typeface="Passion One"/>
                <a:ea typeface="Passion One"/>
                <a:cs typeface="Passion One"/>
                <a:sym typeface="Passion One"/>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30200" lvl="0" marL="4572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1pPr>
            <a:lvl2pPr indent="-330200" lvl="1" marL="9144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2pPr>
            <a:lvl3pPr indent="-330200" lvl="2" marL="13716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3pPr>
            <a:lvl4pPr indent="-330200" lvl="3" marL="18288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4pPr>
            <a:lvl5pPr indent="-330200" lvl="4" marL="22860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5pPr>
            <a:lvl6pPr indent="-330200" lvl="5" marL="27432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6pPr>
            <a:lvl7pPr indent="-330200" lvl="6" marL="32004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7pPr>
            <a:lvl8pPr indent="-330200" lvl="7" marL="36576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8pPr>
            <a:lvl9pPr indent="-330200" lvl="8" marL="4114800">
              <a:lnSpc>
                <a:spcPct val="100000"/>
              </a:lnSpc>
              <a:spcBef>
                <a:spcPts val="0"/>
              </a:spcBef>
              <a:spcAft>
                <a:spcPts val="0"/>
              </a:spcAft>
              <a:buClr>
                <a:schemeClr val="accent4"/>
              </a:buClr>
              <a:buSzPts val="1600"/>
              <a:buFont typeface="Barlow Semi Condensed"/>
              <a:buChar char="■"/>
              <a:defRPr sz="1600">
                <a:solidFill>
                  <a:schemeClr val="accent4"/>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www.scribd.com/doc/173050985/Curriculumul-Scolar-Continutul-Invatamantului" TargetMode="External"/><Relationship Id="rId4" Type="http://schemas.openxmlformats.org/officeDocument/2006/relationships/hyperlink" Target="https://www.scribd.com/document/615247054/Con%C8%9Binutul-inv%C4%83%C8%9B%C4%83mantului" TargetMode="External"/><Relationship Id="rId5" Type="http://schemas.openxmlformats.org/officeDocument/2006/relationships/hyperlink" Target="https://www.scribd.com/document/399320669/5-Relatia-Dintre-Curriculum-Si-Continutul-Invatamantului" TargetMode="External"/><Relationship Id="rId6" Type="http://schemas.openxmlformats.org/officeDocument/2006/relationships/hyperlink" Target="https://ro.wikipedia.org/wiki/Educa%C8%9Bia_%C3%AEn_Rom%C3%A2n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35"/>
          <p:cNvSpPr/>
          <p:nvPr/>
        </p:nvSpPr>
        <p:spPr>
          <a:xfrm>
            <a:off x="2127563" y="3433575"/>
            <a:ext cx="5019000" cy="4746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txBox="1"/>
          <p:nvPr>
            <p:ph idx="1" type="subTitle"/>
          </p:nvPr>
        </p:nvSpPr>
        <p:spPr>
          <a:xfrm>
            <a:off x="2062500" y="3371775"/>
            <a:ext cx="5019000" cy="474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Chiș Bogdan, Lucaci George, Moga Antonia, Mutu Vlad</a:t>
            </a:r>
            <a:endParaRPr sz="1500"/>
          </a:p>
        </p:txBody>
      </p:sp>
      <p:sp>
        <p:nvSpPr>
          <p:cNvPr id="1556" name="Google Shape;1556;p35"/>
          <p:cNvSpPr/>
          <p:nvPr/>
        </p:nvSpPr>
        <p:spPr>
          <a:xfrm rot="10800000">
            <a:off x="379668" y="3358848"/>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rot="10800000">
            <a:off x="2577857" y="459894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1822600" y="4365944"/>
            <a:ext cx="112500" cy="1125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rot="10800000">
            <a:off x="638194" y="208279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1573025" y="1808769"/>
            <a:ext cx="112500" cy="112500"/>
          </a:xfrm>
          <a:prstGeom prst="ellipse">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rot="10800000">
            <a:off x="1036681" y="1088698"/>
            <a:ext cx="357023" cy="357112"/>
          </a:xfrm>
          <a:custGeom>
            <a:rect b="b" l="l" r="r" t="t"/>
            <a:pathLst>
              <a:path extrusionOk="0" h="6261" w="6260">
                <a:moveTo>
                  <a:pt x="3130" y="1"/>
                </a:moveTo>
                <a:cubicBezTo>
                  <a:pt x="3130" y="1728"/>
                  <a:pt x="1728" y="3130"/>
                  <a:pt x="1" y="3130"/>
                </a:cubicBezTo>
                <a:cubicBezTo>
                  <a:pt x="1728" y="3130"/>
                  <a:pt x="3130" y="4532"/>
                  <a:pt x="3130" y="6261"/>
                </a:cubicBezTo>
                <a:cubicBezTo>
                  <a:pt x="3130" y="4532"/>
                  <a:pt x="4532" y="3130"/>
                  <a:pt x="6259" y="3130"/>
                </a:cubicBezTo>
                <a:cubicBezTo>
                  <a:pt x="4532" y="3130"/>
                  <a:pt x="3130" y="1730"/>
                  <a:pt x="3130" y="1"/>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rot="10800000">
            <a:off x="7444588" y="2059525"/>
            <a:ext cx="351888" cy="35194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8676825" y="1696269"/>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rot="10800000">
            <a:off x="7939457" y="1027999"/>
            <a:ext cx="207164" cy="207190"/>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5"/>
          <p:cNvSpPr/>
          <p:nvPr/>
        </p:nvSpPr>
        <p:spPr>
          <a:xfrm rot="10800000">
            <a:off x="6730799" y="4632535"/>
            <a:ext cx="217349" cy="217378"/>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5"/>
          <p:cNvSpPr/>
          <p:nvPr/>
        </p:nvSpPr>
        <p:spPr>
          <a:xfrm>
            <a:off x="7739350" y="4292944"/>
            <a:ext cx="112500" cy="112500"/>
          </a:xfrm>
          <a:prstGeom prst="ellipse">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5"/>
          <p:cNvSpPr txBox="1"/>
          <p:nvPr>
            <p:ph type="ctrTitle"/>
          </p:nvPr>
        </p:nvSpPr>
        <p:spPr>
          <a:xfrm>
            <a:off x="2526412" y="1696275"/>
            <a:ext cx="4077300" cy="14622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b="1" lang="en" sz="4600">
                <a:latin typeface="Fjalla One"/>
                <a:ea typeface="Fjalla One"/>
                <a:cs typeface="Fjalla One"/>
                <a:sym typeface="Fjalla One"/>
              </a:rPr>
              <a:t>CONȚINUTUL</a:t>
            </a:r>
            <a:r>
              <a:rPr b="1" lang="en" sz="4600">
                <a:latin typeface="Fjalla One"/>
                <a:ea typeface="Fjalla One"/>
                <a:cs typeface="Fjalla One"/>
                <a:sym typeface="Fjalla One"/>
              </a:rPr>
              <a:t> </a:t>
            </a:r>
            <a:r>
              <a:rPr b="1" lang="en" sz="4900">
                <a:latin typeface="Fjalla One"/>
                <a:ea typeface="Fjalla One"/>
                <a:cs typeface="Fjalla One"/>
                <a:sym typeface="Fjalla One"/>
              </a:rPr>
              <a:t>ÎNVĂȚĂMÂNTULUI</a:t>
            </a:r>
            <a:endParaRPr b="1" sz="4900">
              <a:latin typeface="Fjalla One"/>
              <a:ea typeface="Fjalla One"/>
              <a:cs typeface="Fjalla One"/>
              <a:sym typeface="Fjalla One"/>
            </a:endParaRPr>
          </a:p>
        </p:txBody>
      </p:sp>
      <p:grpSp>
        <p:nvGrpSpPr>
          <p:cNvPr id="1568" name="Google Shape;1568;p35"/>
          <p:cNvGrpSpPr/>
          <p:nvPr/>
        </p:nvGrpSpPr>
        <p:grpSpPr>
          <a:xfrm>
            <a:off x="349721" y="3690582"/>
            <a:ext cx="1249854" cy="1531468"/>
            <a:chOff x="349721" y="3658257"/>
            <a:chExt cx="1249854" cy="1531468"/>
          </a:xfrm>
        </p:grpSpPr>
        <p:sp>
          <p:nvSpPr>
            <p:cNvPr id="1569" name="Google Shape;1569;p35"/>
            <p:cNvSpPr/>
            <p:nvPr/>
          </p:nvSpPr>
          <p:spPr>
            <a:xfrm rot="10800000">
              <a:off x="353179" y="3661541"/>
              <a:ext cx="1002636" cy="1524858"/>
            </a:xfrm>
            <a:custGeom>
              <a:rect b="b" l="l" r="r" t="t"/>
              <a:pathLst>
                <a:path extrusionOk="0" h="34832" w="22903">
                  <a:moveTo>
                    <a:pt x="8451" y="12507"/>
                  </a:moveTo>
                  <a:cubicBezTo>
                    <a:pt x="9453" y="12507"/>
                    <a:pt x="10867" y="13374"/>
                    <a:pt x="11825" y="15172"/>
                  </a:cubicBezTo>
                  <a:cubicBezTo>
                    <a:pt x="12277" y="16022"/>
                    <a:pt x="12592" y="16942"/>
                    <a:pt x="12775" y="17894"/>
                  </a:cubicBezTo>
                  <a:cubicBezTo>
                    <a:pt x="12125" y="18115"/>
                    <a:pt x="11452" y="18232"/>
                    <a:pt x="10798" y="18232"/>
                  </a:cubicBezTo>
                  <a:cubicBezTo>
                    <a:pt x="10128" y="18232"/>
                    <a:pt x="9478" y="18109"/>
                    <a:pt x="8893" y="17853"/>
                  </a:cubicBezTo>
                  <a:cubicBezTo>
                    <a:pt x="7628" y="17295"/>
                    <a:pt x="6679" y="16089"/>
                    <a:pt x="6588" y="14921"/>
                  </a:cubicBezTo>
                  <a:cubicBezTo>
                    <a:pt x="6545" y="14369"/>
                    <a:pt x="6727" y="13793"/>
                    <a:pt x="7040" y="13342"/>
                  </a:cubicBezTo>
                  <a:cubicBezTo>
                    <a:pt x="7318" y="12939"/>
                    <a:pt x="7702" y="12636"/>
                    <a:pt x="8119" y="12542"/>
                  </a:cubicBezTo>
                  <a:cubicBezTo>
                    <a:pt x="8223" y="12519"/>
                    <a:pt x="8334" y="12507"/>
                    <a:pt x="8451" y="12507"/>
                  </a:cubicBezTo>
                  <a:close/>
                  <a:moveTo>
                    <a:pt x="11519" y="0"/>
                  </a:moveTo>
                  <a:cubicBezTo>
                    <a:pt x="14403" y="1737"/>
                    <a:pt x="16579" y="4681"/>
                    <a:pt x="17292" y="7970"/>
                  </a:cubicBezTo>
                  <a:cubicBezTo>
                    <a:pt x="17775" y="10205"/>
                    <a:pt x="17535" y="12498"/>
                    <a:pt x="16675" y="14333"/>
                  </a:cubicBezTo>
                  <a:cubicBezTo>
                    <a:pt x="16484" y="13856"/>
                    <a:pt x="16268" y="13390"/>
                    <a:pt x="16026" y="12934"/>
                  </a:cubicBezTo>
                  <a:cubicBezTo>
                    <a:pt x="15188" y="11362"/>
                    <a:pt x="13968" y="9987"/>
                    <a:pt x="12588" y="9062"/>
                  </a:cubicBezTo>
                  <a:cubicBezTo>
                    <a:pt x="11280" y="8186"/>
                    <a:pt x="9890" y="7739"/>
                    <a:pt x="8502" y="7739"/>
                  </a:cubicBezTo>
                  <a:cubicBezTo>
                    <a:pt x="8025" y="7739"/>
                    <a:pt x="7549" y="7791"/>
                    <a:pt x="7076" y="7898"/>
                  </a:cubicBezTo>
                  <a:cubicBezTo>
                    <a:pt x="3872" y="8617"/>
                    <a:pt x="1573" y="11864"/>
                    <a:pt x="1842" y="15292"/>
                  </a:cubicBezTo>
                  <a:cubicBezTo>
                    <a:pt x="2071" y="18222"/>
                    <a:pt x="4086" y="20938"/>
                    <a:pt x="6975" y="22210"/>
                  </a:cubicBezTo>
                  <a:cubicBezTo>
                    <a:pt x="8188" y="22744"/>
                    <a:pt x="9500" y="23000"/>
                    <a:pt x="10825" y="23000"/>
                  </a:cubicBezTo>
                  <a:cubicBezTo>
                    <a:pt x="11398" y="23000"/>
                    <a:pt x="11973" y="22952"/>
                    <a:pt x="12544" y="22858"/>
                  </a:cubicBezTo>
                  <a:lnTo>
                    <a:pt x="12544" y="22858"/>
                  </a:lnTo>
                  <a:cubicBezTo>
                    <a:pt x="12222" y="23985"/>
                    <a:pt x="11713" y="25048"/>
                    <a:pt x="11022" y="25979"/>
                  </a:cubicBezTo>
                  <a:cubicBezTo>
                    <a:pt x="9137" y="28525"/>
                    <a:pt x="5907" y="30069"/>
                    <a:pt x="2726" y="30069"/>
                  </a:cubicBezTo>
                  <a:cubicBezTo>
                    <a:pt x="2118" y="30069"/>
                    <a:pt x="1512" y="30012"/>
                    <a:pt x="917" y="29895"/>
                  </a:cubicBezTo>
                  <a:lnTo>
                    <a:pt x="0" y="34567"/>
                  </a:lnTo>
                  <a:cubicBezTo>
                    <a:pt x="909" y="34745"/>
                    <a:pt x="1829" y="34832"/>
                    <a:pt x="2747" y="34832"/>
                  </a:cubicBezTo>
                  <a:cubicBezTo>
                    <a:pt x="7419" y="34832"/>
                    <a:pt x="12046" y="32595"/>
                    <a:pt x="14847" y="28813"/>
                  </a:cubicBezTo>
                  <a:cubicBezTo>
                    <a:pt x="14935" y="28694"/>
                    <a:pt x="15022" y="28574"/>
                    <a:pt x="15106" y="28452"/>
                  </a:cubicBezTo>
                  <a:cubicBezTo>
                    <a:pt x="16716" y="26128"/>
                    <a:pt x="17595" y="23356"/>
                    <a:pt x="17715" y="20552"/>
                  </a:cubicBezTo>
                  <a:cubicBezTo>
                    <a:pt x="18295" y="20090"/>
                    <a:pt x="18828" y="19572"/>
                    <a:pt x="19304" y="19005"/>
                  </a:cubicBezTo>
                  <a:cubicBezTo>
                    <a:pt x="21918" y="15890"/>
                    <a:pt x="22902" y="11389"/>
                    <a:pt x="21945" y="6962"/>
                  </a:cubicBezTo>
                  <a:cubicBezTo>
                    <a:pt x="21401" y="4457"/>
                    <a:pt x="20252" y="2067"/>
                    <a:pt x="1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5"/>
            <p:cNvSpPr/>
            <p:nvPr/>
          </p:nvSpPr>
          <p:spPr>
            <a:xfrm rot="10800000">
              <a:off x="1315590" y="3673014"/>
              <a:ext cx="279694" cy="204572"/>
            </a:xfrm>
            <a:custGeom>
              <a:rect b="b" l="l" r="r" t="t"/>
              <a:pathLst>
                <a:path extrusionOk="0" h="4673" w="6389">
                  <a:moveTo>
                    <a:pt x="6389" y="1"/>
                  </a:moveTo>
                  <a:lnTo>
                    <a:pt x="1" y="883"/>
                  </a:lnTo>
                  <a:lnTo>
                    <a:pt x="5470" y="4673"/>
                  </a:lnTo>
                  <a:lnTo>
                    <a:pt x="6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rot="10800000">
              <a:off x="1484659" y="3773351"/>
              <a:ext cx="110626" cy="80901"/>
            </a:xfrm>
            <a:custGeom>
              <a:rect b="b" l="l" r="r" t="t"/>
              <a:pathLst>
                <a:path extrusionOk="0" h="1848" w="2527">
                  <a:moveTo>
                    <a:pt x="2526" y="0"/>
                  </a:moveTo>
                  <a:lnTo>
                    <a:pt x="1" y="350"/>
                  </a:lnTo>
                  <a:lnTo>
                    <a:pt x="2164" y="1848"/>
                  </a:lnTo>
                  <a:lnTo>
                    <a:pt x="25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rot="10800000">
              <a:off x="645306" y="3762303"/>
              <a:ext cx="695230" cy="984206"/>
            </a:xfrm>
            <a:custGeom>
              <a:rect b="b" l="l" r="r" t="t"/>
              <a:pathLst>
                <a:path extrusionOk="0" h="22482" w="15881">
                  <a:moveTo>
                    <a:pt x="8135" y="0"/>
                  </a:moveTo>
                  <a:cubicBezTo>
                    <a:pt x="7837" y="0"/>
                    <a:pt x="7536" y="32"/>
                    <a:pt x="7233" y="100"/>
                  </a:cubicBezTo>
                  <a:cubicBezTo>
                    <a:pt x="5158" y="566"/>
                    <a:pt x="3614" y="2793"/>
                    <a:pt x="3791" y="5066"/>
                  </a:cubicBezTo>
                  <a:cubicBezTo>
                    <a:pt x="3956" y="7160"/>
                    <a:pt x="5433" y="9118"/>
                    <a:pt x="7555" y="10052"/>
                  </a:cubicBezTo>
                  <a:cubicBezTo>
                    <a:pt x="8460" y="10450"/>
                    <a:pt x="9441" y="10650"/>
                    <a:pt x="10459" y="10650"/>
                  </a:cubicBezTo>
                  <a:cubicBezTo>
                    <a:pt x="11151" y="10650"/>
                    <a:pt x="11859" y="10558"/>
                    <a:pt x="12571" y="10373"/>
                  </a:cubicBezTo>
                  <a:cubicBezTo>
                    <a:pt x="12611" y="10363"/>
                    <a:pt x="12635" y="10322"/>
                    <a:pt x="12623" y="10283"/>
                  </a:cubicBezTo>
                  <a:cubicBezTo>
                    <a:pt x="12616" y="10248"/>
                    <a:pt x="12586" y="10226"/>
                    <a:pt x="12553" y="10226"/>
                  </a:cubicBezTo>
                  <a:cubicBezTo>
                    <a:pt x="12547" y="10226"/>
                    <a:pt x="12540" y="10227"/>
                    <a:pt x="12533" y="10229"/>
                  </a:cubicBezTo>
                  <a:cubicBezTo>
                    <a:pt x="11834" y="10411"/>
                    <a:pt x="11139" y="10501"/>
                    <a:pt x="10461" y="10501"/>
                  </a:cubicBezTo>
                  <a:cubicBezTo>
                    <a:pt x="9463" y="10501"/>
                    <a:pt x="8502" y="10305"/>
                    <a:pt x="7615" y="9914"/>
                  </a:cubicBezTo>
                  <a:cubicBezTo>
                    <a:pt x="5543" y="9003"/>
                    <a:pt x="4100" y="7095"/>
                    <a:pt x="3941" y="5053"/>
                  </a:cubicBezTo>
                  <a:cubicBezTo>
                    <a:pt x="3767" y="2853"/>
                    <a:pt x="5259" y="696"/>
                    <a:pt x="7266" y="245"/>
                  </a:cubicBezTo>
                  <a:cubicBezTo>
                    <a:pt x="7559" y="180"/>
                    <a:pt x="7851" y="148"/>
                    <a:pt x="8139" y="148"/>
                  </a:cubicBezTo>
                  <a:cubicBezTo>
                    <a:pt x="10399" y="148"/>
                    <a:pt x="12455" y="2058"/>
                    <a:pt x="13512" y="4042"/>
                  </a:cubicBezTo>
                  <a:cubicBezTo>
                    <a:pt x="15723" y="8195"/>
                    <a:pt x="15328" y="13526"/>
                    <a:pt x="12527" y="17306"/>
                  </a:cubicBezTo>
                  <a:cubicBezTo>
                    <a:pt x="10187" y="20465"/>
                    <a:pt x="6321" y="22333"/>
                    <a:pt x="2420" y="22333"/>
                  </a:cubicBezTo>
                  <a:cubicBezTo>
                    <a:pt x="1653" y="22333"/>
                    <a:pt x="884" y="22261"/>
                    <a:pt x="126" y="22112"/>
                  </a:cubicBezTo>
                  <a:cubicBezTo>
                    <a:pt x="118" y="22110"/>
                    <a:pt x="111" y="22109"/>
                    <a:pt x="104" y="22109"/>
                  </a:cubicBezTo>
                  <a:cubicBezTo>
                    <a:pt x="19" y="22109"/>
                    <a:pt x="0" y="22244"/>
                    <a:pt x="96" y="22257"/>
                  </a:cubicBezTo>
                  <a:cubicBezTo>
                    <a:pt x="860" y="22408"/>
                    <a:pt x="1640" y="22482"/>
                    <a:pt x="2419" y="22482"/>
                  </a:cubicBezTo>
                  <a:cubicBezTo>
                    <a:pt x="6367" y="22482"/>
                    <a:pt x="10278" y="20590"/>
                    <a:pt x="12646" y="17395"/>
                  </a:cubicBezTo>
                  <a:cubicBezTo>
                    <a:pt x="15479" y="13568"/>
                    <a:pt x="15881" y="8174"/>
                    <a:pt x="13643" y="3972"/>
                  </a:cubicBezTo>
                  <a:cubicBezTo>
                    <a:pt x="12564" y="1946"/>
                    <a:pt x="10457" y="0"/>
                    <a:pt x="81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rot="10800000">
              <a:off x="458358" y="4415564"/>
              <a:ext cx="228037" cy="774161"/>
            </a:xfrm>
            <a:custGeom>
              <a:rect b="b" l="l" r="r" t="t"/>
              <a:pathLst>
                <a:path extrusionOk="0" h="17684" w="5209">
                  <a:moveTo>
                    <a:pt x="107" y="0"/>
                  </a:moveTo>
                  <a:cubicBezTo>
                    <a:pt x="49" y="0"/>
                    <a:pt x="0" y="76"/>
                    <a:pt x="55" y="130"/>
                  </a:cubicBezTo>
                  <a:cubicBezTo>
                    <a:pt x="2167" y="2166"/>
                    <a:pt x="3657" y="4803"/>
                    <a:pt x="4254" y="7558"/>
                  </a:cubicBezTo>
                  <a:cubicBezTo>
                    <a:pt x="5053" y="11248"/>
                    <a:pt x="4259" y="14967"/>
                    <a:pt x="2132" y="17505"/>
                  </a:cubicBezTo>
                  <a:lnTo>
                    <a:pt x="2085" y="17560"/>
                  </a:lnTo>
                  <a:cubicBezTo>
                    <a:pt x="2043" y="17609"/>
                    <a:pt x="2078" y="17682"/>
                    <a:pt x="2141" y="17684"/>
                  </a:cubicBezTo>
                  <a:cubicBezTo>
                    <a:pt x="2164" y="17684"/>
                    <a:pt x="2184" y="17673"/>
                    <a:pt x="2198" y="17657"/>
                  </a:cubicBezTo>
                  <a:lnTo>
                    <a:pt x="2246" y="17600"/>
                  </a:lnTo>
                  <a:cubicBezTo>
                    <a:pt x="4403" y="15027"/>
                    <a:pt x="5209" y="11261"/>
                    <a:pt x="4400" y="7526"/>
                  </a:cubicBezTo>
                  <a:cubicBezTo>
                    <a:pt x="3796" y="4742"/>
                    <a:pt x="2290" y="2077"/>
                    <a:pt x="158" y="23"/>
                  </a:cubicBezTo>
                  <a:cubicBezTo>
                    <a:pt x="142" y="7"/>
                    <a:pt x="124" y="0"/>
                    <a:pt x="1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rot="10800000">
              <a:off x="778463" y="4182425"/>
              <a:ext cx="31782" cy="224009"/>
            </a:xfrm>
            <a:custGeom>
              <a:rect b="b" l="l" r="r" t="t"/>
              <a:pathLst>
                <a:path extrusionOk="0" h="5117" w="726">
                  <a:moveTo>
                    <a:pt x="313" y="1"/>
                  </a:moveTo>
                  <a:cubicBezTo>
                    <a:pt x="269" y="1"/>
                    <a:pt x="224" y="37"/>
                    <a:pt x="239" y="95"/>
                  </a:cubicBezTo>
                  <a:cubicBezTo>
                    <a:pt x="575" y="1636"/>
                    <a:pt x="269" y="4122"/>
                    <a:pt x="13" y="5021"/>
                  </a:cubicBezTo>
                  <a:cubicBezTo>
                    <a:pt x="0" y="5061"/>
                    <a:pt x="24" y="5102"/>
                    <a:pt x="63" y="5114"/>
                  </a:cubicBezTo>
                  <a:cubicBezTo>
                    <a:pt x="70" y="5116"/>
                    <a:pt x="76" y="5116"/>
                    <a:pt x="84" y="5116"/>
                  </a:cubicBezTo>
                  <a:cubicBezTo>
                    <a:pt x="115" y="5116"/>
                    <a:pt x="145" y="5095"/>
                    <a:pt x="155" y="5064"/>
                  </a:cubicBezTo>
                  <a:cubicBezTo>
                    <a:pt x="416" y="4150"/>
                    <a:pt x="725" y="1628"/>
                    <a:pt x="386" y="63"/>
                  </a:cubicBezTo>
                  <a:cubicBezTo>
                    <a:pt x="378" y="20"/>
                    <a:pt x="34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
            <p:cNvSpPr/>
            <p:nvPr/>
          </p:nvSpPr>
          <p:spPr>
            <a:xfrm rot="10800000">
              <a:off x="574717" y="4283337"/>
              <a:ext cx="54985" cy="278644"/>
            </a:xfrm>
            <a:custGeom>
              <a:rect b="b" l="l" r="r" t="t"/>
              <a:pathLst>
                <a:path extrusionOk="0" h="6365" w="1256">
                  <a:moveTo>
                    <a:pt x="93" y="0"/>
                  </a:moveTo>
                  <a:cubicBezTo>
                    <a:pt x="47" y="0"/>
                    <a:pt x="1" y="43"/>
                    <a:pt x="21" y="100"/>
                  </a:cubicBezTo>
                  <a:cubicBezTo>
                    <a:pt x="668" y="1576"/>
                    <a:pt x="1106" y="5541"/>
                    <a:pt x="1057" y="6286"/>
                  </a:cubicBezTo>
                  <a:cubicBezTo>
                    <a:pt x="1053" y="6327"/>
                    <a:pt x="1085" y="6362"/>
                    <a:pt x="1126" y="6365"/>
                  </a:cubicBezTo>
                  <a:lnTo>
                    <a:pt x="1131" y="6365"/>
                  </a:lnTo>
                  <a:cubicBezTo>
                    <a:pt x="1169" y="6365"/>
                    <a:pt x="1202" y="6335"/>
                    <a:pt x="1205" y="6297"/>
                  </a:cubicBezTo>
                  <a:cubicBezTo>
                    <a:pt x="1256" y="5521"/>
                    <a:pt x="827" y="1568"/>
                    <a:pt x="157" y="42"/>
                  </a:cubicBezTo>
                  <a:cubicBezTo>
                    <a:pt x="143" y="12"/>
                    <a:pt x="118" y="0"/>
                    <a:pt x="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5"/>
            <p:cNvSpPr/>
            <p:nvPr/>
          </p:nvSpPr>
          <p:spPr>
            <a:xfrm rot="10800000">
              <a:off x="349721" y="3658257"/>
              <a:ext cx="1009640" cy="1531381"/>
            </a:xfrm>
            <a:custGeom>
              <a:rect b="b" l="l" r="r" t="t"/>
              <a:pathLst>
                <a:path extrusionOk="0" h="34981" w="23063">
                  <a:moveTo>
                    <a:pt x="8517" y="12656"/>
                  </a:moveTo>
                  <a:cubicBezTo>
                    <a:pt x="8523" y="12656"/>
                    <a:pt x="8529" y="12656"/>
                    <a:pt x="8535" y="12656"/>
                  </a:cubicBezTo>
                  <a:cubicBezTo>
                    <a:pt x="9513" y="12656"/>
                    <a:pt x="10896" y="13509"/>
                    <a:pt x="11840" y="15283"/>
                  </a:cubicBezTo>
                  <a:cubicBezTo>
                    <a:pt x="12278" y="16111"/>
                    <a:pt x="12590" y="16999"/>
                    <a:pt x="12769" y="17919"/>
                  </a:cubicBezTo>
                  <a:cubicBezTo>
                    <a:pt x="12138" y="18126"/>
                    <a:pt x="11497" y="18230"/>
                    <a:pt x="10881" y="18230"/>
                  </a:cubicBezTo>
                  <a:cubicBezTo>
                    <a:pt x="10208" y="18230"/>
                    <a:pt x="9566" y="18106"/>
                    <a:pt x="9004" y="17859"/>
                  </a:cubicBezTo>
                  <a:cubicBezTo>
                    <a:pt x="7762" y="17312"/>
                    <a:pt x="6833" y="16131"/>
                    <a:pt x="6743" y="14990"/>
                  </a:cubicBezTo>
                  <a:cubicBezTo>
                    <a:pt x="6703" y="14478"/>
                    <a:pt x="6863" y="13920"/>
                    <a:pt x="7181" y="13460"/>
                  </a:cubicBezTo>
                  <a:cubicBezTo>
                    <a:pt x="7465" y="13049"/>
                    <a:pt x="7833" y="12776"/>
                    <a:pt x="8216" y="12689"/>
                  </a:cubicBezTo>
                  <a:cubicBezTo>
                    <a:pt x="8316" y="12668"/>
                    <a:pt x="8416" y="12656"/>
                    <a:pt x="8517" y="12656"/>
                  </a:cubicBezTo>
                  <a:close/>
                  <a:moveTo>
                    <a:pt x="8527" y="12508"/>
                  </a:moveTo>
                  <a:cubicBezTo>
                    <a:pt x="8407" y="12508"/>
                    <a:pt x="8292" y="12520"/>
                    <a:pt x="8184" y="12544"/>
                  </a:cubicBezTo>
                  <a:cubicBezTo>
                    <a:pt x="7764" y="12639"/>
                    <a:pt x="7364" y="12932"/>
                    <a:pt x="7059" y="13373"/>
                  </a:cubicBezTo>
                  <a:cubicBezTo>
                    <a:pt x="6721" y="13862"/>
                    <a:pt x="6552" y="14454"/>
                    <a:pt x="6594" y="15000"/>
                  </a:cubicBezTo>
                  <a:cubicBezTo>
                    <a:pt x="6688" y="16194"/>
                    <a:pt x="7655" y="17426"/>
                    <a:pt x="8944" y="17995"/>
                  </a:cubicBezTo>
                  <a:cubicBezTo>
                    <a:pt x="9526" y="18251"/>
                    <a:pt x="10188" y="18379"/>
                    <a:pt x="10884" y="18379"/>
                  </a:cubicBezTo>
                  <a:cubicBezTo>
                    <a:pt x="11563" y="18375"/>
                    <a:pt x="12236" y="18260"/>
                    <a:pt x="12880" y="18039"/>
                  </a:cubicBezTo>
                  <a:cubicBezTo>
                    <a:pt x="12914" y="18028"/>
                    <a:pt x="12937" y="17991"/>
                    <a:pt x="12929" y="17955"/>
                  </a:cubicBezTo>
                  <a:cubicBezTo>
                    <a:pt x="12742" y="16975"/>
                    <a:pt x="12420" y="16052"/>
                    <a:pt x="11972" y="15213"/>
                  </a:cubicBezTo>
                  <a:cubicBezTo>
                    <a:pt x="10999" y="13386"/>
                    <a:pt x="9555" y="12508"/>
                    <a:pt x="8527" y="12508"/>
                  </a:cubicBezTo>
                  <a:close/>
                  <a:moveTo>
                    <a:pt x="18650" y="150"/>
                  </a:moveTo>
                  <a:cubicBezTo>
                    <a:pt x="20276" y="2198"/>
                    <a:pt x="21417" y="4585"/>
                    <a:pt x="21951" y="7052"/>
                  </a:cubicBezTo>
                  <a:cubicBezTo>
                    <a:pt x="22906" y="11456"/>
                    <a:pt x="21924" y="15934"/>
                    <a:pt x="19328" y="19031"/>
                  </a:cubicBezTo>
                  <a:cubicBezTo>
                    <a:pt x="18854" y="19596"/>
                    <a:pt x="18326" y="20111"/>
                    <a:pt x="17750" y="20569"/>
                  </a:cubicBezTo>
                  <a:cubicBezTo>
                    <a:pt x="17733" y="20582"/>
                    <a:pt x="17722" y="20602"/>
                    <a:pt x="17722" y="20624"/>
                  </a:cubicBezTo>
                  <a:cubicBezTo>
                    <a:pt x="17600" y="23491"/>
                    <a:pt x="16703" y="26208"/>
                    <a:pt x="15125" y="28484"/>
                  </a:cubicBezTo>
                  <a:cubicBezTo>
                    <a:pt x="15042" y="28605"/>
                    <a:pt x="14956" y="28726"/>
                    <a:pt x="14869" y="28844"/>
                  </a:cubicBezTo>
                  <a:cubicBezTo>
                    <a:pt x="12082" y="32607"/>
                    <a:pt x="7478" y="34832"/>
                    <a:pt x="2831" y="34832"/>
                  </a:cubicBezTo>
                  <a:cubicBezTo>
                    <a:pt x="1941" y="34832"/>
                    <a:pt x="1050" y="34750"/>
                    <a:pt x="170" y="34583"/>
                  </a:cubicBezTo>
                  <a:lnTo>
                    <a:pt x="1058" y="30058"/>
                  </a:lnTo>
                  <a:cubicBezTo>
                    <a:pt x="1634" y="30166"/>
                    <a:pt x="2220" y="30218"/>
                    <a:pt x="2807" y="30218"/>
                  </a:cubicBezTo>
                  <a:cubicBezTo>
                    <a:pt x="6011" y="30218"/>
                    <a:pt x="9264" y="28663"/>
                    <a:pt x="11163" y="26099"/>
                  </a:cubicBezTo>
                  <a:cubicBezTo>
                    <a:pt x="11848" y="25178"/>
                    <a:pt x="12364" y="24119"/>
                    <a:pt x="12698" y="22954"/>
                  </a:cubicBezTo>
                  <a:cubicBezTo>
                    <a:pt x="12706" y="22929"/>
                    <a:pt x="12699" y="22902"/>
                    <a:pt x="12682" y="22883"/>
                  </a:cubicBezTo>
                  <a:cubicBezTo>
                    <a:pt x="12668" y="22867"/>
                    <a:pt x="12648" y="22858"/>
                    <a:pt x="12627" y="22858"/>
                  </a:cubicBezTo>
                  <a:cubicBezTo>
                    <a:pt x="12623" y="22858"/>
                    <a:pt x="12618" y="22858"/>
                    <a:pt x="12614" y="22859"/>
                  </a:cubicBezTo>
                  <a:cubicBezTo>
                    <a:pt x="12040" y="22954"/>
                    <a:pt x="11468" y="23001"/>
                    <a:pt x="10904" y="23001"/>
                  </a:cubicBezTo>
                  <a:cubicBezTo>
                    <a:pt x="9565" y="23001"/>
                    <a:pt x="8269" y="22736"/>
                    <a:pt x="7087" y="22216"/>
                  </a:cubicBezTo>
                  <a:cubicBezTo>
                    <a:pt x="4224" y="20955"/>
                    <a:pt x="2224" y="18263"/>
                    <a:pt x="1997" y="15362"/>
                  </a:cubicBezTo>
                  <a:cubicBezTo>
                    <a:pt x="1731" y="11970"/>
                    <a:pt x="4006" y="8755"/>
                    <a:pt x="7174" y="8044"/>
                  </a:cubicBezTo>
                  <a:cubicBezTo>
                    <a:pt x="7641" y="7939"/>
                    <a:pt x="8111" y="7887"/>
                    <a:pt x="8582" y="7887"/>
                  </a:cubicBezTo>
                  <a:cubicBezTo>
                    <a:pt x="9956" y="7887"/>
                    <a:pt x="11333" y="8331"/>
                    <a:pt x="12630" y="9200"/>
                  </a:cubicBezTo>
                  <a:cubicBezTo>
                    <a:pt x="13999" y="10116"/>
                    <a:pt x="15211" y="11482"/>
                    <a:pt x="16042" y="13045"/>
                  </a:cubicBezTo>
                  <a:cubicBezTo>
                    <a:pt x="16282" y="13495"/>
                    <a:pt x="16497" y="13960"/>
                    <a:pt x="16687" y="14434"/>
                  </a:cubicBezTo>
                  <a:cubicBezTo>
                    <a:pt x="16698" y="14462"/>
                    <a:pt x="16725" y="14480"/>
                    <a:pt x="16755" y="14481"/>
                  </a:cubicBezTo>
                  <a:cubicBezTo>
                    <a:pt x="16785" y="14481"/>
                    <a:pt x="16812" y="14465"/>
                    <a:pt x="16824" y="14439"/>
                  </a:cubicBezTo>
                  <a:cubicBezTo>
                    <a:pt x="17698" y="12574"/>
                    <a:pt x="17924" y="10236"/>
                    <a:pt x="17445" y="8028"/>
                  </a:cubicBezTo>
                  <a:cubicBezTo>
                    <a:pt x="16758" y="4857"/>
                    <a:pt x="14680" y="1930"/>
                    <a:pt x="11863" y="150"/>
                  </a:cubicBezTo>
                  <a:close/>
                  <a:moveTo>
                    <a:pt x="11601" y="0"/>
                  </a:moveTo>
                  <a:cubicBezTo>
                    <a:pt x="11525" y="0"/>
                    <a:pt x="11498" y="100"/>
                    <a:pt x="11563" y="137"/>
                  </a:cubicBezTo>
                  <a:cubicBezTo>
                    <a:pt x="14458" y="1882"/>
                    <a:pt x="16603" y="4844"/>
                    <a:pt x="17300" y="8060"/>
                  </a:cubicBezTo>
                  <a:cubicBezTo>
                    <a:pt x="17758" y="10176"/>
                    <a:pt x="17561" y="12409"/>
                    <a:pt x="16761" y="14219"/>
                  </a:cubicBezTo>
                  <a:cubicBezTo>
                    <a:pt x="16586" y="13792"/>
                    <a:pt x="16388" y="13375"/>
                    <a:pt x="16175" y="12974"/>
                  </a:cubicBezTo>
                  <a:cubicBezTo>
                    <a:pt x="15331" y="11390"/>
                    <a:pt x="14101" y="10006"/>
                    <a:pt x="12714" y="9075"/>
                  </a:cubicBezTo>
                  <a:cubicBezTo>
                    <a:pt x="11391" y="8190"/>
                    <a:pt x="9986" y="7739"/>
                    <a:pt x="8583" y="7739"/>
                  </a:cubicBezTo>
                  <a:cubicBezTo>
                    <a:pt x="8101" y="7739"/>
                    <a:pt x="7620" y="7792"/>
                    <a:pt x="7143" y="7899"/>
                  </a:cubicBezTo>
                  <a:cubicBezTo>
                    <a:pt x="3903" y="8626"/>
                    <a:pt x="1577" y="11908"/>
                    <a:pt x="1848" y="15373"/>
                  </a:cubicBezTo>
                  <a:cubicBezTo>
                    <a:pt x="2081" y="18330"/>
                    <a:pt x="4113" y="21068"/>
                    <a:pt x="7026" y="22352"/>
                  </a:cubicBezTo>
                  <a:cubicBezTo>
                    <a:pt x="8228" y="22881"/>
                    <a:pt x="9546" y="23150"/>
                    <a:pt x="10906" y="23150"/>
                  </a:cubicBezTo>
                  <a:cubicBezTo>
                    <a:pt x="11439" y="23150"/>
                    <a:pt x="11979" y="23108"/>
                    <a:pt x="12521" y="23025"/>
                  </a:cubicBezTo>
                  <a:lnTo>
                    <a:pt x="12521" y="23025"/>
                  </a:lnTo>
                  <a:cubicBezTo>
                    <a:pt x="12191" y="24128"/>
                    <a:pt x="11694" y="25132"/>
                    <a:pt x="11043" y="26010"/>
                  </a:cubicBezTo>
                  <a:cubicBezTo>
                    <a:pt x="9171" y="28537"/>
                    <a:pt x="5964" y="30070"/>
                    <a:pt x="2807" y="30070"/>
                  </a:cubicBezTo>
                  <a:cubicBezTo>
                    <a:pt x="2204" y="30070"/>
                    <a:pt x="1603" y="30014"/>
                    <a:pt x="1014" y="29898"/>
                  </a:cubicBezTo>
                  <a:cubicBezTo>
                    <a:pt x="1009" y="29897"/>
                    <a:pt x="1004" y="29897"/>
                    <a:pt x="999" y="29897"/>
                  </a:cubicBezTo>
                  <a:cubicBezTo>
                    <a:pt x="964" y="29897"/>
                    <a:pt x="932" y="29921"/>
                    <a:pt x="925" y="29957"/>
                  </a:cubicBezTo>
                  <a:lnTo>
                    <a:pt x="9" y="34628"/>
                  </a:lnTo>
                  <a:cubicBezTo>
                    <a:pt x="1" y="34668"/>
                    <a:pt x="28" y="34707"/>
                    <a:pt x="67" y="34715"/>
                  </a:cubicBezTo>
                  <a:cubicBezTo>
                    <a:pt x="970" y="34891"/>
                    <a:pt x="1886" y="34981"/>
                    <a:pt x="2804" y="34981"/>
                  </a:cubicBezTo>
                  <a:cubicBezTo>
                    <a:pt x="2812" y="34981"/>
                    <a:pt x="2820" y="34981"/>
                    <a:pt x="2828" y="34981"/>
                  </a:cubicBezTo>
                  <a:cubicBezTo>
                    <a:pt x="7522" y="34981"/>
                    <a:pt x="12173" y="32733"/>
                    <a:pt x="14989" y="28933"/>
                  </a:cubicBezTo>
                  <a:cubicBezTo>
                    <a:pt x="15078" y="28812"/>
                    <a:pt x="15165" y="28692"/>
                    <a:pt x="15249" y="28569"/>
                  </a:cubicBezTo>
                  <a:cubicBezTo>
                    <a:pt x="16835" y="26279"/>
                    <a:pt x="17741" y="23547"/>
                    <a:pt x="17871" y="20664"/>
                  </a:cubicBezTo>
                  <a:cubicBezTo>
                    <a:pt x="18443" y="20206"/>
                    <a:pt x="18971" y="19690"/>
                    <a:pt x="19442" y="19128"/>
                  </a:cubicBezTo>
                  <a:cubicBezTo>
                    <a:pt x="22068" y="15995"/>
                    <a:pt x="23062" y="11469"/>
                    <a:pt x="22098" y="7022"/>
                  </a:cubicBezTo>
                  <a:cubicBezTo>
                    <a:pt x="21556" y="4520"/>
                    <a:pt x="20398" y="2102"/>
                    <a:pt x="18748" y="28"/>
                  </a:cubicBezTo>
                  <a:cubicBezTo>
                    <a:pt x="18733" y="9"/>
                    <a:pt x="18711" y="0"/>
                    <a:pt x="18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5"/>
            <p:cNvSpPr/>
            <p:nvPr/>
          </p:nvSpPr>
          <p:spPr>
            <a:xfrm rot="10800000">
              <a:off x="1312176" y="3669774"/>
              <a:ext cx="287399" cy="211051"/>
            </a:xfrm>
            <a:custGeom>
              <a:rect b="b" l="l" r="r" t="t"/>
              <a:pathLst>
                <a:path extrusionOk="0" h="4821" w="6565">
                  <a:moveTo>
                    <a:pt x="6392" y="162"/>
                  </a:moveTo>
                  <a:lnTo>
                    <a:pt x="5518" y="4620"/>
                  </a:lnTo>
                  <a:lnTo>
                    <a:pt x="299" y="1004"/>
                  </a:lnTo>
                  <a:lnTo>
                    <a:pt x="6392" y="162"/>
                  </a:lnTo>
                  <a:close/>
                  <a:moveTo>
                    <a:pt x="6488" y="1"/>
                  </a:moveTo>
                  <a:cubicBezTo>
                    <a:pt x="6484" y="1"/>
                    <a:pt x="6480" y="1"/>
                    <a:pt x="6476" y="2"/>
                  </a:cubicBezTo>
                  <a:lnTo>
                    <a:pt x="89" y="882"/>
                  </a:lnTo>
                  <a:cubicBezTo>
                    <a:pt x="21" y="892"/>
                    <a:pt x="1" y="979"/>
                    <a:pt x="56" y="1018"/>
                  </a:cubicBezTo>
                  <a:lnTo>
                    <a:pt x="5527" y="4807"/>
                  </a:lnTo>
                  <a:cubicBezTo>
                    <a:pt x="5538" y="4816"/>
                    <a:pt x="5554" y="4821"/>
                    <a:pt x="5568" y="4821"/>
                  </a:cubicBezTo>
                  <a:cubicBezTo>
                    <a:pt x="5580" y="4821"/>
                    <a:pt x="5589" y="4819"/>
                    <a:pt x="5598" y="4816"/>
                  </a:cubicBezTo>
                  <a:cubicBezTo>
                    <a:pt x="5621" y="4807"/>
                    <a:pt x="5638" y="4786"/>
                    <a:pt x="5643" y="4761"/>
                  </a:cubicBezTo>
                  <a:lnTo>
                    <a:pt x="6559" y="89"/>
                  </a:lnTo>
                  <a:cubicBezTo>
                    <a:pt x="6564" y="65"/>
                    <a:pt x="6556" y="42"/>
                    <a:pt x="6540" y="24"/>
                  </a:cubicBezTo>
                  <a:cubicBezTo>
                    <a:pt x="6526" y="10"/>
                    <a:pt x="6507" y="1"/>
                    <a:pt x="64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5"/>
            <p:cNvSpPr/>
            <p:nvPr/>
          </p:nvSpPr>
          <p:spPr>
            <a:xfrm rot="10800000">
              <a:off x="1481201" y="3770024"/>
              <a:ext cx="118374" cy="87424"/>
            </a:xfrm>
            <a:custGeom>
              <a:rect b="b" l="l" r="r" t="t"/>
              <a:pathLst>
                <a:path extrusionOk="0" h="1997" w="2704">
                  <a:moveTo>
                    <a:pt x="2531" y="162"/>
                  </a:moveTo>
                  <a:lnTo>
                    <a:pt x="2212" y="1795"/>
                  </a:lnTo>
                  <a:lnTo>
                    <a:pt x="299" y="470"/>
                  </a:lnTo>
                  <a:lnTo>
                    <a:pt x="2531" y="162"/>
                  </a:lnTo>
                  <a:close/>
                  <a:moveTo>
                    <a:pt x="2625" y="0"/>
                  </a:moveTo>
                  <a:cubicBezTo>
                    <a:pt x="2621" y="0"/>
                    <a:pt x="2618" y="0"/>
                    <a:pt x="2615" y="1"/>
                  </a:cubicBezTo>
                  <a:lnTo>
                    <a:pt x="89" y="348"/>
                  </a:lnTo>
                  <a:cubicBezTo>
                    <a:pt x="21" y="358"/>
                    <a:pt x="1" y="445"/>
                    <a:pt x="56" y="484"/>
                  </a:cubicBezTo>
                  <a:lnTo>
                    <a:pt x="2220" y="1983"/>
                  </a:lnTo>
                  <a:cubicBezTo>
                    <a:pt x="2232" y="1992"/>
                    <a:pt x="2246" y="1995"/>
                    <a:pt x="2262" y="1997"/>
                  </a:cubicBezTo>
                  <a:cubicBezTo>
                    <a:pt x="2272" y="1997"/>
                    <a:pt x="2281" y="1995"/>
                    <a:pt x="2291" y="1992"/>
                  </a:cubicBezTo>
                  <a:cubicBezTo>
                    <a:pt x="2313" y="1983"/>
                    <a:pt x="2330" y="1962"/>
                    <a:pt x="2335" y="1937"/>
                  </a:cubicBezTo>
                  <a:lnTo>
                    <a:pt x="2698" y="89"/>
                  </a:lnTo>
                  <a:cubicBezTo>
                    <a:pt x="2703" y="66"/>
                    <a:pt x="2695" y="40"/>
                    <a:pt x="2679" y="23"/>
                  </a:cubicBezTo>
                  <a:cubicBezTo>
                    <a:pt x="2665" y="8"/>
                    <a:pt x="2645" y="0"/>
                    <a:pt x="26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35"/>
          <p:cNvGrpSpPr/>
          <p:nvPr/>
        </p:nvGrpSpPr>
        <p:grpSpPr>
          <a:xfrm>
            <a:off x="7739350" y="3555813"/>
            <a:ext cx="1049982" cy="660334"/>
            <a:chOff x="7636250" y="3778675"/>
            <a:chExt cx="1049982" cy="660334"/>
          </a:xfrm>
        </p:grpSpPr>
        <p:sp>
          <p:nvSpPr>
            <p:cNvPr id="1580" name="Google Shape;1580;p35"/>
            <p:cNvSpPr/>
            <p:nvPr/>
          </p:nvSpPr>
          <p:spPr>
            <a:xfrm>
              <a:off x="7639027" y="3781077"/>
              <a:ext cx="1035121" cy="655493"/>
            </a:xfrm>
            <a:custGeom>
              <a:rect b="b" l="l" r="r" t="t"/>
              <a:pathLst>
                <a:path extrusionOk="0" h="17467" w="27583">
                  <a:moveTo>
                    <a:pt x="3726" y="1"/>
                  </a:moveTo>
                  <a:cubicBezTo>
                    <a:pt x="2640" y="1"/>
                    <a:pt x="1660" y="776"/>
                    <a:pt x="1460" y="1903"/>
                  </a:cubicBezTo>
                  <a:lnTo>
                    <a:pt x="206" y="8984"/>
                  </a:lnTo>
                  <a:cubicBezTo>
                    <a:pt x="1" y="10145"/>
                    <a:pt x="706" y="11274"/>
                    <a:pt x="1839" y="11599"/>
                  </a:cubicBezTo>
                  <a:lnTo>
                    <a:pt x="4131" y="12257"/>
                  </a:lnTo>
                  <a:cubicBezTo>
                    <a:pt x="4549" y="12260"/>
                    <a:pt x="4959" y="12377"/>
                    <a:pt x="5316" y="12596"/>
                  </a:cubicBezTo>
                  <a:lnTo>
                    <a:pt x="7596" y="13251"/>
                  </a:lnTo>
                  <a:cubicBezTo>
                    <a:pt x="7803" y="13310"/>
                    <a:pt x="8015" y="13339"/>
                    <a:pt x="8227" y="13339"/>
                  </a:cubicBezTo>
                  <a:cubicBezTo>
                    <a:pt x="8597" y="13339"/>
                    <a:pt x="8965" y="13249"/>
                    <a:pt x="9298" y="13072"/>
                  </a:cubicBezTo>
                  <a:cubicBezTo>
                    <a:pt x="9833" y="13674"/>
                    <a:pt x="10620" y="14238"/>
                    <a:pt x="11814" y="14581"/>
                  </a:cubicBezTo>
                  <a:cubicBezTo>
                    <a:pt x="12407" y="14752"/>
                    <a:pt x="12944" y="14822"/>
                    <a:pt x="13430" y="14822"/>
                  </a:cubicBezTo>
                  <a:cubicBezTo>
                    <a:pt x="13959" y="14822"/>
                    <a:pt x="14427" y="14738"/>
                    <a:pt x="14836" y="14608"/>
                  </a:cubicBezTo>
                  <a:cubicBezTo>
                    <a:pt x="15122" y="15133"/>
                    <a:pt x="15603" y="15549"/>
                    <a:pt x="16218" y="15726"/>
                  </a:cubicBezTo>
                  <a:lnTo>
                    <a:pt x="18509" y="16383"/>
                  </a:lnTo>
                  <a:cubicBezTo>
                    <a:pt x="18928" y="16386"/>
                    <a:pt x="19337" y="16503"/>
                    <a:pt x="19694" y="16723"/>
                  </a:cubicBezTo>
                  <a:lnTo>
                    <a:pt x="21975" y="17377"/>
                  </a:lnTo>
                  <a:cubicBezTo>
                    <a:pt x="22187" y="17438"/>
                    <a:pt x="22401" y="17467"/>
                    <a:pt x="22611" y="17467"/>
                  </a:cubicBezTo>
                  <a:cubicBezTo>
                    <a:pt x="23540" y="17467"/>
                    <a:pt x="24406" y="16902"/>
                    <a:pt x="24758" y="15996"/>
                  </a:cubicBezTo>
                  <a:lnTo>
                    <a:pt x="27350" y="9300"/>
                  </a:lnTo>
                  <a:cubicBezTo>
                    <a:pt x="27582" y="8696"/>
                    <a:pt x="27551" y="8021"/>
                    <a:pt x="27261" y="7443"/>
                  </a:cubicBezTo>
                  <a:cubicBezTo>
                    <a:pt x="26974" y="6863"/>
                    <a:pt x="26455" y="6431"/>
                    <a:pt x="25834" y="6253"/>
                  </a:cubicBezTo>
                  <a:lnTo>
                    <a:pt x="24086" y="5752"/>
                  </a:lnTo>
                  <a:cubicBezTo>
                    <a:pt x="23800" y="5723"/>
                    <a:pt x="23522" y="5644"/>
                    <a:pt x="23266" y="5516"/>
                  </a:cubicBezTo>
                  <a:lnTo>
                    <a:pt x="21419" y="4985"/>
                  </a:lnTo>
                  <a:cubicBezTo>
                    <a:pt x="21117" y="4960"/>
                    <a:pt x="20824" y="4876"/>
                    <a:pt x="20554" y="4739"/>
                  </a:cubicBezTo>
                  <a:lnTo>
                    <a:pt x="18740" y="4217"/>
                  </a:lnTo>
                  <a:cubicBezTo>
                    <a:pt x="18534" y="4159"/>
                    <a:pt x="18323" y="4130"/>
                    <a:pt x="18113" y="4130"/>
                  </a:cubicBezTo>
                  <a:cubicBezTo>
                    <a:pt x="17862" y="4130"/>
                    <a:pt x="17611" y="4171"/>
                    <a:pt x="17371" y="4253"/>
                  </a:cubicBezTo>
                  <a:cubicBezTo>
                    <a:pt x="16848" y="3781"/>
                    <a:pt x="16135" y="3349"/>
                    <a:pt x="15141" y="3065"/>
                  </a:cubicBezTo>
                  <a:cubicBezTo>
                    <a:pt x="14528" y="2888"/>
                    <a:pt x="13975" y="2816"/>
                    <a:pt x="13478" y="2816"/>
                  </a:cubicBezTo>
                  <a:cubicBezTo>
                    <a:pt x="13167" y="2816"/>
                    <a:pt x="12878" y="2844"/>
                    <a:pt x="12609" y="2893"/>
                  </a:cubicBezTo>
                  <a:cubicBezTo>
                    <a:pt x="12312" y="2524"/>
                    <a:pt x="11909" y="2257"/>
                    <a:pt x="11457" y="2126"/>
                  </a:cubicBezTo>
                  <a:lnTo>
                    <a:pt x="9708" y="1625"/>
                  </a:lnTo>
                  <a:cubicBezTo>
                    <a:pt x="9423" y="1597"/>
                    <a:pt x="9145" y="1518"/>
                    <a:pt x="8889" y="1390"/>
                  </a:cubicBezTo>
                  <a:lnTo>
                    <a:pt x="7040" y="859"/>
                  </a:lnTo>
                  <a:cubicBezTo>
                    <a:pt x="6740" y="833"/>
                    <a:pt x="6446" y="750"/>
                    <a:pt x="6177" y="612"/>
                  </a:cubicBezTo>
                  <a:lnTo>
                    <a:pt x="4361" y="91"/>
                  </a:lnTo>
                  <a:cubicBezTo>
                    <a:pt x="4149" y="30"/>
                    <a:pt x="3935" y="1"/>
                    <a:pt x="37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5"/>
            <p:cNvSpPr/>
            <p:nvPr/>
          </p:nvSpPr>
          <p:spPr>
            <a:xfrm>
              <a:off x="7731797" y="3867542"/>
              <a:ext cx="313355" cy="327728"/>
            </a:xfrm>
            <a:custGeom>
              <a:rect b="b" l="l" r="r" t="t"/>
              <a:pathLst>
                <a:path extrusionOk="0" h="8733" w="8350">
                  <a:moveTo>
                    <a:pt x="1254" y="1"/>
                  </a:moveTo>
                  <a:lnTo>
                    <a:pt x="1" y="7081"/>
                  </a:lnTo>
                  <a:lnTo>
                    <a:pt x="2292" y="7738"/>
                  </a:lnTo>
                  <a:lnTo>
                    <a:pt x="3666" y="4837"/>
                  </a:lnTo>
                  <a:lnTo>
                    <a:pt x="3753" y="4862"/>
                  </a:lnTo>
                  <a:lnTo>
                    <a:pt x="3476" y="8078"/>
                  </a:lnTo>
                  <a:lnTo>
                    <a:pt x="5757" y="8733"/>
                  </a:lnTo>
                  <a:lnTo>
                    <a:pt x="8350" y="2036"/>
                  </a:lnTo>
                  <a:lnTo>
                    <a:pt x="6600" y="1535"/>
                  </a:lnTo>
                  <a:lnTo>
                    <a:pt x="5355" y="5120"/>
                  </a:lnTo>
                  <a:lnTo>
                    <a:pt x="5244" y="5088"/>
                  </a:lnTo>
                  <a:lnTo>
                    <a:pt x="5780" y="1300"/>
                  </a:lnTo>
                  <a:lnTo>
                    <a:pt x="3933" y="770"/>
                  </a:lnTo>
                  <a:lnTo>
                    <a:pt x="2422" y="4277"/>
                  </a:lnTo>
                  <a:lnTo>
                    <a:pt x="2311" y="4246"/>
                  </a:lnTo>
                  <a:lnTo>
                    <a:pt x="3068" y="522"/>
                  </a:lnTo>
                  <a:lnTo>
                    <a:pt x="12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5"/>
            <p:cNvSpPr/>
            <p:nvPr/>
          </p:nvSpPr>
          <p:spPr>
            <a:xfrm>
              <a:off x="8028344" y="3972997"/>
              <a:ext cx="233909" cy="277929"/>
            </a:xfrm>
            <a:custGeom>
              <a:rect b="b" l="l" r="r" t="t"/>
              <a:pathLst>
                <a:path extrusionOk="0" h="7406" w="6233">
                  <a:moveTo>
                    <a:pt x="3335" y="1865"/>
                  </a:moveTo>
                  <a:cubicBezTo>
                    <a:pt x="3420" y="1865"/>
                    <a:pt x="3513" y="1879"/>
                    <a:pt x="3614" y="1908"/>
                  </a:cubicBezTo>
                  <a:cubicBezTo>
                    <a:pt x="3942" y="2002"/>
                    <a:pt x="4126" y="2185"/>
                    <a:pt x="4164" y="2455"/>
                  </a:cubicBezTo>
                  <a:cubicBezTo>
                    <a:pt x="4201" y="2725"/>
                    <a:pt x="4122" y="3201"/>
                    <a:pt x="3928" y="3879"/>
                  </a:cubicBezTo>
                  <a:lnTo>
                    <a:pt x="3827" y="4235"/>
                  </a:lnTo>
                  <a:cubicBezTo>
                    <a:pt x="3634" y="4905"/>
                    <a:pt x="3460" y="5335"/>
                    <a:pt x="3302" y="5521"/>
                  </a:cubicBezTo>
                  <a:cubicBezTo>
                    <a:pt x="3197" y="5645"/>
                    <a:pt x="3056" y="5707"/>
                    <a:pt x="2877" y="5707"/>
                  </a:cubicBezTo>
                  <a:cubicBezTo>
                    <a:pt x="2785" y="5707"/>
                    <a:pt x="2684" y="5691"/>
                    <a:pt x="2574" y="5659"/>
                  </a:cubicBezTo>
                  <a:cubicBezTo>
                    <a:pt x="2245" y="5565"/>
                    <a:pt x="2060" y="5390"/>
                    <a:pt x="2017" y="5134"/>
                  </a:cubicBezTo>
                  <a:cubicBezTo>
                    <a:pt x="1975" y="4878"/>
                    <a:pt x="2057" y="4393"/>
                    <a:pt x="2262" y="3677"/>
                  </a:cubicBezTo>
                  <a:lnTo>
                    <a:pt x="2338" y="3411"/>
                  </a:lnTo>
                  <a:cubicBezTo>
                    <a:pt x="2531" y="2740"/>
                    <a:pt x="2710" y="2297"/>
                    <a:pt x="2874" y="2085"/>
                  </a:cubicBezTo>
                  <a:cubicBezTo>
                    <a:pt x="2989" y="1939"/>
                    <a:pt x="3143" y="1865"/>
                    <a:pt x="3335" y="1865"/>
                  </a:cubicBezTo>
                  <a:close/>
                  <a:moveTo>
                    <a:pt x="3085" y="1"/>
                  </a:moveTo>
                  <a:cubicBezTo>
                    <a:pt x="2588" y="1"/>
                    <a:pt x="2162" y="132"/>
                    <a:pt x="1807" y="396"/>
                  </a:cubicBezTo>
                  <a:cubicBezTo>
                    <a:pt x="1224" y="827"/>
                    <a:pt x="756" y="1657"/>
                    <a:pt x="404" y="2885"/>
                  </a:cubicBezTo>
                  <a:cubicBezTo>
                    <a:pt x="51" y="4113"/>
                    <a:pt x="1" y="5080"/>
                    <a:pt x="255" y="5783"/>
                  </a:cubicBezTo>
                  <a:cubicBezTo>
                    <a:pt x="508" y="6487"/>
                    <a:pt x="1113" y="6977"/>
                    <a:pt x="2073" y="7252"/>
                  </a:cubicBezTo>
                  <a:cubicBezTo>
                    <a:pt x="2429" y="7354"/>
                    <a:pt x="2760" y="7406"/>
                    <a:pt x="3066" y="7406"/>
                  </a:cubicBezTo>
                  <a:cubicBezTo>
                    <a:pt x="3585" y="7406"/>
                    <a:pt x="4033" y="7258"/>
                    <a:pt x="4408" y="6964"/>
                  </a:cubicBezTo>
                  <a:cubicBezTo>
                    <a:pt x="5006" y="6496"/>
                    <a:pt x="5480" y="5649"/>
                    <a:pt x="5834" y="4420"/>
                  </a:cubicBezTo>
                  <a:cubicBezTo>
                    <a:pt x="6186" y="3192"/>
                    <a:pt x="6232" y="2245"/>
                    <a:pt x="5972" y="1580"/>
                  </a:cubicBezTo>
                  <a:cubicBezTo>
                    <a:pt x="5712" y="913"/>
                    <a:pt x="5098" y="442"/>
                    <a:pt x="4132" y="163"/>
                  </a:cubicBezTo>
                  <a:cubicBezTo>
                    <a:pt x="3753" y="55"/>
                    <a:pt x="3404" y="1"/>
                    <a:pt x="3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5"/>
            <p:cNvSpPr/>
            <p:nvPr/>
          </p:nvSpPr>
          <p:spPr>
            <a:xfrm>
              <a:off x="8271414" y="4022347"/>
              <a:ext cx="313280" cy="327765"/>
            </a:xfrm>
            <a:custGeom>
              <a:rect b="b" l="l" r="r" t="t"/>
              <a:pathLst>
                <a:path extrusionOk="0" h="8734" w="8348">
                  <a:moveTo>
                    <a:pt x="1252" y="1"/>
                  </a:moveTo>
                  <a:lnTo>
                    <a:pt x="0" y="7081"/>
                  </a:lnTo>
                  <a:lnTo>
                    <a:pt x="2292" y="7738"/>
                  </a:lnTo>
                  <a:lnTo>
                    <a:pt x="3664" y="4838"/>
                  </a:lnTo>
                  <a:lnTo>
                    <a:pt x="3752" y="4864"/>
                  </a:lnTo>
                  <a:lnTo>
                    <a:pt x="3476" y="8078"/>
                  </a:lnTo>
                  <a:lnTo>
                    <a:pt x="5756" y="8734"/>
                  </a:lnTo>
                  <a:lnTo>
                    <a:pt x="8348" y="2038"/>
                  </a:lnTo>
                  <a:lnTo>
                    <a:pt x="6598" y="1535"/>
                  </a:lnTo>
                  <a:lnTo>
                    <a:pt x="5355" y="5120"/>
                  </a:lnTo>
                  <a:lnTo>
                    <a:pt x="5244" y="5088"/>
                  </a:lnTo>
                  <a:lnTo>
                    <a:pt x="5780" y="1300"/>
                  </a:lnTo>
                  <a:lnTo>
                    <a:pt x="3931" y="770"/>
                  </a:lnTo>
                  <a:lnTo>
                    <a:pt x="2421" y="4277"/>
                  </a:lnTo>
                  <a:lnTo>
                    <a:pt x="2311" y="4246"/>
                  </a:lnTo>
                  <a:lnTo>
                    <a:pt x="3068" y="522"/>
                  </a:lnTo>
                  <a:lnTo>
                    <a:pt x="1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5"/>
            <p:cNvSpPr/>
            <p:nvPr/>
          </p:nvSpPr>
          <p:spPr>
            <a:xfrm>
              <a:off x="7729057" y="3864465"/>
              <a:ext cx="319246" cy="333695"/>
            </a:xfrm>
            <a:custGeom>
              <a:rect b="b" l="l" r="r" t="t"/>
              <a:pathLst>
                <a:path extrusionOk="0" h="8892" w="8507">
                  <a:moveTo>
                    <a:pt x="1377" y="163"/>
                  </a:moveTo>
                  <a:lnTo>
                    <a:pt x="3067" y="649"/>
                  </a:lnTo>
                  <a:lnTo>
                    <a:pt x="2310" y="4372"/>
                  </a:lnTo>
                  <a:lnTo>
                    <a:pt x="2531" y="4437"/>
                  </a:lnTo>
                  <a:lnTo>
                    <a:pt x="4042" y="928"/>
                  </a:lnTo>
                  <a:lnTo>
                    <a:pt x="5782" y="1428"/>
                  </a:lnTo>
                  <a:lnTo>
                    <a:pt x="5254" y="5161"/>
                  </a:lnTo>
                  <a:lnTo>
                    <a:pt x="5246" y="5216"/>
                  </a:lnTo>
                  <a:lnTo>
                    <a:pt x="5469" y="5279"/>
                  </a:lnTo>
                  <a:lnTo>
                    <a:pt x="6713" y="1695"/>
                  </a:lnTo>
                  <a:lnTo>
                    <a:pt x="8338" y="2161"/>
                  </a:lnTo>
                  <a:lnTo>
                    <a:pt x="5792" y="8735"/>
                  </a:lnTo>
                  <a:lnTo>
                    <a:pt x="3619" y="8113"/>
                  </a:lnTo>
                  <a:lnTo>
                    <a:pt x="3892" y="4898"/>
                  </a:lnTo>
                  <a:lnTo>
                    <a:pt x="3701" y="4843"/>
                  </a:lnTo>
                  <a:lnTo>
                    <a:pt x="2329" y="7743"/>
                  </a:lnTo>
                  <a:lnTo>
                    <a:pt x="146" y="7117"/>
                  </a:lnTo>
                  <a:lnTo>
                    <a:pt x="1377" y="163"/>
                  </a:lnTo>
                  <a:close/>
                  <a:moveTo>
                    <a:pt x="1276" y="1"/>
                  </a:moveTo>
                  <a:lnTo>
                    <a:pt x="1" y="7209"/>
                  </a:lnTo>
                  <a:lnTo>
                    <a:pt x="2400" y="7896"/>
                  </a:lnTo>
                  <a:lnTo>
                    <a:pt x="3753" y="5034"/>
                  </a:lnTo>
                  <a:lnTo>
                    <a:pt x="3481" y="8206"/>
                  </a:lnTo>
                  <a:lnTo>
                    <a:pt x="5869" y="8892"/>
                  </a:lnTo>
                  <a:lnTo>
                    <a:pt x="8507" y="2077"/>
                  </a:lnTo>
                  <a:lnTo>
                    <a:pt x="6632" y="1538"/>
                  </a:lnTo>
                  <a:lnTo>
                    <a:pt x="5390" y="5118"/>
                  </a:lnTo>
                  <a:lnTo>
                    <a:pt x="5926" y="1336"/>
                  </a:lnTo>
                  <a:lnTo>
                    <a:pt x="3969" y="775"/>
                  </a:lnTo>
                  <a:lnTo>
                    <a:pt x="2460" y="4279"/>
                  </a:lnTo>
                  <a:lnTo>
                    <a:pt x="3217" y="558"/>
                  </a:lnTo>
                  <a:lnTo>
                    <a:pt x="12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5"/>
            <p:cNvSpPr/>
            <p:nvPr/>
          </p:nvSpPr>
          <p:spPr>
            <a:xfrm>
              <a:off x="8025980" y="3970633"/>
              <a:ext cx="238637" cy="282657"/>
            </a:xfrm>
            <a:custGeom>
              <a:rect b="b" l="l" r="r" t="t"/>
              <a:pathLst>
                <a:path extrusionOk="0" h="7532" w="6359">
                  <a:moveTo>
                    <a:pt x="3397" y="1992"/>
                  </a:moveTo>
                  <a:cubicBezTo>
                    <a:pt x="3485" y="1993"/>
                    <a:pt x="3574" y="2006"/>
                    <a:pt x="3659" y="2033"/>
                  </a:cubicBezTo>
                  <a:cubicBezTo>
                    <a:pt x="3963" y="2118"/>
                    <a:pt x="4127" y="2281"/>
                    <a:pt x="4162" y="2526"/>
                  </a:cubicBezTo>
                  <a:cubicBezTo>
                    <a:pt x="4200" y="2787"/>
                    <a:pt x="4121" y="3256"/>
                    <a:pt x="3929" y="3923"/>
                  </a:cubicBezTo>
                  <a:lnTo>
                    <a:pt x="3828" y="4279"/>
                  </a:lnTo>
                  <a:cubicBezTo>
                    <a:pt x="3639" y="4938"/>
                    <a:pt x="3466" y="5363"/>
                    <a:pt x="3315" y="5541"/>
                  </a:cubicBezTo>
                  <a:cubicBezTo>
                    <a:pt x="3223" y="5651"/>
                    <a:pt x="3099" y="5706"/>
                    <a:pt x="2939" y="5706"/>
                  </a:cubicBezTo>
                  <a:cubicBezTo>
                    <a:pt x="2854" y="5706"/>
                    <a:pt x="2759" y="5691"/>
                    <a:pt x="2654" y="5660"/>
                  </a:cubicBezTo>
                  <a:cubicBezTo>
                    <a:pt x="2347" y="5571"/>
                    <a:pt x="2181" y="5417"/>
                    <a:pt x="2142" y="5186"/>
                  </a:cubicBezTo>
                  <a:cubicBezTo>
                    <a:pt x="2102" y="4941"/>
                    <a:pt x="2183" y="4460"/>
                    <a:pt x="2385" y="3757"/>
                  </a:cubicBezTo>
                  <a:lnTo>
                    <a:pt x="2461" y="3492"/>
                  </a:lnTo>
                  <a:cubicBezTo>
                    <a:pt x="2651" y="2829"/>
                    <a:pt x="2828" y="2392"/>
                    <a:pt x="2987" y="2188"/>
                  </a:cubicBezTo>
                  <a:cubicBezTo>
                    <a:pt x="3089" y="2057"/>
                    <a:pt x="3223" y="1992"/>
                    <a:pt x="3397" y="1992"/>
                  </a:cubicBezTo>
                  <a:close/>
                  <a:moveTo>
                    <a:pt x="3395" y="1863"/>
                  </a:moveTo>
                  <a:cubicBezTo>
                    <a:pt x="3182" y="1863"/>
                    <a:pt x="3012" y="1946"/>
                    <a:pt x="2886" y="2109"/>
                  </a:cubicBezTo>
                  <a:cubicBezTo>
                    <a:pt x="2714" y="2328"/>
                    <a:pt x="2535" y="2769"/>
                    <a:pt x="2338" y="3455"/>
                  </a:cubicBezTo>
                  <a:lnTo>
                    <a:pt x="2262" y="3721"/>
                  </a:lnTo>
                  <a:cubicBezTo>
                    <a:pt x="2052" y="4453"/>
                    <a:pt x="1971" y="4939"/>
                    <a:pt x="2016" y="5208"/>
                  </a:cubicBezTo>
                  <a:cubicBezTo>
                    <a:pt x="2063" y="5488"/>
                    <a:pt x="2265" y="5682"/>
                    <a:pt x="2618" y="5783"/>
                  </a:cubicBezTo>
                  <a:cubicBezTo>
                    <a:pt x="2722" y="5815"/>
                    <a:pt x="2829" y="5831"/>
                    <a:pt x="2937" y="5832"/>
                  </a:cubicBezTo>
                  <a:cubicBezTo>
                    <a:pt x="3136" y="5832"/>
                    <a:pt x="3296" y="5763"/>
                    <a:pt x="3413" y="5624"/>
                  </a:cubicBezTo>
                  <a:cubicBezTo>
                    <a:pt x="3579" y="5429"/>
                    <a:pt x="3752" y="4999"/>
                    <a:pt x="3950" y="4313"/>
                  </a:cubicBezTo>
                  <a:lnTo>
                    <a:pt x="4053" y="3959"/>
                  </a:lnTo>
                  <a:cubicBezTo>
                    <a:pt x="4252" y="3266"/>
                    <a:pt x="4329" y="2791"/>
                    <a:pt x="4290" y="2509"/>
                  </a:cubicBezTo>
                  <a:cubicBezTo>
                    <a:pt x="4247" y="2213"/>
                    <a:pt x="4048" y="2011"/>
                    <a:pt x="3694" y="1910"/>
                  </a:cubicBezTo>
                  <a:cubicBezTo>
                    <a:pt x="3586" y="1879"/>
                    <a:pt x="3487" y="1863"/>
                    <a:pt x="3395" y="1863"/>
                  </a:cubicBezTo>
                  <a:close/>
                  <a:moveTo>
                    <a:pt x="3152" y="131"/>
                  </a:moveTo>
                  <a:cubicBezTo>
                    <a:pt x="3466" y="131"/>
                    <a:pt x="3808" y="184"/>
                    <a:pt x="4178" y="290"/>
                  </a:cubicBezTo>
                  <a:cubicBezTo>
                    <a:pt x="5119" y="560"/>
                    <a:pt x="5723" y="1023"/>
                    <a:pt x="5974" y="1666"/>
                  </a:cubicBezTo>
                  <a:cubicBezTo>
                    <a:pt x="6229" y="2316"/>
                    <a:pt x="6182" y="3256"/>
                    <a:pt x="5834" y="4467"/>
                  </a:cubicBezTo>
                  <a:cubicBezTo>
                    <a:pt x="5488" y="5676"/>
                    <a:pt x="5015" y="6521"/>
                    <a:pt x="4432" y="6978"/>
                  </a:cubicBezTo>
                  <a:cubicBezTo>
                    <a:pt x="4068" y="7261"/>
                    <a:pt x="3631" y="7403"/>
                    <a:pt x="3124" y="7403"/>
                  </a:cubicBezTo>
                  <a:cubicBezTo>
                    <a:pt x="2825" y="7403"/>
                    <a:pt x="2501" y="7354"/>
                    <a:pt x="2155" y="7255"/>
                  </a:cubicBezTo>
                  <a:cubicBezTo>
                    <a:pt x="1219" y="6986"/>
                    <a:pt x="622" y="6505"/>
                    <a:pt x="378" y="5826"/>
                  </a:cubicBezTo>
                  <a:cubicBezTo>
                    <a:pt x="130" y="5138"/>
                    <a:pt x="181" y="4174"/>
                    <a:pt x="528" y="2967"/>
                  </a:cubicBezTo>
                  <a:cubicBezTo>
                    <a:pt x="874" y="1758"/>
                    <a:pt x="1339" y="931"/>
                    <a:pt x="1908" y="509"/>
                  </a:cubicBezTo>
                  <a:lnTo>
                    <a:pt x="1908" y="511"/>
                  </a:lnTo>
                  <a:cubicBezTo>
                    <a:pt x="2251" y="258"/>
                    <a:pt x="2667" y="131"/>
                    <a:pt x="3152" y="131"/>
                  </a:cubicBezTo>
                  <a:close/>
                  <a:moveTo>
                    <a:pt x="3150" y="1"/>
                  </a:moveTo>
                  <a:cubicBezTo>
                    <a:pt x="2637" y="1"/>
                    <a:pt x="2196" y="136"/>
                    <a:pt x="1831" y="407"/>
                  </a:cubicBezTo>
                  <a:cubicBezTo>
                    <a:pt x="1240" y="844"/>
                    <a:pt x="759" y="1695"/>
                    <a:pt x="405" y="2931"/>
                  </a:cubicBezTo>
                  <a:cubicBezTo>
                    <a:pt x="49" y="4166"/>
                    <a:pt x="1" y="5156"/>
                    <a:pt x="257" y="5869"/>
                  </a:cubicBezTo>
                  <a:cubicBezTo>
                    <a:pt x="516" y="6589"/>
                    <a:pt x="1142" y="7097"/>
                    <a:pt x="2118" y="7376"/>
                  </a:cubicBezTo>
                  <a:cubicBezTo>
                    <a:pt x="2477" y="7481"/>
                    <a:pt x="2814" y="7531"/>
                    <a:pt x="3125" y="7531"/>
                  </a:cubicBezTo>
                  <a:cubicBezTo>
                    <a:pt x="3661" y="7531"/>
                    <a:pt x="4124" y="7379"/>
                    <a:pt x="4511" y="7078"/>
                  </a:cubicBezTo>
                  <a:cubicBezTo>
                    <a:pt x="5116" y="6603"/>
                    <a:pt x="5603" y="5737"/>
                    <a:pt x="5957" y="4500"/>
                  </a:cubicBezTo>
                  <a:cubicBezTo>
                    <a:pt x="6311" y="3264"/>
                    <a:pt x="6359" y="2294"/>
                    <a:pt x="6095" y="1619"/>
                  </a:cubicBezTo>
                  <a:cubicBezTo>
                    <a:pt x="5827" y="936"/>
                    <a:pt x="5194" y="448"/>
                    <a:pt x="4212" y="165"/>
                  </a:cubicBezTo>
                  <a:cubicBezTo>
                    <a:pt x="3830" y="56"/>
                    <a:pt x="3476" y="1"/>
                    <a:pt x="31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5"/>
            <p:cNvSpPr/>
            <p:nvPr/>
          </p:nvSpPr>
          <p:spPr>
            <a:xfrm>
              <a:off x="8268674" y="4019345"/>
              <a:ext cx="319171" cy="333695"/>
            </a:xfrm>
            <a:custGeom>
              <a:rect b="b" l="l" r="r" t="t"/>
              <a:pathLst>
                <a:path extrusionOk="0" h="8892" w="8505">
                  <a:moveTo>
                    <a:pt x="1377" y="163"/>
                  </a:moveTo>
                  <a:lnTo>
                    <a:pt x="3068" y="648"/>
                  </a:lnTo>
                  <a:lnTo>
                    <a:pt x="2310" y="4371"/>
                  </a:lnTo>
                  <a:lnTo>
                    <a:pt x="2532" y="4436"/>
                  </a:lnTo>
                  <a:lnTo>
                    <a:pt x="4042" y="928"/>
                  </a:lnTo>
                  <a:lnTo>
                    <a:pt x="5783" y="1427"/>
                  </a:lnTo>
                  <a:lnTo>
                    <a:pt x="5248" y="5215"/>
                  </a:lnTo>
                  <a:lnTo>
                    <a:pt x="5469" y="5279"/>
                  </a:lnTo>
                  <a:lnTo>
                    <a:pt x="6713" y="1694"/>
                  </a:lnTo>
                  <a:lnTo>
                    <a:pt x="8336" y="2160"/>
                  </a:lnTo>
                  <a:lnTo>
                    <a:pt x="5790" y="8737"/>
                  </a:lnTo>
                  <a:lnTo>
                    <a:pt x="3617" y="8112"/>
                  </a:lnTo>
                  <a:lnTo>
                    <a:pt x="3893" y="4898"/>
                  </a:lnTo>
                  <a:lnTo>
                    <a:pt x="3702" y="4842"/>
                  </a:lnTo>
                  <a:lnTo>
                    <a:pt x="2330" y="7744"/>
                  </a:lnTo>
                  <a:lnTo>
                    <a:pt x="146" y="7117"/>
                  </a:lnTo>
                  <a:lnTo>
                    <a:pt x="1377" y="163"/>
                  </a:lnTo>
                  <a:close/>
                  <a:moveTo>
                    <a:pt x="1276" y="0"/>
                  </a:moveTo>
                  <a:lnTo>
                    <a:pt x="1" y="7207"/>
                  </a:lnTo>
                  <a:lnTo>
                    <a:pt x="2398" y="7896"/>
                  </a:lnTo>
                  <a:lnTo>
                    <a:pt x="3752" y="5034"/>
                  </a:lnTo>
                  <a:lnTo>
                    <a:pt x="3481" y="8206"/>
                  </a:lnTo>
                  <a:lnTo>
                    <a:pt x="5867" y="8891"/>
                  </a:lnTo>
                  <a:lnTo>
                    <a:pt x="8505" y="2075"/>
                  </a:lnTo>
                  <a:lnTo>
                    <a:pt x="6630" y="1538"/>
                  </a:lnTo>
                  <a:lnTo>
                    <a:pt x="5388" y="5117"/>
                  </a:lnTo>
                  <a:lnTo>
                    <a:pt x="5924" y="1334"/>
                  </a:lnTo>
                  <a:lnTo>
                    <a:pt x="3967" y="773"/>
                  </a:lnTo>
                  <a:lnTo>
                    <a:pt x="2460" y="4280"/>
                  </a:lnTo>
                  <a:lnTo>
                    <a:pt x="3217" y="558"/>
                  </a:lnTo>
                  <a:lnTo>
                    <a:pt x="12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5"/>
            <p:cNvSpPr/>
            <p:nvPr/>
          </p:nvSpPr>
          <p:spPr>
            <a:xfrm>
              <a:off x="7636250" y="3778675"/>
              <a:ext cx="1049982" cy="660334"/>
            </a:xfrm>
            <a:custGeom>
              <a:rect b="b" l="l" r="r" t="t"/>
              <a:pathLst>
                <a:path extrusionOk="0" h="17596" w="27979">
                  <a:moveTo>
                    <a:pt x="3798" y="129"/>
                  </a:moveTo>
                  <a:cubicBezTo>
                    <a:pt x="4003" y="129"/>
                    <a:pt x="4211" y="157"/>
                    <a:pt x="4418" y="216"/>
                  </a:cubicBezTo>
                  <a:lnTo>
                    <a:pt x="6234" y="738"/>
                  </a:lnTo>
                  <a:cubicBezTo>
                    <a:pt x="6374" y="779"/>
                    <a:pt x="6512" y="833"/>
                    <a:pt x="6643" y="899"/>
                  </a:cubicBezTo>
                  <a:lnTo>
                    <a:pt x="6667" y="907"/>
                  </a:lnTo>
                  <a:cubicBezTo>
                    <a:pt x="6812" y="918"/>
                    <a:pt x="6956" y="945"/>
                    <a:pt x="7097" y="986"/>
                  </a:cubicBezTo>
                  <a:lnTo>
                    <a:pt x="8946" y="1515"/>
                  </a:lnTo>
                  <a:cubicBezTo>
                    <a:pt x="9080" y="1553"/>
                    <a:pt x="9210" y="1604"/>
                    <a:pt x="9333" y="1667"/>
                  </a:cubicBezTo>
                  <a:lnTo>
                    <a:pt x="9357" y="1673"/>
                  </a:lnTo>
                  <a:cubicBezTo>
                    <a:pt x="9494" y="1686"/>
                    <a:pt x="9632" y="1713"/>
                    <a:pt x="9764" y="1751"/>
                  </a:cubicBezTo>
                  <a:lnTo>
                    <a:pt x="11514" y="2253"/>
                  </a:lnTo>
                  <a:cubicBezTo>
                    <a:pt x="11955" y="2380"/>
                    <a:pt x="12345" y="2639"/>
                    <a:pt x="12634" y="2998"/>
                  </a:cubicBezTo>
                  <a:lnTo>
                    <a:pt x="12658" y="3026"/>
                  </a:lnTo>
                  <a:lnTo>
                    <a:pt x="12694" y="3020"/>
                  </a:lnTo>
                  <a:cubicBezTo>
                    <a:pt x="12970" y="2970"/>
                    <a:pt x="13255" y="2945"/>
                    <a:pt x="13546" y="2945"/>
                  </a:cubicBezTo>
                  <a:cubicBezTo>
                    <a:pt x="14076" y="2945"/>
                    <a:pt x="14630" y="3027"/>
                    <a:pt x="15198" y="3191"/>
                  </a:cubicBezTo>
                  <a:cubicBezTo>
                    <a:pt x="16080" y="3443"/>
                    <a:pt x="16821" y="3839"/>
                    <a:pt x="17403" y="4365"/>
                  </a:cubicBezTo>
                  <a:lnTo>
                    <a:pt x="17431" y="4390"/>
                  </a:lnTo>
                  <a:lnTo>
                    <a:pt x="17466" y="4377"/>
                  </a:lnTo>
                  <a:cubicBezTo>
                    <a:pt x="17699" y="4298"/>
                    <a:pt x="17942" y="4258"/>
                    <a:pt x="18186" y="4258"/>
                  </a:cubicBezTo>
                  <a:cubicBezTo>
                    <a:pt x="18391" y="4258"/>
                    <a:pt x="18597" y="4286"/>
                    <a:pt x="18796" y="4343"/>
                  </a:cubicBezTo>
                  <a:lnTo>
                    <a:pt x="20612" y="4864"/>
                  </a:lnTo>
                  <a:cubicBezTo>
                    <a:pt x="20753" y="4904"/>
                    <a:pt x="20889" y="4959"/>
                    <a:pt x="21020" y="5025"/>
                  </a:cubicBezTo>
                  <a:lnTo>
                    <a:pt x="21044" y="5032"/>
                  </a:lnTo>
                  <a:cubicBezTo>
                    <a:pt x="21189" y="5044"/>
                    <a:pt x="21335" y="5071"/>
                    <a:pt x="21475" y="5111"/>
                  </a:cubicBezTo>
                  <a:lnTo>
                    <a:pt x="23324" y="5642"/>
                  </a:lnTo>
                  <a:cubicBezTo>
                    <a:pt x="23457" y="5680"/>
                    <a:pt x="23587" y="5730"/>
                    <a:pt x="23712" y="5793"/>
                  </a:cubicBezTo>
                  <a:lnTo>
                    <a:pt x="23734" y="5800"/>
                  </a:lnTo>
                  <a:cubicBezTo>
                    <a:pt x="23873" y="5812"/>
                    <a:pt x="24009" y="5838"/>
                    <a:pt x="24143" y="5877"/>
                  </a:cubicBezTo>
                  <a:lnTo>
                    <a:pt x="25893" y="6378"/>
                  </a:lnTo>
                  <a:cubicBezTo>
                    <a:pt x="27157" y="6742"/>
                    <a:pt x="27838" y="8112"/>
                    <a:pt x="27364" y="9340"/>
                  </a:cubicBezTo>
                  <a:lnTo>
                    <a:pt x="24770" y="16035"/>
                  </a:lnTo>
                  <a:cubicBezTo>
                    <a:pt x="24434" y="16916"/>
                    <a:pt x="23592" y="17468"/>
                    <a:pt x="22690" y="17468"/>
                  </a:cubicBezTo>
                  <a:cubicBezTo>
                    <a:pt x="22483" y="17468"/>
                    <a:pt x="22273" y="17439"/>
                    <a:pt x="22065" y="17378"/>
                  </a:cubicBezTo>
                  <a:lnTo>
                    <a:pt x="19784" y="16724"/>
                  </a:lnTo>
                  <a:cubicBezTo>
                    <a:pt x="19590" y="16668"/>
                    <a:pt x="19403" y="16586"/>
                    <a:pt x="19231" y="16480"/>
                  </a:cubicBezTo>
                  <a:lnTo>
                    <a:pt x="19217" y="16471"/>
                  </a:lnTo>
                  <a:lnTo>
                    <a:pt x="19198" y="16471"/>
                  </a:lnTo>
                  <a:cubicBezTo>
                    <a:pt x="18996" y="16469"/>
                    <a:pt x="18795" y="16441"/>
                    <a:pt x="18600" y="16384"/>
                  </a:cubicBezTo>
                  <a:lnTo>
                    <a:pt x="16309" y="15726"/>
                  </a:lnTo>
                  <a:cubicBezTo>
                    <a:pt x="15734" y="15562"/>
                    <a:pt x="15256" y="15176"/>
                    <a:pt x="14966" y="14641"/>
                  </a:cubicBezTo>
                  <a:lnTo>
                    <a:pt x="14940" y="14593"/>
                  </a:lnTo>
                  <a:lnTo>
                    <a:pt x="14891" y="14611"/>
                  </a:lnTo>
                  <a:cubicBezTo>
                    <a:pt x="14451" y="14751"/>
                    <a:pt x="13988" y="14821"/>
                    <a:pt x="13505" y="14821"/>
                  </a:cubicBezTo>
                  <a:cubicBezTo>
                    <a:pt x="12992" y="14821"/>
                    <a:pt x="12457" y="14742"/>
                    <a:pt x="11904" y="14584"/>
                  </a:cubicBezTo>
                  <a:cubicBezTo>
                    <a:pt x="10866" y="14285"/>
                    <a:pt x="10030" y="13784"/>
                    <a:pt x="9420" y="13093"/>
                  </a:cubicBezTo>
                  <a:lnTo>
                    <a:pt x="9387" y="13057"/>
                  </a:lnTo>
                  <a:lnTo>
                    <a:pt x="9342" y="13079"/>
                  </a:lnTo>
                  <a:cubicBezTo>
                    <a:pt x="9018" y="13251"/>
                    <a:pt x="8660" y="13339"/>
                    <a:pt x="8299" y="13339"/>
                  </a:cubicBezTo>
                  <a:cubicBezTo>
                    <a:pt x="8093" y="13339"/>
                    <a:pt x="7887" y="13310"/>
                    <a:pt x="7686" y="13253"/>
                  </a:cubicBezTo>
                  <a:lnTo>
                    <a:pt x="5406" y="12599"/>
                  </a:lnTo>
                  <a:cubicBezTo>
                    <a:pt x="5211" y="12542"/>
                    <a:pt x="5026" y="12460"/>
                    <a:pt x="4852" y="12354"/>
                  </a:cubicBezTo>
                  <a:lnTo>
                    <a:pt x="4838" y="12346"/>
                  </a:lnTo>
                  <a:lnTo>
                    <a:pt x="4821" y="12346"/>
                  </a:lnTo>
                  <a:cubicBezTo>
                    <a:pt x="4619" y="12344"/>
                    <a:pt x="4416" y="12314"/>
                    <a:pt x="4222" y="12259"/>
                  </a:cubicBezTo>
                  <a:lnTo>
                    <a:pt x="1930" y="11601"/>
                  </a:lnTo>
                  <a:cubicBezTo>
                    <a:pt x="827" y="11287"/>
                    <a:pt x="141" y="10187"/>
                    <a:pt x="344" y="9059"/>
                  </a:cubicBezTo>
                  <a:lnTo>
                    <a:pt x="1597" y="1978"/>
                  </a:lnTo>
                  <a:cubicBezTo>
                    <a:pt x="1790" y="882"/>
                    <a:pt x="2743" y="129"/>
                    <a:pt x="3798" y="129"/>
                  </a:cubicBezTo>
                  <a:close/>
                  <a:moveTo>
                    <a:pt x="3795" y="0"/>
                  </a:moveTo>
                  <a:cubicBezTo>
                    <a:pt x="2680" y="0"/>
                    <a:pt x="1672" y="796"/>
                    <a:pt x="1467" y="1955"/>
                  </a:cubicBezTo>
                  <a:lnTo>
                    <a:pt x="214" y="9035"/>
                  </a:lnTo>
                  <a:cubicBezTo>
                    <a:pt x="1" y="10230"/>
                    <a:pt x="724" y="11391"/>
                    <a:pt x="1892" y="11723"/>
                  </a:cubicBezTo>
                  <a:lnTo>
                    <a:pt x="4184" y="12381"/>
                  </a:lnTo>
                  <a:cubicBezTo>
                    <a:pt x="4601" y="12387"/>
                    <a:pt x="5011" y="12505"/>
                    <a:pt x="5369" y="12720"/>
                  </a:cubicBezTo>
                  <a:lnTo>
                    <a:pt x="7648" y="13375"/>
                  </a:lnTo>
                  <a:cubicBezTo>
                    <a:pt x="7861" y="13436"/>
                    <a:pt x="8079" y="13466"/>
                    <a:pt x="8297" y="13466"/>
                  </a:cubicBezTo>
                  <a:cubicBezTo>
                    <a:pt x="8661" y="13466"/>
                    <a:pt x="9024" y="13381"/>
                    <a:pt x="9355" y="13215"/>
                  </a:cubicBezTo>
                  <a:cubicBezTo>
                    <a:pt x="9979" y="13906"/>
                    <a:pt x="10823" y="14407"/>
                    <a:pt x="11866" y="14705"/>
                  </a:cubicBezTo>
                  <a:cubicBezTo>
                    <a:pt x="12431" y="14868"/>
                    <a:pt x="12978" y="14949"/>
                    <a:pt x="13503" y="14949"/>
                  </a:cubicBezTo>
                  <a:cubicBezTo>
                    <a:pt x="13980" y="14949"/>
                    <a:pt x="14439" y="14882"/>
                    <a:pt x="14877" y="14748"/>
                  </a:cubicBezTo>
                  <a:cubicBezTo>
                    <a:pt x="15179" y="15284"/>
                    <a:pt x="15680" y="15679"/>
                    <a:pt x="16271" y="15850"/>
                  </a:cubicBezTo>
                  <a:lnTo>
                    <a:pt x="18563" y="16507"/>
                  </a:lnTo>
                  <a:cubicBezTo>
                    <a:pt x="18981" y="16513"/>
                    <a:pt x="19389" y="16632"/>
                    <a:pt x="19748" y="16847"/>
                  </a:cubicBezTo>
                  <a:lnTo>
                    <a:pt x="22027" y="17501"/>
                  </a:lnTo>
                  <a:cubicBezTo>
                    <a:pt x="22243" y="17564"/>
                    <a:pt x="22466" y="17594"/>
                    <a:pt x="22689" y="17596"/>
                  </a:cubicBezTo>
                  <a:cubicBezTo>
                    <a:pt x="23664" y="17594"/>
                    <a:pt x="24537" y="16992"/>
                    <a:pt x="24884" y="16080"/>
                  </a:cubicBezTo>
                  <a:lnTo>
                    <a:pt x="27478" y="9386"/>
                  </a:lnTo>
                  <a:cubicBezTo>
                    <a:pt x="27979" y="8088"/>
                    <a:pt x="27260" y="6639"/>
                    <a:pt x="25923" y="6255"/>
                  </a:cubicBezTo>
                  <a:lnTo>
                    <a:pt x="24175" y="5754"/>
                  </a:lnTo>
                  <a:cubicBezTo>
                    <a:pt x="23889" y="5726"/>
                    <a:pt x="23612" y="5645"/>
                    <a:pt x="23354" y="5518"/>
                  </a:cubicBezTo>
                  <a:lnTo>
                    <a:pt x="21507" y="4987"/>
                  </a:lnTo>
                  <a:cubicBezTo>
                    <a:pt x="21205" y="4961"/>
                    <a:pt x="20913" y="4877"/>
                    <a:pt x="20644" y="4741"/>
                  </a:cubicBezTo>
                  <a:lnTo>
                    <a:pt x="18828" y="4219"/>
                  </a:lnTo>
                  <a:cubicBezTo>
                    <a:pt x="18617" y="4159"/>
                    <a:pt x="18400" y="4129"/>
                    <a:pt x="18183" y="4129"/>
                  </a:cubicBezTo>
                  <a:cubicBezTo>
                    <a:pt x="17937" y="4129"/>
                    <a:pt x="17692" y="4168"/>
                    <a:pt x="17456" y="4245"/>
                  </a:cubicBezTo>
                  <a:cubicBezTo>
                    <a:pt x="16864" y="3717"/>
                    <a:pt x="16115" y="3322"/>
                    <a:pt x="15229" y="3067"/>
                  </a:cubicBezTo>
                  <a:cubicBezTo>
                    <a:pt x="14649" y="2900"/>
                    <a:pt x="14085" y="2816"/>
                    <a:pt x="13545" y="2816"/>
                  </a:cubicBezTo>
                  <a:cubicBezTo>
                    <a:pt x="13258" y="2816"/>
                    <a:pt x="12978" y="2840"/>
                    <a:pt x="12706" y="2887"/>
                  </a:cubicBezTo>
                  <a:cubicBezTo>
                    <a:pt x="12404" y="2524"/>
                    <a:pt x="11999" y="2260"/>
                    <a:pt x="11546" y="2129"/>
                  </a:cubicBezTo>
                  <a:lnTo>
                    <a:pt x="9796" y="1628"/>
                  </a:lnTo>
                  <a:cubicBezTo>
                    <a:pt x="9512" y="1599"/>
                    <a:pt x="9233" y="1518"/>
                    <a:pt x="8977" y="1392"/>
                  </a:cubicBezTo>
                  <a:lnTo>
                    <a:pt x="7128" y="861"/>
                  </a:lnTo>
                  <a:cubicBezTo>
                    <a:pt x="6828" y="834"/>
                    <a:pt x="6536" y="750"/>
                    <a:pt x="6265" y="614"/>
                  </a:cubicBezTo>
                  <a:lnTo>
                    <a:pt x="4449" y="93"/>
                  </a:lnTo>
                  <a:cubicBezTo>
                    <a:pt x="4231" y="30"/>
                    <a:pt x="4011" y="0"/>
                    <a:pt x="37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44"/>
          <p:cNvSpPr txBox="1"/>
          <p:nvPr>
            <p:ph idx="1" type="subTitle"/>
          </p:nvPr>
        </p:nvSpPr>
        <p:spPr>
          <a:xfrm>
            <a:off x="1094400" y="2863185"/>
            <a:ext cx="1919100" cy="69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multiplicarea surselor şi mesajelor lumii contemporane;</a:t>
            </a:r>
            <a:endParaRPr/>
          </a:p>
        </p:txBody>
      </p:sp>
      <p:sp>
        <p:nvSpPr>
          <p:cNvPr id="1700" name="Google Shape;1700;p44"/>
          <p:cNvSpPr txBox="1"/>
          <p:nvPr>
            <p:ph type="title"/>
          </p:nvPr>
        </p:nvSpPr>
        <p:spPr>
          <a:xfrm>
            <a:off x="1094400" y="925425"/>
            <a:ext cx="6467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Conţinuturile educaţiei moderne sunt puternic influenţate de cel puţin trei categorii de factori şi condiţii, ce acţionează nu exclusiv, ci corelat: </a:t>
            </a:r>
            <a:endParaRPr b="1" sz="2000">
              <a:latin typeface="Barlow Semi Condensed"/>
              <a:ea typeface="Barlow Semi Condensed"/>
              <a:cs typeface="Barlow Semi Condensed"/>
              <a:sym typeface="Barlow Semi Condensed"/>
            </a:endParaRPr>
          </a:p>
        </p:txBody>
      </p:sp>
      <p:grpSp>
        <p:nvGrpSpPr>
          <p:cNvPr id="1701" name="Google Shape;1701;p44"/>
          <p:cNvGrpSpPr/>
          <p:nvPr/>
        </p:nvGrpSpPr>
        <p:grpSpPr>
          <a:xfrm>
            <a:off x="3617086" y="2153745"/>
            <a:ext cx="562009" cy="572750"/>
            <a:chOff x="4621159" y="1525253"/>
            <a:chExt cx="532811" cy="542994"/>
          </a:xfrm>
        </p:grpSpPr>
        <p:sp>
          <p:nvSpPr>
            <p:cNvPr id="1702" name="Google Shape;1702;p44"/>
            <p:cNvSpPr/>
            <p:nvPr/>
          </p:nvSpPr>
          <p:spPr>
            <a:xfrm>
              <a:off x="4660770" y="1563347"/>
              <a:ext cx="493200" cy="5049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4000">
                <a:solidFill>
                  <a:srgbClr val="FFF2EC"/>
                </a:solidFill>
                <a:latin typeface="Passion One"/>
                <a:ea typeface="Passion One"/>
                <a:cs typeface="Passion One"/>
                <a:sym typeface="Passion One"/>
              </a:endParaRPr>
            </a:p>
          </p:txBody>
        </p:sp>
        <p:sp>
          <p:nvSpPr>
            <p:cNvPr id="1703" name="Google Shape;1703;p44"/>
            <p:cNvSpPr txBox="1"/>
            <p:nvPr/>
          </p:nvSpPr>
          <p:spPr>
            <a:xfrm flipH="1">
              <a:off x="4621159" y="1525253"/>
              <a:ext cx="494400" cy="5049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3000">
                  <a:solidFill>
                    <a:schemeClr val="accent4"/>
                  </a:solidFill>
                  <a:latin typeface="Passion One"/>
                  <a:ea typeface="Passion One"/>
                  <a:cs typeface="Passion One"/>
                  <a:sym typeface="Passion One"/>
                </a:rPr>
                <a:t>02</a:t>
              </a:r>
              <a:endParaRPr sz="3000">
                <a:solidFill>
                  <a:schemeClr val="accent4"/>
                </a:solidFill>
                <a:latin typeface="Passion One"/>
                <a:ea typeface="Passion One"/>
                <a:cs typeface="Passion One"/>
                <a:sym typeface="Passion One"/>
              </a:endParaRPr>
            </a:p>
          </p:txBody>
        </p:sp>
      </p:grpSp>
      <p:grpSp>
        <p:nvGrpSpPr>
          <p:cNvPr id="1704" name="Google Shape;1704;p44"/>
          <p:cNvGrpSpPr/>
          <p:nvPr/>
        </p:nvGrpSpPr>
        <p:grpSpPr>
          <a:xfrm>
            <a:off x="1094429" y="2153712"/>
            <a:ext cx="562009" cy="572696"/>
            <a:chOff x="1094334" y="1525253"/>
            <a:chExt cx="532811" cy="542994"/>
          </a:xfrm>
        </p:grpSpPr>
        <p:sp>
          <p:nvSpPr>
            <p:cNvPr id="1705" name="Google Shape;1705;p44"/>
            <p:cNvSpPr/>
            <p:nvPr/>
          </p:nvSpPr>
          <p:spPr>
            <a:xfrm>
              <a:off x="1133945" y="1563347"/>
              <a:ext cx="493200" cy="5049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4000">
                <a:solidFill>
                  <a:srgbClr val="FFF2EC"/>
                </a:solidFill>
                <a:latin typeface="Passion One"/>
                <a:ea typeface="Passion One"/>
                <a:cs typeface="Passion One"/>
                <a:sym typeface="Passion One"/>
              </a:endParaRPr>
            </a:p>
          </p:txBody>
        </p:sp>
        <p:sp>
          <p:nvSpPr>
            <p:cNvPr id="1706" name="Google Shape;1706;p44"/>
            <p:cNvSpPr txBox="1"/>
            <p:nvPr/>
          </p:nvSpPr>
          <p:spPr>
            <a:xfrm flipH="1">
              <a:off x="1094334" y="1525253"/>
              <a:ext cx="494400" cy="5049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3000">
                  <a:solidFill>
                    <a:schemeClr val="accent1"/>
                  </a:solidFill>
                  <a:latin typeface="Passion One"/>
                  <a:ea typeface="Passion One"/>
                  <a:cs typeface="Passion One"/>
                  <a:sym typeface="Passion One"/>
                </a:rPr>
                <a:t>01</a:t>
              </a:r>
              <a:endParaRPr sz="3000">
                <a:solidFill>
                  <a:schemeClr val="accent1"/>
                </a:solidFill>
                <a:latin typeface="Passion One"/>
                <a:ea typeface="Passion One"/>
                <a:cs typeface="Passion One"/>
                <a:sym typeface="Passion One"/>
              </a:endParaRPr>
            </a:p>
          </p:txBody>
        </p:sp>
      </p:grpSp>
      <p:sp>
        <p:nvSpPr>
          <p:cNvPr id="1707" name="Google Shape;1707;p44"/>
          <p:cNvSpPr txBox="1"/>
          <p:nvPr>
            <p:ph idx="3" type="subTitle"/>
          </p:nvPr>
        </p:nvSpPr>
        <p:spPr>
          <a:xfrm>
            <a:off x="3617225" y="2863185"/>
            <a:ext cx="1919100" cy="69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modificările în structura finalităţilor educaţiei;</a:t>
            </a:r>
            <a:endParaRPr/>
          </a:p>
        </p:txBody>
      </p:sp>
      <p:sp>
        <p:nvSpPr>
          <p:cNvPr id="1708" name="Google Shape;1708;p44"/>
          <p:cNvSpPr txBox="1"/>
          <p:nvPr>
            <p:ph idx="5" type="subTitle"/>
          </p:nvPr>
        </p:nvSpPr>
        <p:spPr>
          <a:xfrm>
            <a:off x="6140050" y="2786985"/>
            <a:ext cx="1919100" cy="69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necesitatea construirii unităţii şi integralităţii personalităţii elevilor.  </a:t>
            </a:r>
            <a:endParaRPr/>
          </a:p>
        </p:txBody>
      </p:sp>
      <p:grpSp>
        <p:nvGrpSpPr>
          <p:cNvPr id="1709" name="Google Shape;1709;p44"/>
          <p:cNvGrpSpPr/>
          <p:nvPr/>
        </p:nvGrpSpPr>
        <p:grpSpPr>
          <a:xfrm>
            <a:off x="6140016" y="2153745"/>
            <a:ext cx="562009" cy="572750"/>
            <a:chOff x="1094334" y="1525253"/>
            <a:chExt cx="532811" cy="542994"/>
          </a:xfrm>
        </p:grpSpPr>
        <p:sp>
          <p:nvSpPr>
            <p:cNvPr id="1710" name="Google Shape;1710;p44"/>
            <p:cNvSpPr/>
            <p:nvPr/>
          </p:nvSpPr>
          <p:spPr>
            <a:xfrm>
              <a:off x="1133945" y="1563347"/>
              <a:ext cx="493200" cy="5049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4000">
                <a:solidFill>
                  <a:srgbClr val="FFF2EC"/>
                </a:solidFill>
                <a:latin typeface="Passion One"/>
                <a:ea typeface="Passion One"/>
                <a:cs typeface="Passion One"/>
                <a:sym typeface="Passion One"/>
              </a:endParaRPr>
            </a:p>
          </p:txBody>
        </p:sp>
        <p:sp>
          <p:nvSpPr>
            <p:cNvPr id="1711" name="Google Shape;1711;p44"/>
            <p:cNvSpPr txBox="1"/>
            <p:nvPr/>
          </p:nvSpPr>
          <p:spPr>
            <a:xfrm flipH="1">
              <a:off x="1094334" y="1525253"/>
              <a:ext cx="494400" cy="5049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3000">
                  <a:solidFill>
                    <a:schemeClr val="accent1"/>
                  </a:solidFill>
                  <a:latin typeface="Passion One"/>
                  <a:ea typeface="Passion One"/>
                  <a:cs typeface="Passion One"/>
                  <a:sym typeface="Passion One"/>
                </a:rPr>
                <a:t>03</a:t>
              </a:r>
              <a:endParaRPr sz="3000">
                <a:solidFill>
                  <a:schemeClr val="accent1"/>
                </a:solidFill>
                <a:latin typeface="Passion One"/>
                <a:ea typeface="Passion One"/>
                <a:cs typeface="Passion One"/>
                <a:sym typeface="Passion One"/>
              </a:endParaRPr>
            </a:p>
          </p:txBody>
        </p:sp>
      </p:grpSp>
      <p:grpSp>
        <p:nvGrpSpPr>
          <p:cNvPr id="1712" name="Google Shape;1712;p44"/>
          <p:cNvGrpSpPr/>
          <p:nvPr/>
        </p:nvGrpSpPr>
        <p:grpSpPr>
          <a:xfrm>
            <a:off x="7705650" y="736841"/>
            <a:ext cx="960372" cy="1015884"/>
            <a:chOff x="7665550" y="857141"/>
            <a:chExt cx="960372" cy="1015884"/>
          </a:xfrm>
        </p:grpSpPr>
        <p:grpSp>
          <p:nvGrpSpPr>
            <p:cNvPr id="1713" name="Google Shape;1713;p44"/>
            <p:cNvGrpSpPr/>
            <p:nvPr/>
          </p:nvGrpSpPr>
          <p:grpSpPr>
            <a:xfrm flipH="1" rot="-989134">
              <a:off x="7768708" y="946942"/>
              <a:ext cx="754055" cy="836282"/>
              <a:chOff x="513684" y="961575"/>
              <a:chExt cx="1365546" cy="1514454"/>
            </a:xfrm>
          </p:grpSpPr>
          <p:sp>
            <p:nvSpPr>
              <p:cNvPr id="1714" name="Google Shape;1714;p44"/>
              <p:cNvSpPr/>
              <p:nvPr/>
            </p:nvSpPr>
            <p:spPr>
              <a:xfrm>
                <a:off x="519823" y="966623"/>
                <a:ext cx="1354086" cy="1504290"/>
              </a:xfrm>
              <a:custGeom>
                <a:rect b="b" l="l" r="r" t="t"/>
                <a:pathLst>
                  <a:path extrusionOk="0" h="22053" w="19851">
                    <a:moveTo>
                      <a:pt x="12590" y="1"/>
                    </a:moveTo>
                    <a:cubicBezTo>
                      <a:pt x="10198" y="1"/>
                      <a:pt x="8557" y="2700"/>
                      <a:pt x="8598" y="5730"/>
                    </a:cubicBezTo>
                    <a:cubicBezTo>
                      <a:pt x="7287" y="4602"/>
                      <a:pt x="5707" y="3964"/>
                      <a:pt x="4307" y="3964"/>
                    </a:cubicBezTo>
                    <a:cubicBezTo>
                      <a:pt x="3149" y="3964"/>
                      <a:pt x="2113" y="4401"/>
                      <a:pt x="1455" y="5360"/>
                    </a:cubicBezTo>
                    <a:cubicBezTo>
                      <a:pt x="1" y="7478"/>
                      <a:pt x="328" y="11431"/>
                      <a:pt x="2193" y="14264"/>
                    </a:cubicBezTo>
                    <a:cubicBezTo>
                      <a:pt x="3339" y="16006"/>
                      <a:pt x="4910" y="17240"/>
                      <a:pt x="6473" y="18201"/>
                    </a:cubicBezTo>
                    <a:cubicBezTo>
                      <a:pt x="9654" y="20161"/>
                      <a:pt x="12949" y="21180"/>
                      <a:pt x="16219" y="22053"/>
                    </a:cubicBezTo>
                    <a:cubicBezTo>
                      <a:pt x="17649" y="18985"/>
                      <a:pt x="18983" y="15805"/>
                      <a:pt x="19524" y="12107"/>
                    </a:cubicBezTo>
                    <a:cubicBezTo>
                      <a:pt x="19791" y="10291"/>
                      <a:pt x="19851" y="8297"/>
                      <a:pt x="19252" y="6299"/>
                    </a:cubicBezTo>
                    <a:cubicBezTo>
                      <a:pt x="18277" y="3050"/>
                      <a:pt x="15459" y="260"/>
                      <a:pt x="12900" y="16"/>
                    </a:cubicBezTo>
                    <a:cubicBezTo>
                      <a:pt x="12795" y="5"/>
                      <a:pt x="12692" y="1"/>
                      <a:pt x="12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513684" y="961575"/>
                <a:ext cx="1365546" cy="1514454"/>
              </a:xfrm>
              <a:custGeom>
                <a:rect b="b" l="l" r="r" t="t"/>
                <a:pathLst>
                  <a:path extrusionOk="0" h="22202" w="20019">
                    <a:moveTo>
                      <a:pt x="12685" y="150"/>
                    </a:moveTo>
                    <a:cubicBezTo>
                      <a:pt x="12783" y="150"/>
                      <a:pt x="12883" y="154"/>
                      <a:pt x="12982" y="164"/>
                    </a:cubicBezTo>
                    <a:cubicBezTo>
                      <a:pt x="15492" y="404"/>
                      <a:pt x="18312" y="3200"/>
                      <a:pt x="19271" y="6395"/>
                    </a:cubicBezTo>
                    <a:cubicBezTo>
                      <a:pt x="19783" y="8101"/>
                      <a:pt x="19868" y="9935"/>
                      <a:pt x="19541" y="12170"/>
                    </a:cubicBezTo>
                    <a:cubicBezTo>
                      <a:pt x="18983" y="15981"/>
                      <a:pt x="17562" y="19260"/>
                      <a:pt x="16268" y="22038"/>
                    </a:cubicBezTo>
                    <a:cubicBezTo>
                      <a:pt x="13306" y="21246"/>
                      <a:pt x="9878" y="20230"/>
                      <a:pt x="6601" y="18212"/>
                    </a:cubicBezTo>
                    <a:cubicBezTo>
                      <a:pt x="4676" y="17028"/>
                      <a:pt x="3324" y="15785"/>
                      <a:pt x="2345" y="14297"/>
                    </a:cubicBezTo>
                    <a:cubicBezTo>
                      <a:pt x="511" y="11511"/>
                      <a:pt x="179" y="7554"/>
                      <a:pt x="1605" y="5476"/>
                    </a:cubicBezTo>
                    <a:cubicBezTo>
                      <a:pt x="2117" y="4731"/>
                      <a:pt x="2893" y="4271"/>
                      <a:pt x="3851" y="4146"/>
                    </a:cubicBezTo>
                    <a:cubicBezTo>
                      <a:pt x="4029" y="4124"/>
                      <a:pt x="4208" y="4113"/>
                      <a:pt x="4387" y="4113"/>
                    </a:cubicBezTo>
                    <a:cubicBezTo>
                      <a:pt x="5771" y="4113"/>
                      <a:pt x="7353" y="4755"/>
                      <a:pt x="8639" y="5861"/>
                    </a:cubicBezTo>
                    <a:cubicBezTo>
                      <a:pt x="8654" y="5873"/>
                      <a:pt x="8671" y="5879"/>
                      <a:pt x="8687" y="5879"/>
                    </a:cubicBezTo>
                    <a:cubicBezTo>
                      <a:pt x="8726" y="5879"/>
                      <a:pt x="8763" y="5848"/>
                      <a:pt x="8763" y="5803"/>
                    </a:cubicBezTo>
                    <a:cubicBezTo>
                      <a:pt x="8737" y="3884"/>
                      <a:pt x="9411" y="2056"/>
                      <a:pt x="10522" y="1033"/>
                    </a:cubicBezTo>
                    <a:cubicBezTo>
                      <a:pt x="11154" y="451"/>
                      <a:pt x="11897" y="150"/>
                      <a:pt x="12685" y="150"/>
                    </a:cubicBezTo>
                    <a:close/>
                    <a:moveTo>
                      <a:pt x="12683" y="0"/>
                    </a:moveTo>
                    <a:cubicBezTo>
                      <a:pt x="11858" y="0"/>
                      <a:pt x="11082" y="315"/>
                      <a:pt x="10422" y="922"/>
                    </a:cubicBezTo>
                    <a:cubicBezTo>
                      <a:pt x="9295" y="1961"/>
                      <a:pt x="8625" y="3717"/>
                      <a:pt x="8614" y="5643"/>
                    </a:cubicBezTo>
                    <a:cubicBezTo>
                      <a:pt x="7312" y="4566"/>
                      <a:pt x="5787" y="3961"/>
                      <a:pt x="4408" y="3961"/>
                    </a:cubicBezTo>
                    <a:cubicBezTo>
                      <a:pt x="4213" y="3961"/>
                      <a:pt x="4021" y="3973"/>
                      <a:pt x="3833" y="3998"/>
                    </a:cubicBezTo>
                    <a:cubicBezTo>
                      <a:pt x="2831" y="4127"/>
                      <a:pt x="2019" y="4609"/>
                      <a:pt x="1483" y="5392"/>
                    </a:cubicBezTo>
                    <a:cubicBezTo>
                      <a:pt x="1" y="7551"/>
                      <a:pt x="325" y="11498"/>
                      <a:pt x="2221" y="14380"/>
                    </a:cubicBezTo>
                    <a:cubicBezTo>
                      <a:pt x="3212" y="15886"/>
                      <a:pt x="4579" y="17144"/>
                      <a:pt x="6523" y="18340"/>
                    </a:cubicBezTo>
                    <a:cubicBezTo>
                      <a:pt x="9841" y="20380"/>
                      <a:pt x="13303" y="21401"/>
                      <a:pt x="16289" y="22198"/>
                    </a:cubicBezTo>
                    <a:cubicBezTo>
                      <a:pt x="16295" y="22199"/>
                      <a:pt x="16301" y="22201"/>
                      <a:pt x="16309" y="22201"/>
                    </a:cubicBezTo>
                    <a:cubicBezTo>
                      <a:pt x="16338" y="22201"/>
                      <a:pt x="16364" y="22184"/>
                      <a:pt x="16376" y="22157"/>
                    </a:cubicBezTo>
                    <a:cubicBezTo>
                      <a:pt x="17683" y="19358"/>
                      <a:pt x="19124" y="16047"/>
                      <a:pt x="19688" y="12192"/>
                    </a:cubicBezTo>
                    <a:cubicBezTo>
                      <a:pt x="20018" y="9935"/>
                      <a:pt x="19931" y="8078"/>
                      <a:pt x="19415" y="6351"/>
                    </a:cubicBezTo>
                    <a:cubicBezTo>
                      <a:pt x="18424" y="3048"/>
                      <a:pt x="15606" y="265"/>
                      <a:pt x="12998" y="15"/>
                    </a:cubicBezTo>
                    <a:cubicBezTo>
                      <a:pt x="12892" y="5"/>
                      <a:pt x="12787" y="0"/>
                      <a:pt x="126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825674" y="1600706"/>
                <a:ext cx="334037" cy="315415"/>
              </a:xfrm>
              <a:custGeom>
                <a:rect b="b" l="l" r="r" t="t"/>
                <a:pathLst>
                  <a:path extrusionOk="0" h="4624" w="4897">
                    <a:moveTo>
                      <a:pt x="2249" y="0"/>
                    </a:moveTo>
                    <a:cubicBezTo>
                      <a:pt x="1983" y="0"/>
                      <a:pt x="1720" y="55"/>
                      <a:pt x="1472" y="170"/>
                    </a:cubicBezTo>
                    <a:cubicBezTo>
                      <a:pt x="377" y="681"/>
                      <a:pt x="1" y="2187"/>
                      <a:pt x="628" y="3535"/>
                    </a:cubicBezTo>
                    <a:cubicBezTo>
                      <a:pt x="822" y="3954"/>
                      <a:pt x="1104" y="4325"/>
                      <a:pt x="1456" y="4624"/>
                    </a:cubicBezTo>
                    <a:cubicBezTo>
                      <a:pt x="2177" y="4033"/>
                      <a:pt x="3368" y="3257"/>
                      <a:pt x="4897" y="2990"/>
                    </a:cubicBezTo>
                    <a:cubicBezTo>
                      <a:pt x="4890" y="2538"/>
                      <a:pt x="4786" y="2092"/>
                      <a:pt x="4593" y="1684"/>
                    </a:cubicBezTo>
                    <a:cubicBezTo>
                      <a:pt x="4107" y="641"/>
                      <a:pt x="3160" y="0"/>
                      <a:pt x="2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885494" y="1794219"/>
                <a:ext cx="324419" cy="156070"/>
              </a:xfrm>
              <a:custGeom>
                <a:rect b="b" l="l" r="r" t="t"/>
                <a:pathLst>
                  <a:path extrusionOk="0" h="2288" w="4756">
                    <a:moveTo>
                      <a:pt x="4655" y="0"/>
                    </a:moveTo>
                    <a:cubicBezTo>
                      <a:pt x="4652" y="0"/>
                      <a:pt x="4648" y="1"/>
                      <a:pt x="4644" y="1"/>
                    </a:cubicBezTo>
                    <a:cubicBezTo>
                      <a:pt x="2332" y="170"/>
                      <a:pt x="661" y="1567"/>
                      <a:pt x="50" y="2160"/>
                    </a:cubicBezTo>
                    <a:cubicBezTo>
                      <a:pt x="1" y="2206"/>
                      <a:pt x="34" y="2288"/>
                      <a:pt x="102" y="2288"/>
                    </a:cubicBezTo>
                    <a:cubicBezTo>
                      <a:pt x="121" y="2288"/>
                      <a:pt x="140" y="2280"/>
                      <a:pt x="154" y="2267"/>
                    </a:cubicBezTo>
                    <a:cubicBezTo>
                      <a:pt x="753" y="1686"/>
                      <a:pt x="2393" y="316"/>
                      <a:pt x="4655" y="150"/>
                    </a:cubicBezTo>
                    <a:cubicBezTo>
                      <a:pt x="4755" y="148"/>
                      <a:pt x="4749" y="0"/>
                      <a:pt x="46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837201" y="1595659"/>
                <a:ext cx="327693" cy="325578"/>
              </a:xfrm>
              <a:custGeom>
                <a:rect b="b" l="l" r="r" t="t"/>
                <a:pathLst>
                  <a:path extrusionOk="0" h="4773" w="4804">
                    <a:moveTo>
                      <a:pt x="2070" y="150"/>
                    </a:moveTo>
                    <a:cubicBezTo>
                      <a:pt x="2073" y="150"/>
                      <a:pt x="2077" y="150"/>
                      <a:pt x="2081" y="150"/>
                    </a:cubicBezTo>
                    <a:cubicBezTo>
                      <a:pt x="2962" y="150"/>
                      <a:pt x="3884" y="775"/>
                      <a:pt x="4358" y="1790"/>
                    </a:cubicBezTo>
                    <a:cubicBezTo>
                      <a:pt x="4536" y="2169"/>
                      <a:pt x="4636" y="2582"/>
                      <a:pt x="4652" y="3002"/>
                    </a:cubicBezTo>
                    <a:cubicBezTo>
                      <a:pt x="3176" y="3274"/>
                      <a:pt x="2019" y="4010"/>
                      <a:pt x="1290" y="4600"/>
                    </a:cubicBezTo>
                    <a:cubicBezTo>
                      <a:pt x="968" y="4316"/>
                      <a:pt x="709" y="3966"/>
                      <a:pt x="529" y="3577"/>
                    </a:cubicBezTo>
                    <a:cubicBezTo>
                      <a:pt x="231" y="2941"/>
                      <a:pt x="154" y="2250"/>
                      <a:pt x="309" y="1632"/>
                    </a:cubicBezTo>
                    <a:cubicBezTo>
                      <a:pt x="462" y="1019"/>
                      <a:pt x="827" y="549"/>
                      <a:pt x="1336" y="312"/>
                    </a:cubicBezTo>
                    <a:cubicBezTo>
                      <a:pt x="1565" y="205"/>
                      <a:pt x="1816" y="150"/>
                      <a:pt x="2070" y="150"/>
                    </a:cubicBezTo>
                    <a:close/>
                    <a:moveTo>
                      <a:pt x="2078" y="0"/>
                    </a:moveTo>
                    <a:cubicBezTo>
                      <a:pt x="1802" y="0"/>
                      <a:pt x="1529" y="57"/>
                      <a:pt x="1273" y="176"/>
                    </a:cubicBezTo>
                    <a:cubicBezTo>
                      <a:pt x="723" y="434"/>
                      <a:pt x="329" y="937"/>
                      <a:pt x="163" y="1596"/>
                    </a:cubicBezTo>
                    <a:cubicBezTo>
                      <a:pt x="1" y="2247"/>
                      <a:pt x="81" y="2974"/>
                      <a:pt x="393" y="3641"/>
                    </a:cubicBezTo>
                    <a:cubicBezTo>
                      <a:pt x="592" y="4069"/>
                      <a:pt x="881" y="4448"/>
                      <a:pt x="1241" y="4755"/>
                    </a:cubicBezTo>
                    <a:cubicBezTo>
                      <a:pt x="1254" y="4766"/>
                      <a:pt x="1271" y="4772"/>
                      <a:pt x="1289" y="4772"/>
                    </a:cubicBezTo>
                    <a:cubicBezTo>
                      <a:pt x="1306" y="4772"/>
                      <a:pt x="1323" y="4766"/>
                      <a:pt x="1336" y="4755"/>
                    </a:cubicBezTo>
                    <a:cubicBezTo>
                      <a:pt x="2057" y="4162"/>
                      <a:pt x="3234" y="3400"/>
                      <a:pt x="4742" y="3138"/>
                    </a:cubicBezTo>
                    <a:cubicBezTo>
                      <a:pt x="4777" y="3132"/>
                      <a:pt x="4804" y="3100"/>
                      <a:pt x="4804" y="3064"/>
                    </a:cubicBezTo>
                    <a:cubicBezTo>
                      <a:pt x="4796" y="2601"/>
                      <a:pt x="4690" y="2146"/>
                      <a:pt x="4492" y="1727"/>
                    </a:cubicBezTo>
                    <a:cubicBezTo>
                      <a:pt x="3994" y="658"/>
                      <a:pt x="3017" y="0"/>
                      <a:pt x="20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939311" y="1635698"/>
                <a:ext cx="220395" cy="239358"/>
              </a:xfrm>
              <a:custGeom>
                <a:rect b="b" l="l" r="r" t="t"/>
                <a:pathLst>
                  <a:path extrusionOk="0" h="3509" w="3231">
                    <a:moveTo>
                      <a:pt x="2000" y="0"/>
                    </a:moveTo>
                    <a:cubicBezTo>
                      <a:pt x="1816" y="24"/>
                      <a:pt x="1638" y="76"/>
                      <a:pt x="1470" y="155"/>
                    </a:cubicBezTo>
                    <a:cubicBezTo>
                      <a:pt x="380" y="664"/>
                      <a:pt x="0" y="2165"/>
                      <a:pt x="623" y="3509"/>
                    </a:cubicBezTo>
                    <a:cubicBezTo>
                      <a:pt x="1309" y="3074"/>
                      <a:pt x="2191" y="2659"/>
                      <a:pt x="3231" y="2477"/>
                    </a:cubicBezTo>
                    <a:cubicBezTo>
                      <a:pt x="3223" y="2025"/>
                      <a:pt x="3120" y="1579"/>
                      <a:pt x="2927" y="1171"/>
                    </a:cubicBezTo>
                    <a:cubicBezTo>
                      <a:pt x="2717" y="712"/>
                      <a:pt x="2398" y="310"/>
                      <a:pt x="2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810395" y="1532428"/>
                <a:ext cx="214528" cy="112278"/>
              </a:xfrm>
              <a:custGeom>
                <a:rect b="b" l="l" r="r" t="t"/>
                <a:pathLst>
                  <a:path extrusionOk="0" h="1646" w="3145">
                    <a:moveTo>
                      <a:pt x="2270" y="1"/>
                    </a:moveTo>
                    <a:cubicBezTo>
                      <a:pt x="1916" y="1"/>
                      <a:pt x="1573" y="75"/>
                      <a:pt x="1255" y="223"/>
                    </a:cubicBezTo>
                    <a:cubicBezTo>
                      <a:pt x="703" y="481"/>
                      <a:pt x="277" y="936"/>
                      <a:pt x="18" y="1540"/>
                    </a:cubicBezTo>
                    <a:cubicBezTo>
                      <a:pt x="0" y="1578"/>
                      <a:pt x="19" y="1623"/>
                      <a:pt x="57" y="1639"/>
                    </a:cubicBezTo>
                    <a:cubicBezTo>
                      <a:pt x="67" y="1642"/>
                      <a:pt x="76" y="1644"/>
                      <a:pt x="87" y="1645"/>
                    </a:cubicBezTo>
                    <a:cubicBezTo>
                      <a:pt x="116" y="1644"/>
                      <a:pt x="144" y="1627"/>
                      <a:pt x="155" y="1598"/>
                    </a:cubicBezTo>
                    <a:cubicBezTo>
                      <a:pt x="398" y="1029"/>
                      <a:pt x="801" y="601"/>
                      <a:pt x="1318" y="359"/>
                    </a:cubicBezTo>
                    <a:cubicBezTo>
                      <a:pt x="1616" y="220"/>
                      <a:pt x="1938" y="149"/>
                      <a:pt x="2271" y="149"/>
                    </a:cubicBezTo>
                    <a:cubicBezTo>
                      <a:pt x="2515" y="149"/>
                      <a:pt x="2765" y="187"/>
                      <a:pt x="3016" y="263"/>
                    </a:cubicBezTo>
                    <a:cubicBezTo>
                      <a:pt x="3024" y="265"/>
                      <a:pt x="3033" y="267"/>
                      <a:pt x="3041" y="267"/>
                    </a:cubicBezTo>
                    <a:cubicBezTo>
                      <a:pt x="3117" y="267"/>
                      <a:pt x="3144" y="146"/>
                      <a:pt x="3058" y="120"/>
                    </a:cubicBezTo>
                    <a:cubicBezTo>
                      <a:pt x="2793" y="40"/>
                      <a:pt x="2528" y="1"/>
                      <a:pt x="2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1316782" y="1371383"/>
                <a:ext cx="334105" cy="315483"/>
              </a:xfrm>
              <a:custGeom>
                <a:rect b="b" l="l" r="r" t="t"/>
                <a:pathLst>
                  <a:path extrusionOk="0" h="4625" w="4898">
                    <a:moveTo>
                      <a:pt x="2249" y="1"/>
                    </a:moveTo>
                    <a:cubicBezTo>
                      <a:pt x="1983" y="1"/>
                      <a:pt x="1720" y="55"/>
                      <a:pt x="1472" y="171"/>
                    </a:cubicBezTo>
                    <a:cubicBezTo>
                      <a:pt x="377" y="681"/>
                      <a:pt x="1" y="2189"/>
                      <a:pt x="630" y="3536"/>
                    </a:cubicBezTo>
                    <a:cubicBezTo>
                      <a:pt x="823" y="3954"/>
                      <a:pt x="1106" y="4326"/>
                      <a:pt x="1458" y="4624"/>
                    </a:cubicBezTo>
                    <a:cubicBezTo>
                      <a:pt x="2177" y="4032"/>
                      <a:pt x="3369" y="3257"/>
                      <a:pt x="4897" y="2990"/>
                    </a:cubicBezTo>
                    <a:cubicBezTo>
                      <a:pt x="4891" y="2538"/>
                      <a:pt x="4786" y="2093"/>
                      <a:pt x="4594" y="1683"/>
                    </a:cubicBezTo>
                    <a:cubicBezTo>
                      <a:pt x="4107" y="641"/>
                      <a:pt x="3160" y="1"/>
                      <a:pt x="2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1377966" y="1564964"/>
                <a:ext cx="322850" cy="156070"/>
              </a:xfrm>
              <a:custGeom>
                <a:rect b="b" l="l" r="r" t="t"/>
                <a:pathLst>
                  <a:path extrusionOk="0" h="2288" w="4733">
                    <a:moveTo>
                      <a:pt x="4632" y="0"/>
                    </a:moveTo>
                    <a:cubicBezTo>
                      <a:pt x="4629" y="0"/>
                      <a:pt x="4627" y="0"/>
                      <a:pt x="4624" y="1"/>
                    </a:cubicBezTo>
                    <a:cubicBezTo>
                      <a:pt x="2312" y="170"/>
                      <a:pt x="642" y="1567"/>
                      <a:pt x="30" y="2159"/>
                    </a:cubicBezTo>
                    <a:cubicBezTo>
                      <a:pt x="0" y="2188"/>
                      <a:pt x="0" y="2234"/>
                      <a:pt x="28" y="2264"/>
                    </a:cubicBezTo>
                    <a:cubicBezTo>
                      <a:pt x="43" y="2278"/>
                      <a:pt x="62" y="2287"/>
                      <a:pt x="82" y="2287"/>
                    </a:cubicBezTo>
                    <a:cubicBezTo>
                      <a:pt x="101" y="2287"/>
                      <a:pt x="120" y="2280"/>
                      <a:pt x="134" y="2265"/>
                    </a:cubicBezTo>
                    <a:cubicBezTo>
                      <a:pt x="733" y="1685"/>
                      <a:pt x="2372" y="315"/>
                      <a:pt x="4635" y="149"/>
                    </a:cubicBezTo>
                    <a:cubicBezTo>
                      <a:pt x="4732" y="141"/>
                      <a:pt x="4724" y="0"/>
                      <a:pt x="46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1311121" y="1366199"/>
                <a:ext cx="344882" cy="325715"/>
              </a:xfrm>
              <a:custGeom>
                <a:rect b="b" l="l" r="r" t="t"/>
                <a:pathLst>
                  <a:path extrusionOk="0" h="4775" w="5056">
                    <a:moveTo>
                      <a:pt x="2324" y="150"/>
                    </a:moveTo>
                    <a:cubicBezTo>
                      <a:pt x="2327" y="150"/>
                      <a:pt x="2331" y="150"/>
                      <a:pt x="2334" y="150"/>
                    </a:cubicBezTo>
                    <a:cubicBezTo>
                      <a:pt x="2638" y="150"/>
                      <a:pt x="2952" y="225"/>
                      <a:pt x="3259" y="373"/>
                    </a:cubicBezTo>
                    <a:cubicBezTo>
                      <a:pt x="3833" y="653"/>
                      <a:pt x="4313" y="1156"/>
                      <a:pt x="4609" y="1791"/>
                    </a:cubicBezTo>
                    <a:cubicBezTo>
                      <a:pt x="4789" y="2172"/>
                      <a:pt x="4888" y="2584"/>
                      <a:pt x="4904" y="3005"/>
                    </a:cubicBezTo>
                    <a:cubicBezTo>
                      <a:pt x="3428" y="3276"/>
                      <a:pt x="2271" y="4013"/>
                      <a:pt x="1541" y="4602"/>
                    </a:cubicBezTo>
                    <a:cubicBezTo>
                      <a:pt x="1220" y="4318"/>
                      <a:pt x="961" y="3969"/>
                      <a:pt x="781" y="3580"/>
                    </a:cubicBezTo>
                    <a:cubicBezTo>
                      <a:pt x="171" y="2271"/>
                      <a:pt x="533" y="808"/>
                      <a:pt x="1588" y="315"/>
                    </a:cubicBezTo>
                    <a:cubicBezTo>
                      <a:pt x="1819" y="207"/>
                      <a:pt x="2070" y="150"/>
                      <a:pt x="2324" y="150"/>
                    </a:cubicBezTo>
                    <a:close/>
                    <a:moveTo>
                      <a:pt x="2335" y="1"/>
                    </a:moveTo>
                    <a:cubicBezTo>
                      <a:pt x="2054" y="1"/>
                      <a:pt x="1780" y="60"/>
                      <a:pt x="1525" y="179"/>
                    </a:cubicBezTo>
                    <a:cubicBezTo>
                      <a:pt x="395" y="707"/>
                      <a:pt x="0" y="2260"/>
                      <a:pt x="645" y="3643"/>
                    </a:cubicBezTo>
                    <a:cubicBezTo>
                      <a:pt x="844" y="4071"/>
                      <a:pt x="1133" y="4451"/>
                      <a:pt x="1494" y="4757"/>
                    </a:cubicBezTo>
                    <a:cubicBezTo>
                      <a:pt x="1506" y="4768"/>
                      <a:pt x="1524" y="4775"/>
                      <a:pt x="1541" y="4775"/>
                    </a:cubicBezTo>
                    <a:cubicBezTo>
                      <a:pt x="1558" y="4775"/>
                      <a:pt x="1574" y="4768"/>
                      <a:pt x="1588" y="4757"/>
                    </a:cubicBezTo>
                    <a:cubicBezTo>
                      <a:pt x="2309" y="4165"/>
                      <a:pt x="3487" y="3403"/>
                      <a:pt x="4993" y="3141"/>
                    </a:cubicBezTo>
                    <a:cubicBezTo>
                      <a:pt x="5029" y="3134"/>
                      <a:pt x="5056" y="3103"/>
                      <a:pt x="5054" y="3066"/>
                    </a:cubicBezTo>
                    <a:cubicBezTo>
                      <a:pt x="5048" y="2603"/>
                      <a:pt x="4942" y="2146"/>
                      <a:pt x="4745" y="1729"/>
                    </a:cubicBezTo>
                    <a:cubicBezTo>
                      <a:pt x="4433" y="1062"/>
                      <a:pt x="3929" y="533"/>
                      <a:pt x="3324" y="239"/>
                    </a:cubicBezTo>
                    <a:cubicBezTo>
                      <a:pt x="2996" y="80"/>
                      <a:pt x="2661" y="1"/>
                      <a:pt x="23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1430419" y="1406375"/>
                <a:ext cx="220463" cy="239426"/>
              </a:xfrm>
              <a:custGeom>
                <a:rect b="b" l="l" r="r" t="t"/>
                <a:pathLst>
                  <a:path extrusionOk="0" h="3510" w="3232">
                    <a:moveTo>
                      <a:pt x="1998" y="1"/>
                    </a:moveTo>
                    <a:cubicBezTo>
                      <a:pt x="1815" y="24"/>
                      <a:pt x="1636" y="77"/>
                      <a:pt x="1469" y="154"/>
                    </a:cubicBezTo>
                    <a:cubicBezTo>
                      <a:pt x="378" y="665"/>
                      <a:pt x="1" y="2166"/>
                      <a:pt x="623" y="3509"/>
                    </a:cubicBezTo>
                    <a:cubicBezTo>
                      <a:pt x="1308" y="3075"/>
                      <a:pt x="2191" y="2659"/>
                      <a:pt x="3231" y="2477"/>
                    </a:cubicBezTo>
                    <a:cubicBezTo>
                      <a:pt x="3212" y="1508"/>
                      <a:pt x="2760" y="600"/>
                      <a:pt x="19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1301299" y="1303173"/>
                <a:ext cx="215074" cy="112141"/>
              </a:xfrm>
              <a:custGeom>
                <a:rect b="b" l="l" r="r" t="t"/>
                <a:pathLst>
                  <a:path extrusionOk="0" h="1644" w="3153">
                    <a:moveTo>
                      <a:pt x="2273" y="0"/>
                    </a:moveTo>
                    <a:cubicBezTo>
                      <a:pt x="1919" y="0"/>
                      <a:pt x="1576" y="75"/>
                      <a:pt x="1258" y="223"/>
                    </a:cubicBezTo>
                    <a:cubicBezTo>
                      <a:pt x="708" y="480"/>
                      <a:pt x="280" y="935"/>
                      <a:pt x="21" y="1539"/>
                    </a:cubicBezTo>
                    <a:cubicBezTo>
                      <a:pt x="0" y="1588"/>
                      <a:pt x="37" y="1643"/>
                      <a:pt x="90" y="1643"/>
                    </a:cubicBezTo>
                    <a:cubicBezTo>
                      <a:pt x="119" y="1643"/>
                      <a:pt x="146" y="1626"/>
                      <a:pt x="158" y="1598"/>
                    </a:cubicBezTo>
                    <a:cubicBezTo>
                      <a:pt x="402" y="1029"/>
                      <a:pt x="805" y="600"/>
                      <a:pt x="1322" y="359"/>
                    </a:cubicBezTo>
                    <a:cubicBezTo>
                      <a:pt x="1620" y="219"/>
                      <a:pt x="1942" y="149"/>
                      <a:pt x="2274" y="149"/>
                    </a:cubicBezTo>
                    <a:cubicBezTo>
                      <a:pt x="2518" y="149"/>
                      <a:pt x="2768" y="187"/>
                      <a:pt x="3019" y="262"/>
                    </a:cubicBezTo>
                    <a:cubicBezTo>
                      <a:pt x="3029" y="266"/>
                      <a:pt x="3038" y="267"/>
                      <a:pt x="3047" y="267"/>
                    </a:cubicBezTo>
                    <a:cubicBezTo>
                      <a:pt x="3125" y="267"/>
                      <a:pt x="3152" y="143"/>
                      <a:pt x="3062" y="120"/>
                    </a:cubicBezTo>
                    <a:cubicBezTo>
                      <a:pt x="2796" y="40"/>
                      <a:pt x="2532" y="0"/>
                      <a:pt x="2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1584573" y="1682695"/>
                <a:ext cx="148771" cy="115347"/>
              </a:xfrm>
              <a:custGeom>
                <a:rect b="b" l="l" r="r" t="t"/>
                <a:pathLst>
                  <a:path extrusionOk="0" h="1691" w="2181">
                    <a:moveTo>
                      <a:pt x="1241" y="1"/>
                    </a:moveTo>
                    <a:cubicBezTo>
                      <a:pt x="1080" y="1"/>
                      <a:pt x="911" y="37"/>
                      <a:pt x="748" y="113"/>
                    </a:cubicBezTo>
                    <a:cubicBezTo>
                      <a:pt x="250" y="345"/>
                      <a:pt x="1" y="862"/>
                      <a:pt x="190" y="1266"/>
                    </a:cubicBezTo>
                    <a:cubicBezTo>
                      <a:pt x="317" y="1538"/>
                      <a:pt x="609" y="1690"/>
                      <a:pt x="939" y="1690"/>
                    </a:cubicBezTo>
                    <a:cubicBezTo>
                      <a:pt x="1100" y="1690"/>
                      <a:pt x="1269" y="1654"/>
                      <a:pt x="1433" y="1578"/>
                    </a:cubicBezTo>
                    <a:cubicBezTo>
                      <a:pt x="1930" y="1347"/>
                      <a:pt x="2180" y="830"/>
                      <a:pt x="1990" y="426"/>
                    </a:cubicBezTo>
                    <a:cubicBezTo>
                      <a:pt x="1864" y="153"/>
                      <a:pt x="1571"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4"/>
              <p:cNvSpPr/>
              <p:nvPr/>
            </p:nvSpPr>
            <p:spPr>
              <a:xfrm>
                <a:off x="970687" y="1969315"/>
                <a:ext cx="148635" cy="115416"/>
              </a:xfrm>
              <a:custGeom>
                <a:rect b="b" l="l" r="r" t="t"/>
                <a:pathLst>
                  <a:path extrusionOk="0" h="1692" w="2179">
                    <a:moveTo>
                      <a:pt x="1239" y="1"/>
                    </a:moveTo>
                    <a:cubicBezTo>
                      <a:pt x="1078" y="1"/>
                      <a:pt x="909" y="37"/>
                      <a:pt x="746" y="113"/>
                    </a:cubicBezTo>
                    <a:cubicBezTo>
                      <a:pt x="250" y="345"/>
                      <a:pt x="0" y="862"/>
                      <a:pt x="188" y="1267"/>
                    </a:cubicBezTo>
                    <a:cubicBezTo>
                      <a:pt x="316" y="1539"/>
                      <a:pt x="610" y="1692"/>
                      <a:pt x="939" y="1692"/>
                    </a:cubicBezTo>
                    <a:cubicBezTo>
                      <a:pt x="1099" y="1692"/>
                      <a:pt x="1268" y="1656"/>
                      <a:pt x="1431" y="1580"/>
                    </a:cubicBezTo>
                    <a:cubicBezTo>
                      <a:pt x="1928" y="1347"/>
                      <a:pt x="2178" y="830"/>
                      <a:pt x="1990" y="426"/>
                    </a:cubicBezTo>
                    <a:cubicBezTo>
                      <a:pt x="1862" y="154"/>
                      <a:pt x="1569" y="1"/>
                      <a:pt x="1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4"/>
              <p:cNvSpPr/>
              <p:nvPr/>
            </p:nvSpPr>
            <p:spPr>
              <a:xfrm>
                <a:off x="1218493" y="1819320"/>
                <a:ext cx="292086" cy="244269"/>
              </a:xfrm>
              <a:custGeom>
                <a:rect b="b" l="l" r="r" t="t"/>
                <a:pathLst>
                  <a:path extrusionOk="0" h="3581" w="4282">
                    <a:moveTo>
                      <a:pt x="3819" y="0"/>
                    </a:moveTo>
                    <a:cubicBezTo>
                      <a:pt x="3771" y="0"/>
                      <a:pt x="3721" y="48"/>
                      <a:pt x="3749" y="107"/>
                    </a:cubicBezTo>
                    <a:cubicBezTo>
                      <a:pt x="4042" y="736"/>
                      <a:pt x="4130" y="1414"/>
                      <a:pt x="3994" y="2018"/>
                    </a:cubicBezTo>
                    <a:cubicBezTo>
                      <a:pt x="3860" y="2614"/>
                      <a:pt x="3525" y="3064"/>
                      <a:pt x="3051" y="3285"/>
                    </a:cubicBezTo>
                    <a:cubicBezTo>
                      <a:pt x="2842" y="3383"/>
                      <a:pt x="2616" y="3432"/>
                      <a:pt x="2383" y="3432"/>
                    </a:cubicBezTo>
                    <a:cubicBezTo>
                      <a:pt x="2085" y="3432"/>
                      <a:pt x="1776" y="3353"/>
                      <a:pt x="1472" y="3195"/>
                    </a:cubicBezTo>
                    <a:cubicBezTo>
                      <a:pt x="922" y="2912"/>
                      <a:pt x="457" y="2410"/>
                      <a:pt x="165" y="1781"/>
                    </a:cubicBezTo>
                    <a:cubicBezTo>
                      <a:pt x="150" y="1750"/>
                      <a:pt x="125" y="1737"/>
                      <a:pt x="99" y="1737"/>
                    </a:cubicBezTo>
                    <a:cubicBezTo>
                      <a:pt x="50" y="1737"/>
                      <a:pt x="1" y="1785"/>
                      <a:pt x="29" y="1844"/>
                    </a:cubicBezTo>
                    <a:cubicBezTo>
                      <a:pt x="336" y="2502"/>
                      <a:pt x="824" y="3029"/>
                      <a:pt x="1402" y="3328"/>
                    </a:cubicBezTo>
                    <a:cubicBezTo>
                      <a:pt x="1730" y="3497"/>
                      <a:pt x="2063" y="3581"/>
                      <a:pt x="2384" y="3581"/>
                    </a:cubicBezTo>
                    <a:cubicBezTo>
                      <a:pt x="2387" y="3581"/>
                      <a:pt x="2391" y="3581"/>
                      <a:pt x="2394" y="3581"/>
                    </a:cubicBezTo>
                    <a:cubicBezTo>
                      <a:pt x="2642" y="3581"/>
                      <a:pt x="2888" y="3526"/>
                      <a:pt x="3114" y="3421"/>
                    </a:cubicBezTo>
                    <a:cubicBezTo>
                      <a:pt x="3632" y="3180"/>
                      <a:pt x="3997" y="2693"/>
                      <a:pt x="4141" y="2050"/>
                    </a:cubicBezTo>
                    <a:cubicBezTo>
                      <a:pt x="4282" y="1414"/>
                      <a:pt x="4192" y="703"/>
                      <a:pt x="3884" y="44"/>
                    </a:cubicBezTo>
                    <a:cubicBezTo>
                      <a:pt x="3870" y="13"/>
                      <a:pt x="3844" y="0"/>
                      <a:pt x="3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4"/>
              <p:cNvSpPr/>
              <p:nvPr/>
            </p:nvSpPr>
            <p:spPr>
              <a:xfrm>
                <a:off x="1440310" y="1798107"/>
                <a:ext cx="67871" cy="32196"/>
              </a:xfrm>
              <a:custGeom>
                <a:rect b="b" l="l" r="r" t="t"/>
                <a:pathLst>
                  <a:path extrusionOk="0" h="472" w="995">
                    <a:moveTo>
                      <a:pt x="887" y="1"/>
                    </a:moveTo>
                    <a:cubicBezTo>
                      <a:pt x="865" y="1"/>
                      <a:pt x="842" y="12"/>
                      <a:pt x="826" y="37"/>
                    </a:cubicBezTo>
                    <a:cubicBezTo>
                      <a:pt x="703" y="215"/>
                      <a:pt x="482" y="322"/>
                      <a:pt x="266" y="322"/>
                    </a:cubicBezTo>
                    <a:cubicBezTo>
                      <a:pt x="218" y="322"/>
                      <a:pt x="171" y="317"/>
                      <a:pt x="124" y="306"/>
                    </a:cubicBezTo>
                    <a:cubicBezTo>
                      <a:pt x="118" y="304"/>
                      <a:pt x="111" y="304"/>
                      <a:pt x="105" y="304"/>
                    </a:cubicBezTo>
                    <a:cubicBezTo>
                      <a:pt x="24" y="304"/>
                      <a:pt x="0" y="429"/>
                      <a:pt x="90" y="451"/>
                    </a:cubicBezTo>
                    <a:cubicBezTo>
                      <a:pt x="148" y="466"/>
                      <a:pt x="208" y="472"/>
                      <a:pt x="268" y="472"/>
                    </a:cubicBezTo>
                    <a:cubicBezTo>
                      <a:pt x="538" y="472"/>
                      <a:pt x="791" y="342"/>
                      <a:pt x="949" y="123"/>
                    </a:cubicBezTo>
                    <a:cubicBezTo>
                      <a:pt x="994" y="63"/>
                      <a:pt x="941" y="1"/>
                      <a:pt x="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a:off x="1189640" y="1913451"/>
                <a:ext cx="61801" cy="38131"/>
              </a:xfrm>
              <a:custGeom>
                <a:rect b="b" l="l" r="r" t="t"/>
                <a:pathLst>
                  <a:path extrusionOk="0" h="559" w="906">
                    <a:moveTo>
                      <a:pt x="806" y="0"/>
                    </a:moveTo>
                    <a:cubicBezTo>
                      <a:pt x="781" y="0"/>
                      <a:pt x="757" y="13"/>
                      <a:pt x="741" y="42"/>
                    </a:cubicBezTo>
                    <a:cubicBezTo>
                      <a:pt x="631" y="262"/>
                      <a:pt x="383" y="410"/>
                      <a:pt x="138" y="410"/>
                    </a:cubicBezTo>
                    <a:cubicBezTo>
                      <a:pt x="120" y="410"/>
                      <a:pt x="102" y="409"/>
                      <a:pt x="84" y="407"/>
                    </a:cubicBezTo>
                    <a:cubicBezTo>
                      <a:pt x="82" y="407"/>
                      <a:pt x="80" y="407"/>
                      <a:pt x="78" y="407"/>
                    </a:cubicBezTo>
                    <a:cubicBezTo>
                      <a:pt x="41" y="407"/>
                      <a:pt x="8" y="436"/>
                      <a:pt x="3" y="475"/>
                    </a:cubicBezTo>
                    <a:cubicBezTo>
                      <a:pt x="0" y="516"/>
                      <a:pt x="30" y="553"/>
                      <a:pt x="71" y="556"/>
                    </a:cubicBezTo>
                    <a:cubicBezTo>
                      <a:pt x="95" y="559"/>
                      <a:pt x="117" y="559"/>
                      <a:pt x="141" y="559"/>
                    </a:cubicBezTo>
                    <a:cubicBezTo>
                      <a:pt x="449" y="557"/>
                      <a:pt x="732" y="383"/>
                      <a:pt x="876" y="110"/>
                    </a:cubicBezTo>
                    <a:cubicBezTo>
                      <a:pt x="905" y="50"/>
                      <a:pt x="856" y="0"/>
                      <a:pt x="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1" name="Google Shape;1731;p44"/>
            <p:cNvGrpSpPr/>
            <p:nvPr/>
          </p:nvGrpSpPr>
          <p:grpSpPr>
            <a:xfrm flipH="1" rot="-989134">
              <a:off x="7879424" y="1362948"/>
              <a:ext cx="419595" cy="227617"/>
              <a:chOff x="972052" y="1677579"/>
              <a:chExt cx="759861" cy="412199"/>
            </a:xfrm>
          </p:grpSpPr>
          <p:sp>
            <p:nvSpPr>
              <p:cNvPr id="1732" name="Google Shape;1732;p44"/>
              <p:cNvSpPr/>
              <p:nvPr/>
            </p:nvSpPr>
            <p:spPr>
              <a:xfrm>
                <a:off x="1578775" y="1677579"/>
                <a:ext cx="153137" cy="125511"/>
              </a:xfrm>
              <a:custGeom>
                <a:rect b="b" l="l" r="r" t="t"/>
                <a:pathLst>
                  <a:path extrusionOk="0" h="1840" w="2245">
                    <a:moveTo>
                      <a:pt x="1326" y="150"/>
                    </a:moveTo>
                    <a:cubicBezTo>
                      <a:pt x="1627" y="150"/>
                      <a:pt x="1894" y="287"/>
                      <a:pt x="2007" y="532"/>
                    </a:cubicBezTo>
                    <a:cubicBezTo>
                      <a:pt x="2090" y="706"/>
                      <a:pt x="2082" y="911"/>
                      <a:pt x="1987" y="1109"/>
                    </a:cubicBezTo>
                    <a:cubicBezTo>
                      <a:pt x="1889" y="1311"/>
                      <a:pt x="1710" y="1480"/>
                      <a:pt x="1486" y="1586"/>
                    </a:cubicBezTo>
                    <a:cubicBezTo>
                      <a:pt x="1333" y="1658"/>
                      <a:pt x="1175" y="1692"/>
                      <a:pt x="1025" y="1692"/>
                    </a:cubicBezTo>
                    <a:cubicBezTo>
                      <a:pt x="723" y="1692"/>
                      <a:pt x="457" y="1555"/>
                      <a:pt x="342" y="1310"/>
                    </a:cubicBezTo>
                    <a:cubicBezTo>
                      <a:pt x="171" y="943"/>
                      <a:pt x="405" y="469"/>
                      <a:pt x="865" y="256"/>
                    </a:cubicBezTo>
                    <a:cubicBezTo>
                      <a:pt x="1009" y="188"/>
                      <a:pt x="1167" y="151"/>
                      <a:pt x="1326" y="150"/>
                    </a:cubicBezTo>
                    <a:close/>
                    <a:moveTo>
                      <a:pt x="1324" y="1"/>
                    </a:moveTo>
                    <a:cubicBezTo>
                      <a:pt x="1153" y="1"/>
                      <a:pt x="974" y="39"/>
                      <a:pt x="802" y="120"/>
                    </a:cubicBezTo>
                    <a:cubicBezTo>
                      <a:pt x="267" y="369"/>
                      <a:pt x="0" y="930"/>
                      <a:pt x="207" y="1373"/>
                    </a:cubicBezTo>
                    <a:cubicBezTo>
                      <a:pt x="346" y="1672"/>
                      <a:pt x="667" y="1839"/>
                      <a:pt x="1026" y="1839"/>
                    </a:cubicBezTo>
                    <a:cubicBezTo>
                      <a:pt x="1206" y="1839"/>
                      <a:pt x="1385" y="1798"/>
                      <a:pt x="1548" y="1721"/>
                    </a:cubicBezTo>
                    <a:cubicBezTo>
                      <a:pt x="1805" y="1602"/>
                      <a:pt x="2007" y="1408"/>
                      <a:pt x="2121" y="1174"/>
                    </a:cubicBezTo>
                    <a:cubicBezTo>
                      <a:pt x="2237" y="935"/>
                      <a:pt x="2245" y="685"/>
                      <a:pt x="2143" y="469"/>
                    </a:cubicBezTo>
                    <a:cubicBezTo>
                      <a:pt x="2003" y="169"/>
                      <a:pt x="1683" y="1"/>
                      <a:pt x="13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a:off x="972052" y="1964336"/>
                <a:ext cx="153069" cy="125443"/>
              </a:xfrm>
              <a:custGeom>
                <a:rect b="b" l="l" r="r" t="t"/>
                <a:pathLst>
                  <a:path extrusionOk="0" h="1839" w="2244">
                    <a:moveTo>
                      <a:pt x="1219" y="150"/>
                    </a:moveTo>
                    <a:cubicBezTo>
                      <a:pt x="1521" y="150"/>
                      <a:pt x="1788" y="285"/>
                      <a:pt x="1902" y="530"/>
                    </a:cubicBezTo>
                    <a:cubicBezTo>
                      <a:pt x="2073" y="897"/>
                      <a:pt x="1839" y="1370"/>
                      <a:pt x="1380" y="1585"/>
                    </a:cubicBezTo>
                    <a:cubicBezTo>
                      <a:pt x="1230" y="1654"/>
                      <a:pt x="1072" y="1690"/>
                      <a:pt x="919" y="1690"/>
                    </a:cubicBezTo>
                    <a:cubicBezTo>
                      <a:pt x="841" y="1690"/>
                      <a:pt x="766" y="1681"/>
                      <a:pt x="693" y="1662"/>
                    </a:cubicBezTo>
                    <a:cubicBezTo>
                      <a:pt x="480" y="1608"/>
                      <a:pt x="318" y="1483"/>
                      <a:pt x="236" y="1308"/>
                    </a:cubicBezTo>
                    <a:cubicBezTo>
                      <a:pt x="154" y="1133"/>
                      <a:pt x="162" y="929"/>
                      <a:pt x="257" y="731"/>
                    </a:cubicBezTo>
                    <a:cubicBezTo>
                      <a:pt x="356" y="529"/>
                      <a:pt x="533" y="358"/>
                      <a:pt x="758" y="254"/>
                    </a:cubicBezTo>
                    <a:cubicBezTo>
                      <a:pt x="903" y="186"/>
                      <a:pt x="1060" y="150"/>
                      <a:pt x="1219" y="150"/>
                    </a:cubicBezTo>
                    <a:close/>
                    <a:moveTo>
                      <a:pt x="1216" y="0"/>
                    </a:moveTo>
                    <a:cubicBezTo>
                      <a:pt x="1046" y="0"/>
                      <a:pt x="867" y="38"/>
                      <a:pt x="695" y="118"/>
                    </a:cubicBezTo>
                    <a:cubicBezTo>
                      <a:pt x="439" y="238"/>
                      <a:pt x="236" y="432"/>
                      <a:pt x="122" y="666"/>
                    </a:cubicBezTo>
                    <a:cubicBezTo>
                      <a:pt x="7" y="905"/>
                      <a:pt x="1" y="1155"/>
                      <a:pt x="100" y="1371"/>
                    </a:cubicBezTo>
                    <a:cubicBezTo>
                      <a:pt x="201" y="1588"/>
                      <a:pt x="399" y="1743"/>
                      <a:pt x="657" y="1807"/>
                    </a:cubicBezTo>
                    <a:cubicBezTo>
                      <a:pt x="742" y="1828"/>
                      <a:pt x="830" y="1839"/>
                      <a:pt x="919" y="1839"/>
                    </a:cubicBezTo>
                    <a:cubicBezTo>
                      <a:pt x="1101" y="1837"/>
                      <a:pt x="1279" y="1796"/>
                      <a:pt x="1444" y="1720"/>
                    </a:cubicBezTo>
                    <a:cubicBezTo>
                      <a:pt x="1976" y="1471"/>
                      <a:pt x="2243" y="908"/>
                      <a:pt x="2036" y="467"/>
                    </a:cubicBezTo>
                    <a:cubicBezTo>
                      <a:pt x="1897" y="168"/>
                      <a:pt x="1575" y="0"/>
                      <a:pt x="12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4" name="Google Shape;1734;p44"/>
          <p:cNvSpPr/>
          <p:nvPr/>
        </p:nvSpPr>
        <p:spPr>
          <a:xfrm>
            <a:off x="685800" y="1403294"/>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45"/>
          <p:cNvSpPr txBox="1"/>
          <p:nvPr>
            <p:ph type="title"/>
          </p:nvPr>
        </p:nvSpPr>
        <p:spPr>
          <a:xfrm>
            <a:off x="672050" y="696825"/>
            <a:ext cx="409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i="1" lang="en">
                <a:latin typeface="Barlow Semi Condensed"/>
                <a:ea typeface="Barlow Semi Condensed"/>
                <a:cs typeface="Barlow Semi Condensed"/>
                <a:sym typeface="Barlow Semi Condensed"/>
              </a:rPr>
              <a:t>Schimbări</a:t>
            </a:r>
            <a:r>
              <a:rPr b="1" i="1" lang="en">
                <a:latin typeface="Barlow Semi Condensed"/>
                <a:ea typeface="Barlow Semi Condensed"/>
                <a:cs typeface="Barlow Semi Condensed"/>
                <a:sym typeface="Barlow Semi Condensed"/>
              </a:rPr>
              <a:t> constante:</a:t>
            </a:r>
            <a:endParaRPr b="1" i="1">
              <a:latin typeface="Barlow Semi Condensed"/>
              <a:ea typeface="Barlow Semi Condensed"/>
              <a:cs typeface="Barlow Semi Condensed"/>
              <a:sym typeface="Barlow Semi Condensed"/>
            </a:endParaRPr>
          </a:p>
        </p:txBody>
      </p:sp>
      <p:sp>
        <p:nvSpPr>
          <p:cNvPr id="1740" name="Google Shape;1740;p45"/>
          <p:cNvSpPr/>
          <p:nvPr/>
        </p:nvSpPr>
        <p:spPr>
          <a:xfrm>
            <a:off x="1319475" y="409018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1" name="Google Shape;1741;p45"/>
          <p:cNvPicPr preferRelativeResize="0"/>
          <p:nvPr/>
        </p:nvPicPr>
        <p:blipFill>
          <a:blip r:embed="rId3">
            <a:alphaModFix/>
          </a:blip>
          <a:stretch>
            <a:fillRect/>
          </a:stretch>
        </p:blipFill>
        <p:spPr>
          <a:xfrm>
            <a:off x="4907690" y="195025"/>
            <a:ext cx="3928762" cy="4753450"/>
          </a:xfrm>
          <a:prstGeom prst="rect">
            <a:avLst/>
          </a:prstGeom>
          <a:noFill/>
          <a:ln>
            <a:noFill/>
          </a:ln>
        </p:spPr>
      </p:pic>
      <p:sp>
        <p:nvSpPr>
          <p:cNvPr id="1742" name="Google Shape;1742;p45"/>
          <p:cNvSpPr txBox="1"/>
          <p:nvPr>
            <p:ph idx="1" type="subTitle"/>
          </p:nvPr>
        </p:nvSpPr>
        <p:spPr>
          <a:xfrm>
            <a:off x="672050" y="1486950"/>
            <a:ext cx="3928800" cy="11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În România, conținutul învățământului a fost supus unor schimbări semnificative de-a lungul timpului, iar aceste schimbări au fost influențate de o varietate de factori, inclusiv reforme educaționale, evoluții sociale și economice și cerințele în continuă schimbare ale pieței muncii.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grpSp>
        <p:nvGrpSpPr>
          <p:cNvPr id="1747" name="Google Shape;1747;p46"/>
          <p:cNvGrpSpPr/>
          <p:nvPr/>
        </p:nvGrpSpPr>
        <p:grpSpPr>
          <a:xfrm>
            <a:off x="3561031" y="2484376"/>
            <a:ext cx="3364419" cy="1534349"/>
            <a:chOff x="3906806" y="1861714"/>
            <a:chExt cx="3364419" cy="1534349"/>
          </a:xfrm>
        </p:grpSpPr>
        <p:sp>
          <p:nvSpPr>
            <p:cNvPr id="1748" name="Google Shape;1748;p46"/>
            <p:cNvSpPr/>
            <p:nvPr/>
          </p:nvSpPr>
          <p:spPr>
            <a:xfrm>
              <a:off x="4018325" y="1959962"/>
              <a:ext cx="3252900" cy="1436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rgbClr val="FFF2EC"/>
                </a:solidFill>
                <a:latin typeface="Passion One"/>
                <a:ea typeface="Passion One"/>
                <a:cs typeface="Passion One"/>
                <a:sym typeface="Passion One"/>
              </a:endParaRPr>
            </a:p>
          </p:txBody>
        </p:sp>
        <p:sp>
          <p:nvSpPr>
            <p:cNvPr id="1749" name="Google Shape;1749;p46"/>
            <p:cNvSpPr txBox="1"/>
            <p:nvPr/>
          </p:nvSpPr>
          <p:spPr>
            <a:xfrm flipH="1">
              <a:off x="3906806" y="1861714"/>
              <a:ext cx="3274500" cy="14361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500">
                <a:solidFill>
                  <a:schemeClr val="accent1"/>
                </a:solidFill>
                <a:latin typeface="Passion One"/>
                <a:ea typeface="Passion One"/>
                <a:cs typeface="Passion One"/>
                <a:sym typeface="Passion One"/>
              </a:endParaRPr>
            </a:p>
          </p:txBody>
        </p:sp>
      </p:grpSp>
      <p:sp>
        <p:nvSpPr>
          <p:cNvPr id="1750" name="Google Shape;1750;p46"/>
          <p:cNvSpPr txBox="1"/>
          <p:nvPr>
            <p:ph type="title"/>
          </p:nvPr>
        </p:nvSpPr>
        <p:spPr>
          <a:xfrm>
            <a:off x="4161325" y="2611225"/>
            <a:ext cx="2209800" cy="114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STRATEGII DE INTEGRARE A CONTINUTURILOR</a:t>
            </a:r>
            <a:endParaRPr sz="4300"/>
          </a:p>
        </p:txBody>
      </p:sp>
      <p:sp>
        <p:nvSpPr>
          <p:cNvPr id="1751" name="Google Shape;1751;p46"/>
          <p:cNvSpPr txBox="1"/>
          <p:nvPr>
            <p:ph idx="2" type="title"/>
          </p:nvPr>
        </p:nvSpPr>
        <p:spPr>
          <a:xfrm flipH="1">
            <a:off x="876711" y="2366068"/>
            <a:ext cx="2408700" cy="151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752" name="Google Shape;1752;p46"/>
          <p:cNvSpPr/>
          <p:nvPr/>
        </p:nvSpPr>
        <p:spPr>
          <a:xfrm>
            <a:off x="1111769" y="2513268"/>
            <a:ext cx="1966028" cy="1458624"/>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03</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47"/>
          <p:cNvSpPr txBox="1"/>
          <p:nvPr>
            <p:ph type="title"/>
          </p:nvPr>
        </p:nvSpPr>
        <p:spPr>
          <a:xfrm>
            <a:off x="672050" y="696825"/>
            <a:ext cx="409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900">
                <a:latin typeface="Barlow Semi Condensed"/>
                <a:ea typeface="Barlow Semi Condensed"/>
                <a:cs typeface="Barlow Semi Condensed"/>
                <a:sym typeface="Barlow Semi Condensed"/>
              </a:rPr>
              <a:t>Strategii de integrare a conţinuturilor</a:t>
            </a:r>
            <a:endParaRPr b="1" sz="2900">
              <a:latin typeface="Barlow Semi Condensed"/>
              <a:ea typeface="Barlow Semi Condensed"/>
              <a:cs typeface="Barlow Semi Condensed"/>
              <a:sym typeface="Barlow Semi Condensed"/>
            </a:endParaRPr>
          </a:p>
        </p:txBody>
      </p:sp>
      <p:sp>
        <p:nvSpPr>
          <p:cNvPr id="1758" name="Google Shape;1758;p47"/>
          <p:cNvSpPr/>
          <p:nvPr/>
        </p:nvSpPr>
        <p:spPr>
          <a:xfrm>
            <a:off x="1319475" y="409018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7"/>
          <p:cNvSpPr txBox="1"/>
          <p:nvPr>
            <p:ph idx="1" type="subTitle"/>
          </p:nvPr>
        </p:nvSpPr>
        <p:spPr>
          <a:xfrm>
            <a:off x="672050" y="1640800"/>
            <a:ext cx="5429400" cy="2078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O analiză a strategiilor de încorporare a noilor cunoştinţe din toate domeniile de activitate (ştiinţă, tehnică, cultură, artă, sport etc.) evidenţiază faptul că acestea au fost şi sunt ghidate, de regulă, după principii polare:</a:t>
            </a:r>
            <a:endParaRPr/>
          </a:p>
          <a:p>
            <a:pPr indent="-361950" lvl="0" marL="457200" rtl="0" algn="l">
              <a:spcBef>
                <a:spcPts val="0"/>
              </a:spcBef>
              <a:spcAft>
                <a:spcPts val="0"/>
              </a:spcAft>
              <a:buSzPts val="2100"/>
              <a:buChar char="●"/>
            </a:pPr>
            <a:r>
              <a:rPr lang="en"/>
              <a:t> diferenţiere sau integrare? </a:t>
            </a:r>
            <a:endParaRPr/>
          </a:p>
          <a:p>
            <a:pPr indent="-361950" lvl="0" marL="457200" rtl="0" algn="l">
              <a:spcBef>
                <a:spcPts val="0"/>
              </a:spcBef>
              <a:spcAft>
                <a:spcPts val="0"/>
              </a:spcAft>
              <a:buSzPts val="2100"/>
              <a:buChar char="●"/>
            </a:pPr>
            <a:r>
              <a:rPr lang="en"/>
              <a:t>cultură generală sau specializare?</a:t>
            </a:r>
            <a:endParaRPr/>
          </a:p>
          <a:p>
            <a:pPr indent="-361950" lvl="0" marL="457200" rtl="0" algn="l">
              <a:spcBef>
                <a:spcPts val="0"/>
              </a:spcBef>
              <a:spcAft>
                <a:spcPts val="0"/>
              </a:spcAft>
              <a:buSzPts val="2100"/>
              <a:buChar char="●"/>
            </a:pPr>
            <a:r>
              <a:rPr lang="en"/>
              <a:t>prescriptiv-obligatoriu sau opţional?</a:t>
            </a:r>
            <a:endParaRPr/>
          </a:p>
        </p:txBody>
      </p:sp>
      <p:pic>
        <p:nvPicPr>
          <p:cNvPr id="1760" name="Google Shape;1760;p47"/>
          <p:cNvPicPr preferRelativeResize="0"/>
          <p:nvPr/>
        </p:nvPicPr>
        <p:blipFill rotWithShape="1">
          <a:blip r:embed="rId3">
            <a:alphaModFix/>
          </a:blip>
          <a:srcRect b="0" l="6489" r="0" t="0"/>
          <a:stretch/>
        </p:blipFill>
        <p:spPr>
          <a:xfrm>
            <a:off x="5625050" y="2384650"/>
            <a:ext cx="3334800" cy="237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48"/>
          <p:cNvSpPr txBox="1"/>
          <p:nvPr>
            <p:ph idx="1" type="body"/>
          </p:nvPr>
        </p:nvSpPr>
        <p:spPr>
          <a:xfrm>
            <a:off x="1094400" y="1470100"/>
            <a:ext cx="7546800" cy="25401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Cunoaşterea umană se află astăzi într-un proces continuu de diferenţiere, apărând noi discipline care se adaugă celor deja existente. Fiecare disciplină constituită militează pentru propria consacrare nu numai în plan ştiinţific, dar şi în planurile de învăţământ. Şi pentru că şcoala nu poate rămâne în urma dezvoltării cunoaşterii, adaugă noi discipline în planurile de învăţământ.</a:t>
            </a:r>
            <a:endParaRPr sz="1500"/>
          </a:p>
          <a:p>
            <a:pPr indent="-323850" lvl="0" marL="457200" rtl="0" algn="l">
              <a:spcBef>
                <a:spcPts val="0"/>
              </a:spcBef>
              <a:spcAft>
                <a:spcPts val="0"/>
              </a:spcAft>
              <a:buSzPts val="1500"/>
              <a:buChar char="●"/>
            </a:pPr>
            <a:r>
              <a:rPr lang="en" sz="1500"/>
              <a:t>Această aditivitate atinge la un moment dat un prag de saturare, dată fiind dimensiunea limitată a planului de instruire şi a receptivităţii informaţionale a elevilor. Planul cadru pentru învăţământul preuniversitar din ţara noastră caută o soluţie pentru această problemă. </a:t>
            </a:r>
            <a:endParaRPr sz="1500"/>
          </a:p>
          <a:p>
            <a:pPr indent="-323850" lvl="0" marL="457200" rtl="0" algn="l">
              <a:spcBef>
                <a:spcPts val="0"/>
              </a:spcBef>
              <a:spcAft>
                <a:spcPts val="0"/>
              </a:spcAft>
              <a:buSzPts val="1500"/>
              <a:buChar char="●"/>
            </a:pPr>
            <a:r>
              <a:rPr lang="en" sz="1500"/>
              <a:t>Deşi nu este o rezolvare ideală, modul de organizare a disciplinelor de învăţământ încearcă să sugereze intenţia de a găsi soluţii pentru integrarea cunoştinţelor. Astfel, obiectele de învăţământ sunt grupate pe arii curriculare, şapte la număr, şi anume: Limbă şi comunicare, Matematică, Om şi societate, Arte, Educaţie fizică şi sport, Tehnologie, Consiliere şi orientare.</a:t>
            </a:r>
            <a:endParaRPr sz="1500"/>
          </a:p>
        </p:txBody>
      </p:sp>
      <p:sp>
        <p:nvSpPr>
          <p:cNvPr id="1766" name="Google Shape;1766;p48"/>
          <p:cNvSpPr txBox="1"/>
          <p:nvPr>
            <p:ph type="title"/>
          </p:nvPr>
        </p:nvSpPr>
        <p:spPr>
          <a:xfrm>
            <a:off x="1094400" y="696825"/>
            <a:ext cx="6955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800">
                <a:latin typeface="Barlow Semi Condensed"/>
                <a:ea typeface="Barlow Semi Condensed"/>
                <a:cs typeface="Barlow Semi Condensed"/>
                <a:sym typeface="Barlow Semi Condensed"/>
              </a:rPr>
              <a:t>3.1. Diferenţiere sau integrare a conţinuturilor?</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49"/>
          <p:cNvSpPr txBox="1"/>
          <p:nvPr>
            <p:ph idx="1" type="body"/>
          </p:nvPr>
        </p:nvSpPr>
        <p:spPr>
          <a:xfrm>
            <a:off x="1094400" y="1470100"/>
            <a:ext cx="7546800" cy="25401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O asemenea organizare a conţinuturilor şcolare/preşcolare, prin integrarea conţinuturilor, cu toate avantajele sale, şi-a dovedit propriile dificultăţi şi limite: imposibilitatea aprofundării de către elevi a cunoaşterii ştiinţifice specializate; dificultatea pregătirii cadrelor didactice care să predea obiecte integrate de învăţământ; lipsa de tradiţie pedagogică a integrării; opoziţia latentă sau activă a educatorilor faţă de tendinţele integratoare.</a:t>
            </a:r>
            <a:endParaRPr/>
          </a:p>
          <a:p>
            <a:pPr indent="0" lvl="0" marL="0" rtl="0" algn="l">
              <a:spcBef>
                <a:spcPts val="1200"/>
              </a:spcBef>
              <a:spcAft>
                <a:spcPts val="1200"/>
              </a:spcAft>
              <a:buNone/>
            </a:pPr>
            <a:r>
              <a:t/>
            </a:r>
            <a:endParaRPr/>
          </a:p>
        </p:txBody>
      </p:sp>
      <p:sp>
        <p:nvSpPr>
          <p:cNvPr id="1772" name="Google Shape;1772;p49"/>
          <p:cNvSpPr txBox="1"/>
          <p:nvPr>
            <p:ph type="title"/>
          </p:nvPr>
        </p:nvSpPr>
        <p:spPr>
          <a:xfrm>
            <a:off x="1094400" y="696825"/>
            <a:ext cx="6955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800">
                <a:latin typeface="Barlow Semi Condensed"/>
                <a:ea typeface="Barlow Semi Condensed"/>
                <a:cs typeface="Barlow Semi Condensed"/>
                <a:sym typeface="Barlow Semi Condensed"/>
              </a:rPr>
              <a:t>3.1. Diferenţiere sau integrare a conţinuturilor?</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50"/>
          <p:cNvSpPr txBox="1"/>
          <p:nvPr>
            <p:ph idx="1" type="body"/>
          </p:nvPr>
        </p:nvSpPr>
        <p:spPr>
          <a:xfrm>
            <a:off x="1094400" y="1470100"/>
            <a:ext cx="7546800" cy="33030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În organizarea conţinuturilor, s-a pus şi se pune accent fie pe o informaţie generală, cât mai cuprinzătoare, fie din contră, pe cultivarea de timpuriu a specializării profesionale.</a:t>
            </a:r>
            <a:endParaRPr/>
          </a:p>
          <a:p>
            <a:pPr indent="-330200" lvl="0" marL="457200" rtl="0" algn="l">
              <a:spcBef>
                <a:spcPts val="0"/>
              </a:spcBef>
              <a:spcAft>
                <a:spcPts val="0"/>
              </a:spcAft>
              <a:buSzPts val="1600"/>
              <a:buChar char="●"/>
            </a:pPr>
            <a:r>
              <a:rPr lang="en"/>
              <a:t>În ultimele decenii s-au conturat din această perspectivă cel puţin două direcţii de organizare a conţinuturilor:</a:t>
            </a:r>
            <a:endParaRPr/>
          </a:p>
          <a:p>
            <a:pPr indent="-330200" lvl="1" marL="914400" rtl="0" algn="l">
              <a:spcBef>
                <a:spcPts val="0"/>
              </a:spcBef>
              <a:spcAft>
                <a:spcPts val="0"/>
              </a:spcAft>
              <a:buSzPts val="1600"/>
              <a:buChar char="○"/>
            </a:pPr>
            <a:r>
              <a:rPr lang="en"/>
              <a:t>planul de învăţământ centrat pe o formaţie generală cât mai cuprinzătoare;</a:t>
            </a:r>
            <a:endParaRPr/>
          </a:p>
          <a:p>
            <a:pPr indent="-330200" lvl="1" marL="914400" rtl="0" algn="l">
              <a:spcBef>
                <a:spcPts val="0"/>
              </a:spcBef>
              <a:spcAft>
                <a:spcPts val="0"/>
              </a:spcAft>
              <a:buSzPts val="1600"/>
              <a:buChar char="○"/>
            </a:pPr>
            <a:r>
              <a:rPr lang="en"/>
              <a:t>din contră, cultivarea de timpuriu a specializării profesionale.</a:t>
            </a:r>
            <a:endParaRPr/>
          </a:p>
          <a:p>
            <a:pPr indent="-330200" lvl="0" marL="457200" rtl="0" algn="l">
              <a:spcBef>
                <a:spcPts val="0"/>
              </a:spcBef>
              <a:spcAft>
                <a:spcPts val="0"/>
              </a:spcAft>
              <a:buSzPts val="1600"/>
              <a:buChar char="●"/>
            </a:pPr>
            <a:r>
              <a:rPr lang="en"/>
              <a:t>Sistemele care s-au orientat spre prima variantă, promovarea unui sistem coerent de valori şi principii, vizau formarea unui public omogen, a unor persoane capabile de performanţe autonome în producţie, creative etc.</a:t>
            </a:r>
            <a:endParaRPr/>
          </a:p>
          <a:p>
            <a:pPr indent="-330200" lvl="0" marL="457200" rtl="0" algn="l">
              <a:spcBef>
                <a:spcPts val="0"/>
              </a:spcBef>
              <a:spcAft>
                <a:spcPts val="0"/>
              </a:spcAft>
              <a:buSzPts val="1600"/>
              <a:buChar char="●"/>
            </a:pPr>
            <a:r>
              <a:rPr lang="en"/>
              <a:t>Opţiunea care s-a dovedit cea mai eficientă este aceea în care accentul este pus pe formaţii de profil larg, pe baza cuceririlor ştiinţei şi tehnicii, ale cunoaşterii umane, pentru a realiza condiţiile de mobilitate crescută a profesiilor şi specializărilor. </a:t>
            </a:r>
            <a:endParaRPr/>
          </a:p>
          <a:p>
            <a:pPr indent="0" lvl="0" marL="457200" rtl="0" algn="l">
              <a:spcBef>
                <a:spcPts val="1200"/>
              </a:spcBef>
              <a:spcAft>
                <a:spcPts val="1200"/>
              </a:spcAft>
              <a:buNone/>
            </a:pPr>
            <a:r>
              <a:t/>
            </a:r>
            <a:endParaRPr/>
          </a:p>
        </p:txBody>
      </p:sp>
      <p:sp>
        <p:nvSpPr>
          <p:cNvPr id="1778" name="Google Shape;1778;p50"/>
          <p:cNvSpPr txBox="1"/>
          <p:nvPr>
            <p:ph type="title"/>
          </p:nvPr>
        </p:nvSpPr>
        <p:spPr>
          <a:xfrm>
            <a:off x="1094400" y="696825"/>
            <a:ext cx="7880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700">
                <a:latin typeface="Barlow Semi Condensed"/>
                <a:ea typeface="Barlow Semi Condensed"/>
                <a:cs typeface="Barlow Semi Condensed"/>
                <a:sym typeface="Barlow Semi Condensed"/>
              </a:rPr>
              <a:t>3.2. Cultură generală sau specializare a conţinuturilor?</a:t>
            </a:r>
            <a:endParaRPr b="1" sz="27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51"/>
          <p:cNvSpPr txBox="1"/>
          <p:nvPr>
            <p:ph idx="1" type="body"/>
          </p:nvPr>
        </p:nvSpPr>
        <p:spPr>
          <a:xfrm>
            <a:off x="1094400" y="1470100"/>
            <a:ext cx="7546800" cy="33030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Din perspectiva acestei axe, practica pedagogică ne oferă exemple de planuri de învăţământ în care:</a:t>
            </a:r>
            <a:endParaRPr sz="1500"/>
          </a:p>
          <a:p>
            <a:pPr indent="-323850" lvl="1" marL="914400" rtl="0" algn="l">
              <a:spcBef>
                <a:spcPts val="0"/>
              </a:spcBef>
              <a:spcAft>
                <a:spcPts val="0"/>
              </a:spcAft>
              <a:buSzPts val="1500"/>
              <a:buChar char="○"/>
            </a:pPr>
            <a:r>
              <a:rPr lang="en" sz="1500"/>
              <a:t> sunt incluse numai disciplinele obligatorii şi comune pentru toţi elevii - varianta prescriptivă;</a:t>
            </a:r>
            <a:endParaRPr sz="1500"/>
          </a:p>
          <a:p>
            <a:pPr indent="-323850" lvl="1" marL="914400" rtl="0" algn="l">
              <a:spcBef>
                <a:spcPts val="0"/>
              </a:spcBef>
              <a:spcAft>
                <a:spcPts val="0"/>
              </a:spcAft>
              <a:buSzPts val="1500"/>
              <a:buChar char="○"/>
            </a:pPr>
            <a:r>
              <a:rPr lang="en" sz="1500"/>
              <a:t>sunt prevăzute discipline opţionale şi facultative (pe lângă disciplinele obligatorii şi comune) - varianta opţională.</a:t>
            </a:r>
            <a:endParaRPr sz="1500"/>
          </a:p>
          <a:p>
            <a:pPr indent="-323850" lvl="0" marL="457200" rtl="0" algn="l">
              <a:spcBef>
                <a:spcPts val="0"/>
              </a:spcBef>
              <a:spcAft>
                <a:spcPts val="0"/>
              </a:spcAft>
              <a:buSzPts val="1500"/>
              <a:buChar char="●"/>
            </a:pPr>
            <a:r>
              <a:rPr lang="en" sz="1500"/>
              <a:t>Atât una cât şi cealaltă variantă au ca notă specifică măsura în care elevul/preşcolarul are latitudinea să decidă asupra modului de construcţie a formaţiei sale. În varianta prescriptivă, planul de învăţământ este obligatoriu, elaborat de factori de decizie, iar elevul se conformează. În varianta opţională, dintr-o listă a ofertelor, elevul decide ce discipline va parcurge.</a:t>
            </a:r>
            <a:endParaRPr sz="1500"/>
          </a:p>
          <a:p>
            <a:pPr indent="-323850" lvl="0" marL="457200" rtl="0" algn="l">
              <a:spcBef>
                <a:spcPts val="0"/>
              </a:spcBef>
              <a:spcAft>
                <a:spcPts val="0"/>
              </a:spcAft>
              <a:buSzPts val="1500"/>
              <a:buChar char="●"/>
            </a:pPr>
            <a:r>
              <a:rPr lang="en" sz="1500"/>
              <a:t>În ce priveşte planul-cadru de învăţământ din ţara noastră se poate spune că începutul a fost făcut în sensul introducerii unor discipline opţionale la toate nivelurile de şcolarizare. Din punct de vedere formal, această tendinţă de modernizare a învăţământului este relativ bine reprezentată. </a:t>
            </a:r>
            <a:endParaRPr sz="1500"/>
          </a:p>
          <a:p>
            <a:pPr indent="0" lvl="0" marL="457200" rtl="0" algn="l">
              <a:spcBef>
                <a:spcPts val="1200"/>
              </a:spcBef>
              <a:spcAft>
                <a:spcPts val="1200"/>
              </a:spcAft>
              <a:buNone/>
            </a:pPr>
            <a:r>
              <a:t/>
            </a:r>
            <a:endParaRPr sz="1500"/>
          </a:p>
        </p:txBody>
      </p:sp>
      <p:sp>
        <p:nvSpPr>
          <p:cNvPr id="1784" name="Google Shape;1784;p51"/>
          <p:cNvSpPr txBox="1"/>
          <p:nvPr>
            <p:ph type="title"/>
          </p:nvPr>
        </p:nvSpPr>
        <p:spPr>
          <a:xfrm>
            <a:off x="1094400" y="696825"/>
            <a:ext cx="7880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700">
                <a:latin typeface="Barlow Semi Condensed"/>
                <a:ea typeface="Barlow Semi Condensed"/>
                <a:cs typeface="Barlow Semi Condensed"/>
                <a:sym typeface="Barlow Semi Condensed"/>
              </a:rPr>
              <a:t>3.3. Disciplinele obligatorii sau opţionale?</a:t>
            </a:r>
            <a:endParaRPr b="1" sz="27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grpSp>
        <p:nvGrpSpPr>
          <p:cNvPr id="1789" name="Google Shape;1789;p52"/>
          <p:cNvGrpSpPr/>
          <p:nvPr/>
        </p:nvGrpSpPr>
        <p:grpSpPr>
          <a:xfrm>
            <a:off x="4019283" y="1861739"/>
            <a:ext cx="3139348" cy="1528511"/>
            <a:chOff x="3906806" y="1861714"/>
            <a:chExt cx="3364428" cy="1528511"/>
          </a:xfrm>
        </p:grpSpPr>
        <p:sp>
          <p:nvSpPr>
            <p:cNvPr id="1790" name="Google Shape;1790;p52"/>
            <p:cNvSpPr/>
            <p:nvPr/>
          </p:nvSpPr>
          <p:spPr>
            <a:xfrm>
              <a:off x="4018334" y="1954125"/>
              <a:ext cx="3252900" cy="1436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rgbClr val="FFF2EC"/>
                </a:solidFill>
                <a:latin typeface="Passion One"/>
                <a:ea typeface="Passion One"/>
                <a:cs typeface="Passion One"/>
                <a:sym typeface="Passion One"/>
              </a:endParaRPr>
            </a:p>
          </p:txBody>
        </p:sp>
        <p:sp>
          <p:nvSpPr>
            <p:cNvPr id="1791" name="Google Shape;1791;p52"/>
            <p:cNvSpPr txBox="1"/>
            <p:nvPr/>
          </p:nvSpPr>
          <p:spPr>
            <a:xfrm flipH="1">
              <a:off x="3906806" y="1861714"/>
              <a:ext cx="3274500" cy="14361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500">
                <a:solidFill>
                  <a:schemeClr val="accent1"/>
                </a:solidFill>
                <a:latin typeface="Passion One"/>
                <a:ea typeface="Passion One"/>
                <a:cs typeface="Passion One"/>
                <a:sym typeface="Passion One"/>
              </a:endParaRPr>
            </a:p>
          </p:txBody>
        </p:sp>
      </p:grpSp>
      <p:sp>
        <p:nvSpPr>
          <p:cNvPr id="1792" name="Google Shape;1792;p52"/>
          <p:cNvSpPr txBox="1"/>
          <p:nvPr>
            <p:ph idx="2" type="title"/>
          </p:nvPr>
        </p:nvSpPr>
        <p:spPr>
          <a:xfrm flipH="1">
            <a:off x="1489011" y="1700190"/>
            <a:ext cx="2408700" cy="151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793" name="Google Shape;1793;p52"/>
          <p:cNvSpPr/>
          <p:nvPr/>
        </p:nvSpPr>
        <p:spPr>
          <a:xfrm>
            <a:off x="1648250" y="1839000"/>
            <a:ext cx="2168901" cy="1466574"/>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04</a:t>
            </a:r>
          </a:p>
        </p:txBody>
      </p:sp>
      <p:sp>
        <p:nvSpPr>
          <p:cNvPr id="1794" name="Google Shape;1794;p52"/>
          <p:cNvSpPr txBox="1"/>
          <p:nvPr>
            <p:ph type="title"/>
          </p:nvPr>
        </p:nvSpPr>
        <p:spPr>
          <a:xfrm>
            <a:off x="4502832" y="1994875"/>
            <a:ext cx="2430900" cy="4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t>INOVATII IN INTEGRAREA CONTINUTURILOR</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53"/>
          <p:cNvSpPr txBox="1"/>
          <p:nvPr>
            <p:ph idx="1" type="body"/>
          </p:nvPr>
        </p:nvSpPr>
        <p:spPr>
          <a:xfrm>
            <a:off x="602977" y="1295025"/>
            <a:ext cx="7819500" cy="2239200"/>
          </a:xfrm>
          <a:prstGeom prst="rect">
            <a:avLst/>
          </a:prstGeom>
        </p:spPr>
        <p:txBody>
          <a:bodyPr anchorCtr="0" anchor="t" bIns="0" lIns="0" spcFirstLastPara="1" rIns="0" wrap="square" tIns="0">
            <a:noAutofit/>
          </a:bodyPr>
          <a:lstStyle/>
          <a:p>
            <a:pPr indent="457200" lvl="0" marL="0" rtl="0" algn="l">
              <a:spcBef>
                <a:spcPts val="0"/>
              </a:spcBef>
              <a:spcAft>
                <a:spcPts val="0"/>
              </a:spcAft>
              <a:buNone/>
            </a:pPr>
            <a:r>
              <a:rPr lang="en" sz="1800"/>
              <a:t>Între experienţele consacrate de organizare a conţinuturilor învăţământului pot fi catalogate ca inovaţii:</a:t>
            </a:r>
            <a:endParaRPr sz="1800"/>
          </a:p>
          <a:p>
            <a:pPr indent="0" lvl="0" marL="0" rtl="0" algn="l">
              <a:spcBef>
                <a:spcPts val="1200"/>
              </a:spcBef>
              <a:spcAft>
                <a:spcPts val="0"/>
              </a:spcAft>
              <a:buNone/>
            </a:pPr>
            <a:r>
              <a:rPr lang="en" sz="1800"/>
              <a:t>• abordarea interdisciplinară; </a:t>
            </a:r>
            <a:endParaRPr sz="1800"/>
          </a:p>
          <a:p>
            <a:pPr indent="0" lvl="0" marL="0" rtl="0" algn="l">
              <a:spcBef>
                <a:spcPts val="1200"/>
              </a:spcBef>
              <a:spcAft>
                <a:spcPts val="0"/>
              </a:spcAft>
              <a:buNone/>
            </a:pPr>
            <a:r>
              <a:rPr lang="en" sz="1800"/>
              <a:t>• predarea integrată a cunoştinţelor; </a:t>
            </a:r>
            <a:endParaRPr sz="1800"/>
          </a:p>
          <a:p>
            <a:pPr indent="0" lvl="0" marL="0" rtl="0" algn="l">
              <a:spcBef>
                <a:spcPts val="1200"/>
              </a:spcBef>
              <a:spcAft>
                <a:spcPts val="0"/>
              </a:spcAft>
              <a:buNone/>
            </a:pPr>
            <a:r>
              <a:rPr lang="en" sz="1800"/>
              <a:t>• organizarea modulară; </a:t>
            </a:r>
            <a:endParaRPr sz="1800"/>
          </a:p>
          <a:p>
            <a:pPr indent="0" lvl="0" marL="0" rtl="0" algn="l">
              <a:spcBef>
                <a:spcPts val="1200"/>
              </a:spcBef>
              <a:spcAft>
                <a:spcPts val="1200"/>
              </a:spcAft>
              <a:buNone/>
            </a:pPr>
            <a:r>
              <a:rPr lang="en" sz="1800"/>
              <a:t>• învăţarea asistată de ordinator.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36"/>
          <p:cNvSpPr/>
          <p:nvPr/>
        </p:nvSpPr>
        <p:spPr>
          <a:xfrm>
            <a:off x="1140145" y="2743360"/>
            <a:ext cx="672600" cy="6885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chemeClr val="accent1"/>
              </a:solidFill>
              <a:latin typeface="Passion One"/>
              <a:ea typeface="Passion One"/>
              <a:cs typeface="Passion One"/>
              <a:sym typeface="Passion One"/>
            </a:endParaRPr>
          </a:p>
        </p:txBody>
      </p:sp>
      <p:sp>
        <p:nvSpPr>
          <p:cNvPr id="1593" name="Google Shape;1593;p36"/>
          <p:cNvSpPr/>
          <p:nvPr/>
        </p:nvSpPr>
        <p:spPr>
          <a:xfrm>
            <a:off x="1140145" y="3780397"/>
            <a:ext cx="6726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chemeClr val="accent1"/>
              </a:solidFill>
              <a:latin typeface="Passion One"/>
              <a:ea typeface="Passion One"/>
              <a:cs typeface="Passion One"/>
              <a:sym typeface="Passion One"/>
            </a:endParaRPr>
          </a:p>
        </p:txBody>
      </p:sp>
      <p:sp>
        <p:nvSpPr>
          <p:cNvPr id="1594" name="Google Shape;1594;p36"/>
          <p:cNvSpPr/>
          <p:nvPr/>
        </p:nvSpPr>
        <p:spPr>
          <a:xfrm>
            <a:off x="4966220" y="2163522"/>
            <a:ext cx="672600" cy="6885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chemeClr val="accent1"/>
              </a:solidFill>
              <a:latin typeface="Passion One"/>
              <a:ea typeface="Passion One"/>
              <a:cs typeface="Passion One"/>
              <a:sym typeface="Passion One"/>
            </a:endParaRPr>
          </a:p>
        </p:txBody>
      </p:sp>
      <p:sp>
        <p:nvSpPr>
          <p:cNvPr id="1595" name="Google Shape;1595;p36"/>
          <p:cNvSpPr/>
          <p:nvPr/>
        </p:nvSpPr>
        <p:spPr>
          <a:xfrm>
            <a:off x="4966220" y="3200560"/>
            <a:ext cx="6726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chemeClr val="accent1"/>
              </a:solidFill>
              <a:latin typeface="Passion One"/>
              <a:ea typeface="Passion One"/>
              <a:cs typeface="Passion One"/>
              <a:sym typeface="Passion One"/>
            </a:endParaRPr>
          </a:p>
        </p:txBody>
      </p:sp>
      <p:sp>
        <p:nvSpPr>
          <p:cNvPr id="1596" name="Google Shape;1596;p36"/>
          <p:cNvSpPr/>
          <p:nvPr/>
        </p:nvSpPr>
        <p:spPr>
          <a:xfrm>
            <a:off x="1140145" y="1706322"/>
            <a:ext cx="6726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chemeClr val="accent1"/>
              </a:solidFill>
              <a:latin typeface="Passion One"/>
              <a:ea typeface="Passion One"/>
              <a:cs typeface="Passion One"/>
              <a:sym typeface="Passion One"/>
            </a:endParaRPr>
          </a:p>
        </p:txBody>
      </p:sp>
      <p:sp>
        <p:nvSpPr>
          <p:cNvPr id="1597" name="Google Shape;1597;p36"/>
          <p:cNvSpPr txBox="1"/>
          <p:nvPr>
            <p:ph idx="2" type="title"/>
          </p:nvPr>
        </p:nvSpPr>
        <p:spPr>
          <a:xfrm flipH="1">
            <a:off x="1101866" y="1670000"/>
            <a:ext cx="674100" cy="68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598" name="Google Shape;1598;p36"/>
          <p:cNvSpPr txBox="1"/>
          <p:nvPr>
            <p:ph idx="3" type="subTitle"/>
          </p:nvPr>
        </p:nvSpPr>
        <p:spPr>
          <a:xfrm>
            <a:off x="2066925" y="1855150"/>
            <a:ext cx="2158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REPERE CONCEPTUALE</a:t>
            </a:r>
            <a:endParaRPr/>
          </a:p>
        </p:txBody>
      </p:sp>
      <p:sp>
        <p:nvSpPr>
          <p:cNvPr id="1599" name="Google Shape;1599;p36"/>
          <p:cNvSpPr txBox="1"/>
          <p:nvPr>
            <p:ph idx="4" type="title"/>
          </p:nvPr>
        </p:nvSpPr>
        <p:spPr>
          <a:xfrm flipH="1">
            <a:off x="1101866" y="2707275"/>
            <a:ext cx="674100" cy="68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600" name="Google Shape;1600;p36"/>
          <p:cNvSpPr txBox="1"/>
          <p:nvPr>
            <p:ph idx="6" type="subTitle"/>
          </p:nvPr>
        </p:nvSpPr>
        <p:spPr>
          <a:xfrm>
            <a:off x="2066925" y="2892425"/>
            <a:ext cx="2158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t>DINAMICA/FLEXIBILITATEA CONTINUTULUI INVATAMANTULUI</a:t>
            </a:r>
            <a:endParaRPr sz="1300"/>
          </a:p>
        </p:txBody>
      </p:sp>
      <p:sp>
        <p:nvSpPr>
          <p:cNvPr id="1601" name="Google Shape;1601;p36"/>
          <p:cNvSpPr txBox="1"/>
          <p:nvPr>
            <p:ph idx="7" type="title"/>
          </p:nvPr>
        </p:nvSpPr>
        <p:spPr>
          <a:xfrm flipH="1">
            <a:off x="1101866" y="3744550"/>
            <a:ext cx="674100" cy="68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602" name="Google Shape;1602;p36"/>
          <p:cNvSpPr txBox="1"/>
          <p:nvPr>
            <p:ph idx="9" type="subTitle"/>
          </p:nvPr>
        </p:nvSpPr>
        <p:spPr>
          <a:xfrm>
            <a:off x="2066925" y="3853500"/>
            <a:ext cx="2158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STRATEGII DE INTEGRARE A CONTINUTURILOR</a:t>
            </a:r>
            <a:endParaRPr sz="1600"/>
          </a:p>
        </p:txBody>
      </p:sp>
      <p:sp>
        <p:nvSpPr>
          <p:cNvPr id="1603" name="Google Shape;1603;p36"/>
          <p:cNvSpPr txBox="1"/>
          <p:nvPr>
            <p:ph idx="13" type="title"/>
          </p:nvPr>
        </p:nvSpPr>
        <p:spPr>
          <a:xfrm flipH="1">
            <a:off x="4926441" y="2127200"/>
            <a:ext cx="674100" cy="68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604" name="Google Shape;1604;p36"/>
          <p:cNvSpPr txBox="1"/>
          <p:nvPr>
            <p:ph idx="15" type="subTitle"/>
          </p:nvPr>
        </p:nvSpPr>
        <p:spPr>
          <a:xfrm>
            <a:off x="5891500" y="2236150"/>
            <a:ext cx="2158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INOVATII</a:t>
            </a:r>
            <a:r>
              <a:rPr lang="en" sz="1600"/>
              <a:t> IN INTEGRAREA CONTINUTURILOR</a:t>
            </a:r>
            <a:endParaRPr sz="1600"/>
          </a:p>
        </p:txBody>
      </p:sp>
      <p:sp>
        <p:nvSpPr>
          <p:cNvPr id="1605" name="Google Shape;1605;p36"/>
          <p:cNvSpPr txBox="1"/>
          <p:nvPr>
            <p:ph idx="16" type="title"/>
          </p:nvPr>
        </p:nvSpPr>
        <p:spPr>
          <a:xfrm flipH="1">
            <a:off x="4926441" y="3164475"/>
            <a:ext cx="674100" cy="68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606" name="Google Shape;1606;p36"/>
          <p:cNvSpPr txBox="1"/>
          <p:nvPr>
            <p:ph idx="18" type="subTitle"/>
          </p:nvPr>
        </p:nvSpPr>
        <p:spPr>
          <a:xfrm>
            <a:off x="5891500" y="3349625"/>
            <a:ext cx="2158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t>INTEGRAREA CONTINUTURILOR IN INVATAMANTUL PREUNIVERSITAR</a:t>
            </a:r>
            <a:endParaRPr sz="1300"/>
          </a:p>
        </p:txBody>
      </p:sp>
      <p:grpSp>
        <p:nvGrpSpPr>
          <p:cNvPr id="1607" name="Google Shape;1607;p36"/>
          <p:cNvGrpSpPr/>
          <p:nvPr/>
        </p:nvGrpSpPr>
        <p:grpSpPr>
          <a:xfrm>
            <a:off x="7341981" y="191392"/>
            <a:ext cx="1141720" cy="1058868"/>
            <a:chOff x="7260250" y="245650"/>
            <a:chExt cx="987989" cy="916372"/>
          </a:xfrm>
        </p:grpSpPr>
        <p:sp>
          <p:nvSpPr>
            <p:cNvPr id="1608" name="Google Shape;1608;p36"/>
            <p:cNvSpPr/>
            <p:nvPr/>
          </p:nvSpPr>
          <p:spPr>
            <a:xfrm>
              <a:off x="7277508" y="247889"/>
              <a:ext cx="911653" cy="911653"/>
            </a:xfrm>
            <a:custGeom>
              <a:rect b="b" l="l" r="r" t="t"/>
              <a:pathLst>
                <a:path extrusionOk="0" h="26465" w="26465">
                  <a:moveTo>
                    <a:pt x="13232" y="1"/>
                  </a:moveTo>
                  <a:cubicBezTo>
                    <a:pt x="9724" y="1"/>
                    <a:pt x="6357" y="1395"/>
                    <a:pt x="3876" y="3876"/>
                  </a:cubicBezTo>
                  <a:cubicBezTo>
                    <a:pt x="1395" y="6357"/>
                    <a:pt x="1" y="9724"/>
                    <a:pt x="1" y="13234"/>
                  </a:cubicBezTo>
                  <a:cubicBezTo>
                    <a:pt x="1" y="16742"/>
                    <a:pt x="1395" y="20109"/>
                    <a:pt x="3876" y="22590"/>
                  </a:cubicBezTo>
                  <a:cubicBezTo>
                    <a:pt x="6357" y="25071"/>
                    <a:pt x="9724" y="26465"/>
                    <a:pt x="13232" y="26465"/>
                  </a:cubicBezTo>
                  <a:cubicBezTo>
                    <a:pt x="16742" y="26465"/>
                    <a:pt x="20107" y="25071"/>
                    <a:pt x="22588" y="22590"/>
                  </a:cubicBezTo>
                  <a:cubicBezTo>
                    <a:pt x="25071" y="20109"/>
                    <a:pt x="26465" y="16742"/>
                    <a:pt x="26465" y="13234"/>
                  </a:cubicBezTo>
                  <a:cubicBezTo>
                    <a:pt x="26465" y="9724"/>
                    <a:pt x="25071" y="6357"/>
                    <a:pt x="22588" y="3876"/>
                  </a:cubicBezTo>
                  <a:cubicBezTo>
                    <a:pt x="20107" y="1395"/>
                    <a:pt x="16742" y="1"/>
                    <a:pt x="13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7260250" y="245650"/>
              <a:ext cx="987989" cy="916372"/>
            </a:xfrm>
            <a:custGeom>
              <a:rect b="b" l="l" r="r" t="t"/>
              <a:pathLst>
                <a:path extrusionOk="0" h="26602" w="28681">
                  <a:moveTo>
                    <a:pt x="13746" y="123"/>
                  </a:moveTo>
                  <a:cubicBezTo>
                    <a:pt x="15739" y="123"/>
                    <a:pt x="17722" y="583"/>
                    <a:pt x="19563" y="1490"/>
                  </a:cubicBezTo>
                  <a:cubicBezTo>
                    <a:pt x="22716" y="3048"/>
                    <a:pt x="25076" y="5740"/>
                    <a:pt x="26204" y="9071"/>
                  </a:cubicBezTo>
                  <a:cubicBezTo>
                    <a:pt x="28535" y="15948"/>
                    <a:pt x="24837" y="23437"/>
                    <a:pt x="17961" y="25768"/>
                  </a:cubicBezTo>
                  <a:cubicBezTo>
                    <a:pt x="16574" y="26239"/>
                    <a:pt x="15144" y="26473"/>
                    <a:pt x="13721" y="26473"/>
                  </a:cubicBezTo>
                  <a:cubicBezTo>
                    <a:pt x="11727" y="26473"/>
                    <a:pt x="9745" y="26014"/>
                    <a:pt x="7905" y="25106"/>
                  </a:cubicBezTo>
                  <a:cubicBezTo>
                    <a:pt x="4750" y="23549"/>
                    <a:pt x="2392" y="20856"/>
                    <a:pt x="1264" y="17526"/>
                  </a:cubicBezTo>
                  <a:cubicBezTo>
                    <a:pt x="134" y="14195"/>
                    <a:pt x="369" y="10623"/>
                    <a:pt x="1926" y="7469"/>
                  </a:cubicBezTo>
                  <a:cubicBezTo>
                    <a:pt x="3483" y="4316"/>
                    <a:pt x="6176" y="1956"/>
                    <a:pt x="9506" y="828"/>
                  </a:cubicBezTo>
                  <a:cubicBezTo>
                    <a:pt x="10871" y="362"/>
                    <a:pt x="12303" y="124"/>
                    <a:pt x="13746" y="123"/>
                  </a:cubicBezTo>
                  <a:close/>
                  <a:moveTo>
                    <a:pt x="13724" y="1"/>
                  </a:moveTo>
                  <a:cubicBezTo>
                    <a:pt x="12311" y="1"/>
                    <a:pt x="10875" y="228"/>
                    <a:pt x="9464" y="706"/>
                  </a:cubicBezTo>
                  <a:cubicBezTo>
                    <a:pt x="6101" y="1846"/>
                    <a:pt x="3383" y="4229"/>
                    <a:pt x="1811" y="7413"/>
                  </a:cubicBezTo>
                  <a:cubicBezTo>
                    <a:pt x="240" y="10596"/>
                    <a:pt x="1" y="14203"/>
                    <a:pt x="1142" y="17567"/>
                  </a:cubicBezTo>
                  <a:cubicBezTo>
                    <a:pt x="2281" y="20931"/>
                    <a:pt x="4663" y="23649"/>
                    <a:pt x="7848" y="25220"/>
                  </a:cubicBezTo>
                  <a:cubicBezTo>
                    <a:pt x="9706" y="26138"/>
                    <a:pt x="11709" y="26601"/>
                    <a:pt x="13722" y="26601"/>
                  </a:cubicBezTo>
                  <a:cubicBezTo>
                    <a:pt x="15178" y="26599"/>
                    <a:pt x="16624" y="26359"/>
                    <a:pt x="18002" y="25890"/>
                  </a:cubicBezTo>
                  <a:cubicBezTo>
                    <a:pt x="24946" y="23537"/>
                    <a:pt x="28681" y="15973"/>
                    <a:pt x="26326" y="9030"/>
                  </a:cubicBezTo>
                  <a:cubicBezTo>
                    <a:pt x="24451" y="3496"/>
                    <a:pt x="19266" y="1"/>
                    <a:pt x="137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6"/>
            <p:cNvSpPr/>
            <p:nvPr/>
          </p:nvSpPr>
          <p:spPr>
            <a:xfrm>
              <a:off x="7486188" y="474031"/>
              <a:ext cx="228042" cy="352949"/>
            </a:xfrm>
            <a:custGeom>
              <a:rect b="b" l="l" r="r" t="t"/>
              <a:pathLst>
                <a:path extrusionOk="0" h="10246" w="6620">
                  <a:moveTo>
                    <a:pt x="1988" y="1"/>
                  </a:moveTo>
                  <a:cubicBezTo>
                    <a:pt x="1853" y="1"/>
                    <a:pt x="1722" y="22"/>
                    <a:pt x="1595" y="64"/>
                  </a:cubicBezTo>
                  <a:cubicBezTo>
                    <a:pt x="290" y="507"/>
                    <a:pt x="1" y="3130"/>
                    <a:pt x="947" y="5924"/>
                  </a:cubicBezTo>
                  <a:cubicBezTo>
                    <a:pt x="1802" y="8447"/>
                    <a:pt x="3373" y="10246"/>
                    <a:pt x="4631" y="10246"/>
                  </a:cubicBezTo>
                  <a:cubicBezTo>
                    <a:pt x="4766" y="10246"/>
                    <a:pt x="4898" y="10225"/>
                    <a:pt x="5025" y="10182"/>
                  </a:cubicBezTo>
                  <a:cubicBezTo>
                    <a:pt x="6329" y="9739"/>
                    <a:pt x="6619" y="7116"/>
                    <a:pt x="5673" y="4323"/>
                  </a:cubicBezTo>
                  <a:cubicBezTo>
                    <a:pt x="4816" y="1800"/>
                    <a:pt x="3244" y="1"/>
                    <a:pt x="19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6"/>
            <p:cNvSpPr/>
            <p:nvPr/>
          </p:nvSpPr>
          <p:spPr>
            <a:xfrm>
              <a:off x="7529212" y="607719"/>
              <a:ext cx="143474" cy="191528"/>
            </a:xfrm>
            <a:custGeom>
              <a:rect b="b" l="l" r="r" t="t"/>
              <a:pathLst>
                <a:path extrusionOk="0" h="5560" w="4165">
                  <a:moveTo>
                    <a:pt x="916" y="0"/>
                  </a:moveTo>
                  <a:cubicBezTo>
                    <a:pt x="826" y="0"/>
                    <a:pt x="739" y="14"/>
                    <a:pt x="654" y="43"/>
                  </a:cubicBezTo>
                  <a:cubicBezTo>
                    <a:pt x="357" y="142"/>
                    <a:pt x="139" y="414"/>
                    <a:pt x="0" y="807"/>
                  </a:cubicBezTo>
                  <a:cubicBezTo>
                    <a:pt x="78" y="1144"/>
                    <a:pt x="176" y="1490"/>
                    <a:pt x="294" y="1841"/>
                  </a:cubicBezTo>
                  <a:cubicBezTo>
                    <a:pt x="1025" y="3999"/>
                    <a:pt x="2290" y="5560"/>
                    <a:pt x="3248" y="5560"/>
                  </a:cubicBezTo>
                  <a:cubicBezTo>
                    <a:pt x="3338" y="5560"/>
                    <a:pt x="3426" y="5546"/>
                    <a:pt x="3510" y="5517"/>
                  </a:cubicBezTo>
                  <a:cubicBezTo>
                    <a:pt x="3806" y="5418"/>
                    <a:pt x="4024" y="5146"/>
                    <a:pt x="4165" y="4752"/>
                  </a:cubicBezTo>
                  <a:cubicBezTo>
                    <a:pt x="4087" y="4416"/>
                    <a:pt x="3989" y="4068"/>
                    <a:pt x="3871" y="3719"/>
                  </a:cubicBezTo>
                  <a:cubicBezTo>
                    <a:pt x="3138" y="1561"/>
                    <a:pt x="1873" y="0"/>
                    <a:pt x="9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a:off x="7509336" y="499591"/>
              <a:ext cx="173547" cy="301829"/>
            </a:xfrm>
            <a:custGeom>
              <a:rect b="b" l="l" r="r" t="t"/>
              <a:pathLst>
                <a:path extrusionOk="0" h="8762" w="5038">
                  <a:moveTo>
                    <a:pt x="1453" y="128"/>
                  </a:moveTo>
                  <a:cubicBezTo>
                    <a:pt x="1854" y="128"/>
                    <a:pt x="2328" y="421"/>
                    <a:pt x="2815" y="977"/>
                  </a:cubicBezTo>
                  <a:cubicBezTo>
                    <a:pt x="3417" y="1666"/>
                    <a:pt x="3961" y="2670"/>
                    <a:pt x="4345" y="3804"/>
                  </a:cubicBezTo>
                  <a:cubicBezTo>
                    <a:pt x="4731" y="4937"/>
                    <a:pt x="4909" y="6064"/>
                    <a:pt x="4849" y="6978"/>
                  </a:cubicBezTo>
                  <a:cubicBezTo>
                    <a:pt x="4791" y="7871"/>
                    <a:pt x="4514" y="8446"/>
                    <a:pt x="4068" y="8598"/>
                  </a:cubicBezTo>
                  <a:cubicBezTo>
                    <a:pt x="3989" y="8624"/>
                    <a:pt x="3907" y="8638"/>
                    <a:pt x="3822" y="8638"/>
                  </a:cubicBezTo>
                  <a:cubicBezTo>
                    <a:pt x="2895" y="8638"/>
                    <a:pt x="1655" y="7089"/>
                    <a:pt x="933" y="4961"/>
                  </a:cubicBezTo>
                  <a:cubicBezTo>
                    <a:pt x="144" y="2638"/>
                    <a:pt x="269" y="487"/>
                    <a:pt x="1209" y="168"/>
                  </a:cubicBezTo>
                  <a:cubicBezTo>
                    <a:pt x="1287" y="141"/>
                    <a:pt x="1371" y="128"/>
                    <a:pt x="1453" y="128"/>
                  </a:cubicBezTo>
                  <a:close/>
                  <a:moveTo>
                    <a:pt x="1452" y="0"/>
                  </a:moveTo>
                  <a:cubicBezTo>
                    <a:pt x="1354" y="0"/>
                    <a:pt x="1259" y="15"/>
                    <a:pt x="1168" y="46"/>
                  </a:cubicBezTo>
                  <a:cubicBezTo>
                    <a:pt x="162" y="387"/>
                    <a:pt x="0" y="2611"/>
                    <a:pt x="811" y="5001"/>
                  </a:cubicBezTo>
                  <a:cubicBezTo>
                    <a:pt x="1549" y="7182"/>
                    <a:pt x="2845" y="8762"/>
                    <a:pt x="3833" y="8762"/>
                  </a:cubicBezTo>
                  <a:cubicBezTo>
                    <a:pt x="3926" y="8762"/>
                    <a:pt x="4019" y="8746"/>
                    <a:pt x="4108" y="8716"/>
                  </a:cubicBezTo>
                  <a:cubicBezTo>
                    <a:pt x="4606" y="8549"/>
                    <a:pt x="4915" y="7932"/>
                    <a:pt x="4977" y="6984"/>
                  </a:cubicBezTo>
                  <a:cubicBezTo>
                    <a:pt x="5037" y="6056"/>
                    <a:pt x="4855" y="4912"/>
                    <a:pt x="4467" y="3762"/>
                  </a:cubicBezTo>
                  <a:cubicBezTo>
                    <a:pt x="4076" y="2611"/>
                    <a:pt x="3523" y="1593"/>
                    <a:pt x="2911" y="893"/>
                  </a:cubicBezTo>
                  <a:cubicBezTo>
                    <a:pt x="2400" y="308"/>
                    <a:pt x="1892" y="0"/>
                    <a:pt x="14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6"/>
            <p:cNvSpPr/>
            <p:nvPr/>
          </p:nvSpPr>
          <p:spPr>
            <a:xfrm>
              <a:off x="7694248" y="403519"/>
              <a:ext cx="228042" cy="352949"/>
            </a:xfrm>
            <a:custGeom>
              <a:rect b="b" l="l" r="r" t="t"/>
              <a:pathLst>
                <a:path extrusionOk="0" h="10246" w="6620">
                  <a:moveTo>
                    <a:pt x="1989" y="1"/>
                  </a:moveTo>
                  <a:cubicBezTo>
                    <a:pt x="1854" y="1"/>
                    <a:pt x="1722" y="22"/>
                    <a:pt x="1596" y="65"/>
                  </a:cubicBezTo>
                  <a:cubicBezTo>
                    <a:pt x="290" y="507"/>
                    <a:pt x="1" y="3131"/>
                    <a:pt x="948" y="5923"/>
                  </a:cubicBezTo>
                  <a:cubicBezTo>
                    <a:pt x="1803" y="8447"/>
                    <a:pt x="3376" y="10246"/>
                    <a:pt x="4633" y="10246"/>
                  </a:cubicBezTo>
                  <a:cubicBezTo>
                    <a:pt x="4768" y="10246"/>
                    <a:pt x="4899" y="10225"/>
                    <a:pt x="5025" y="10182"/>
                  </a:cubicBezTo>
                  <a:cubicBezTo>
                    <a:pt x="6329" y="9740"/>
                    <a:pt x="6620" y="7116"/>
                    <a:pt x="5673" y="4322"/>
                  </a:cubicBezTo>
                  <a:cubicBezTo>
                    <a:pt x="4817" y="1799"/>
                    <a:pt x="3246"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6"/>
            <p:cNvSpPr/>
            <p:nvPr/>
          </p:nvSpPr>
          <p:spPr>
            <a:xfrm>
              <a:off x="7737203" y="537172"/>
              <a:ext cx="143543" cy="191563"/>
            </a:xfrm>
            <a:custGeom>
              <a:rect b="b" l="l" r="r" t="t"/>
              <a:pathLst>
                <a:path extrusionOk="0" h="5561" w="4167">
                  <a:moveTo>
                    <a:pt x="917" y="0"/>
                  </a:moveTo>
                  <a:cubicBezTo>
                    <a:pt x="827" y="0"/>
                    <a:pt x="739" y="14"/>
                    <a:pt x="655" y="42"/>
                  </a:cubicBezTo>
                  <a:cubicBezTo>
                    <a:pt x="360" y="142"/>
                    <a:pt x="142" y="414"/>
                    <a:pt x="1" y="807"/>
                  </a:cubicBezTo>
                  <a:cubicBezTo>
                    <a:pt x="83" y="1157"/>
                    <a:pt x="181" y="1503"/>
                    <a:pt x="296" y="1842"/>
                  </a:cubicBezTo>
                  <a:cubicBezTo>
                    <a:pt x="1027" y="4001"/>
                    <a:pt x="2294" y="5561"/>
                    <a:pt x="3252" y="5561"/>
                  </a:cubicBezTo>
                  <a:cubicBezTo>
                    <a:pt x="3342" y="5561"/>
                    <a:pt x="3429" y="5547"/>
                    <a:pt x="3513" y="5518"/>
                  </a:cubicBezTo>
                  <a:cubicBezTo>
                    <a:pt x="3810" y="5419"/>
                    <a:pt x="4026" y="5147"/>
                    <a:pt x="4167" y="4754"/>
                  </a:cubicBezTo>
                  <a:cubicBezTo>
                    <a:pt x="4086" y="4404"/>
                    <a:pt x="3988" y="4058"/>
                    <a:pt x="3873" y="3720"/>
                  </a:cubicBezTo>
                  <a:cubicBezTo>
                    <a:pt x="3141" y="1560"/>
                    <a:pt x="1875" y="0"/>
                    <a:pt x="9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6"/>
            <p:cNvSpPr/>
            <p:nvPr/>
          </p:nvSpPr>
          <p:spPr>
            <a:xfrm>
              <a:off x="7725629" y="429078"/>
              <a:ext cx="173581" cy="301795"/>
            </a:xfrm>
            <a:custGeom>
              <a:rect b="b" l="l" r="r" t="t"/>
              <a:pathLst>
                <a:path extrusionOk="0" h="8761" w="5039">
                  <a:moveTo>
                    <a:pt x="1217" y="127"/>
                  </a:moveTo>
                  <a:cubicBezTo>
                    <a:pt x="2143" y="127"/>
                    <a:pt x="3384" y="1674"/>
                    <a:pt x="4105" y="3803"/>
                  </a:cubicBezTo>
                  <a:cubicBezTo>
                    <a:pt x="4893" y="6126"/>
                    <a:pt x="4772" y="8279"/>
                    <a:pt x="3828" y="8596"/>
                  </a:cubicBezTo>
                  <a:cubicBezTo>
                    <a:pt x="3749" y="8623"/>
                    <a:pt x="3667" y="8636"/>
                    <a:pt x="3583" y="8636"/>
                  </a:cubicBezTo>
                  <a:cubicBezTo>
                    <a:pt x="2654" y="8636"/>
                    <a:pt x="1414" y="7090"/>
                    <a:pt x="693" y="4960"/>
                  </a:cubicBezTo>
                  <a:cubicBezTo>
                    <a:pt x="307" y="3825"/>
                    <a:pt x="130" y="2698"/>
                    <a:pt x="188" y="1786"/>
                  </a:cubicBezTo>
                  <a:cubicBezTo>
                    <a:pt x="247" y="892"/>
                    <a:pt x="525" y="317"/>
                    <a:pt x="971" y="167"/>
                  </a:cubicBezTo>
                  <a:cubicBezTo>
                    <a:pt x="1050" y="140"/>
                    <a:pt x="1133" y="127"/>
                    <a:pt x="1217" y="127"/>
                  </a:cubicBezTo>
                  <a:close/>
                  <a:moveTo>
                    <a:pt x="1205" y="0"/>
                  </a:moveTo>
                  <a:cubicBezTo>
                    <a:pt x="1111" y="0"/>
                    <a:pt x="1019" y="15"/>
                    <a:pt x="931" y="45"/>
                  </a:cubicBezTo>
                  <a:cubicBezTo>
                    <a:pt x="432" y="214"/>
                    <a:pt x="124" y="829"/>
                    <a:pt x="62" y="1777"/>
                  </a:cubicBezTo>
                  <a:cubicBezTo>
                    <a:pt x="0" y="2706"/>
                    <a:pt x="182" y="3850"/>
                    <a:pt x="571" y="5001"/>
                  </a:cubicBezTo>
                  <a:cubicBezTo>
                    <a:pt x="1310" y="7182"/>
                    <a:pt x="2606" y="8761"/>
                    <a:pt x="3594" y="8761"/>
                  </a:cubicBezTo>
                  <a:cubicBezTo>
                    <a:pt x="3687" y="8761"/>
                    <a:pt x="3781" y="8747"/>
                    <a:pt x="3871" y="8717"/>
                  </a:cubicBezTo>
                  <a:cubicBezTo>
                    <a:pt x="4877" y="8375"/>
                    <a:pt x="5039" y="6152"/>
                    <a:pt x="4228" y="3762"/>
                  </a:cubicBezTo>
                  <a:cubicBezTo>
                    <a:pt x="3488" y="1580"/>
                    <a:pt x="2191" y="0"/>
                    <a:pt x="1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a:off x="7449192" y="570172"/>
              <a:ext cx="602246" cy="436519"/>
            </a:xfrm>
            <a:custGeom>
              <a:rect b="b" l="l" r="r" t="t"/>
              <a:pathLst>
                <a:path extrusionOk="0" h="12672" w="17483">
                  <a:moveTo>
                    <a:pt x="15627" y="1"/>
                  </a:moveTo>
                  <a:cubicBezTo>
                    <a:pt x="15620" y="1"/>
                    <a:pt x="15613" y="2"/>
                    <a:pt x="15607" y="4"/>
                  </a:cubicBezTo>
                  <a:cubicBezTo>
                    <a:pt x="15573" y="15"/>
                    <a:pt x="15556" y="52"/>
                    <a:pt x="15567" y="86"/>
                  </a:cubicBezTo>
                  <a:cubicBezTo>
                    <a:pt x="17339" y="5314"/>
                    <a:pt x="15321" y="10743"/>
                    <a:pt x="11068" y="12184"/>
                  </a:cubicBezTo>
                  <a:cubicBezTo>
                    <a:pt x="10361" y="12424"/>
                    <a:pt x="9629" y="12542"/>
                    <a:pt x="8889" y="12542"/>
                  </a:cubicBezTo>
                  <a:cubicBezTo>
                    <a:pt x="7475" y="12542"/>
                    <a:pt x="6032" y="12109"/>
                    <a:pt x="4678" y="11258"/>
                  </a:cubicBezTo>
                  <a:cubicBezTo>
                    <a:pt x="2611" y="9962"/>
                    <a:pt x="999" y="7851"/>
                    <a:pt x="139" y="5316"/>
                  </a:cubicBezTo>
                  <a:cubicBezTo>
                    <a:pt x="129" y="5285"/>
                    <a:pt x="105" y="5271"/>
                    <a:pt x="80" y="5271"/>
                  </a:cubicBezTo>
                  <a:cubicBezTo>
                    <a:pt x="41" y="5271"/>
                    <a:pt x="1" y="5306"/>
                    <a:pt x="17" y="5357"/>
                  </a:cubicBezTo>
                  <a:cubicBezTo>
                    <a:pt x="887" y="7920"/>
                    <a:pt x="2518" y="10054"/>
                    <a:pt x="4610" y="11367"/>
                  </a:cubicBezTo>
                  <a:cubicBezTo>
                    <a:pt x="5985" y="12230"/>
                    <a:pt x="7452" y="12671"/>
                    <a:pt x="8890" y="12671"/>
                  </a:cubicBezTo>
                  <a:cubicBezTo>
                    <a:pt x="9644" y="12671"/>
                    <a:pt x="10394" y="12548"/>
                    <a:pt x="11109" y="12304"/>
                  </a:cubicBezTo>
                  <a:cubicBezTo>
                    <a:pt x="15428" y="10841"/>
                    <a:pt x="17483" y="5340"/>
                    <a:pt x="15687" y="44"/>
                  </a:cubicBezTo>
                  <a:cubicBezTo>
                    <a:pt x="15678" y="17"/>
                    <a:pt x="15654" y="1"/>
                    <a:pt x="15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a:off x="7966414" y="568277"/>
              <a:ext cx="42715" cy="13056"/>
            </a:xfrm>
            <a:custGeom>
              <a:rect b="b" l="l" r="r" t="t"/>
              <a:pathLst>
                <a:path extrusionOk="0" h="379" w="1240">
                  <a:moveTo>
                    <a:pt x="947" y="0"/>
                  </a:moveTo>
                  <a:cubicBezTo>
                    <a:pt x="633" y="0"/>
                    <a:pt x="323" y="89"/>
                    <a:pt x="56" y="260"/>
                  </a:cubicBezTo>
                  <a:cubicBezTo>
                    <a:pt x="0" y="293"/>
                    <a:pt x="26" y="378"/>
                    <a:pt x="91" y="378"/>
                  </a:cubicBezTo>
                  <a:cubicBezTo>
                    <a:pt x="102" y="377"/>
                    <a:pt x="114" y="374"/>
                    <a:pt x="124" y="367"/>
                  </a:cubicBezTo>
                  <a:cubicBezTo>
                    <a:pt x="373" y="210"/>
                    <a:pt x="659" y="128"/>
                    <a:pt x="951" y="128"/>
                  </a:cubicBezTo>
                  <a:cubicBezTo>
                    <a:pt x="1014" y="128"/>
                    <a:pt x="1078" y="132"/>
                    <a:pt x="1142" y="140"/>
                  </a:cubicBezTo>
                  <a:cubicBezTo>
                    <a:pt x="1145" y="140"/>
                    <a:pt x="1148" y="140"/>
                    <a:pt x="1152" y="140"/>
                  </a:cubicBezTo>
                  <a:cubicBezTo>
                    <a:pt x="1227" y="140"/>
                    <a:pt x="1239" y="24"/>
                    <a:pt x="1157" y="13"/>
                  </a:cubicBezTo>
                  <a:cubicBezTo>
                    <a:pt x="1087" y="4"/>
                    <a:pt x="1017"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a:off x="7691286" y="374618"/>
              <a:ext cx="123529" cy="63659"/>
            </a:xfrm>
            <a:custGeom>
              <a:rect b="b" l="l" r="r" t="t"/>
              <a:pathLst>
                <a:path extrusionOk="0" h="1848" w="3586">
                  <a:moveTo>
                    <a:pt x="1972" y="0"/>
                  </a:moveTo>
                  <a:cubicBezTo>
                    <a:pt x="1777" y="0"/>
                    <a:pt x="1588" y="31"/>
                    <a:pt x="1407" y="93"/>
                  </a:cubicBezTo>
                  <a:cubicBezTo>
                    <a:pt x="770" y="308"/>
                    <a:pt x="288" y="885"/>
                    <a:pt x="11" y="1763"/>
                  </a:cubicBezTo>
                  <a:cubicBezTo>
                    <a:pt x="0" y="1797"/>
                    <a:pt x="19" y="1833"/>
                    <a:pt x="52" y="1844"/>
                  </a:cubicBezTo>
                  <a:cubicBezTo>
                    <a:pt x="59" y="1846"/>
                    <a:pt x="65" y="1847"/>
                    <a:pt x="73" y="1847"/>
                  </a:cubicBezTo>
                  <a:cubicBezTo>
                    <a:pt x="100" y="1846"/>
                    <a:pt x="125" y="1828"/>
                    <a:pt x="133" y="1801"/>
                  </a:cubicBezTo>
                  <a:cubicBezTo>
                    <a:pt x="397" y="964"/>
                    <a:pt x="852" y="415"/>
                    <a:pt x="1446" y="213"/>
                  </a:cubicBezTo>
                  <a:cubicBezTo>
                    <a:pt x="1613" y="157"/>
                    <a:pt x="1788" y="129"/>
                    <a:pt x="1969" y="129"/>
                  </a:cubicBezTo>
                  <a:cubicBezTo>
                    <a:pt x="2434" y="129"/>
                    <a:pt x="2939" y="313"/>
                    <a:pt x="3455" y="674"/>
                  </a:cubicBezTo>
                  <a:cubicBezTo>
                    <a:pt x="3468" y="683"/>
                    <a:pt x="3481" y="687"/>
                    <a:pt x="3493" y="687"/>
                  </a:cubicBezTo>
                  <a:cubicBezTo>
                    <a:pt x="3548" y="687"/>
                    <a:pt x="3586" y="610"/>
                    <a:pt x="3529" y="570"/>
                  </a:cubicBezTo>
                  <a:cubicBezTo>
                    <a:pt x="2990" y="193"/>
                    <a:pt x="2462"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6"/>
            <p:cNvSpPr/>
            <p:nvPr/>
          </p:nvSpPr>
          <p:spPr>
            <a:xfrm>
              <a:off x="7483191" y="445199"/>
              <a:ext cx="123563" cy="63625"/>
            </a:xfrm>
            <a:custGeom>
              <a:rect b="b" l="l" r="r" t="t"/>
              <a:pathLst>
                <a:path extrusionOk="0" h="1847" w="3587">
                  <a:moveTo>
                    <a:pt x="1973" y="0"/>
                  </a:moveTo>
                  <a:cubicBezTo>
                    <a:pt x="1777" y="0"/>
                    <a:pt x="1588" y="31"/>
                    <a:pt x="1407" y="92"/>
                  </a:cubicBezTo>
                  <a:cubicBezTo>
                    <a:pt x="772" y="307"/>
                    <a:pt x="288" y="885"/>
                    <a:pt x="12" y="1763"/>
                  </a:cubicBezTo>
                  <a:cubicBezTo>
                    <a:pt x="1" y="1796"/>
                    <a:pt x="20" y="1832"/>
                    <a:pt x="53" y="1843"/>
                  </a:cubicBezTo>
                  <a:cubicBezTo>
                    <a:pt x="59" y="1845"/>
                    <a:pt x="67" y="1846"/>
                    <a:pt x="73" y="1846"/>
                  </a:cubicBezTo>
                  <a:cubicBezTo>
                    <a:pt x="100" y="1845"/>
                    <a:pt x="126" y="1827"/>
                    <a:pt x="133" y="1800"/>
                  </a:cubicBezTo>
                  <a:cubicBezTo>
                    <a:pt x="399" y="964"/>
                    <a:pt x="853" y="414"/>
                    <a:pt x="1448" y="214"/>
                  </a:cubicBezTo>
                  <a:cubicBezTo>
                    <a:pt x="1616" y="157"/>
                    <a:pt x="1791" y="129"/>
                    <a:pt x="1973" y="129"/>
                  </a:cubicBezTo>
                  <a:cubicBezTo>
                    <a:pt x="2436" y="129"/>
                    <a:pt x="2940" y="313"/>
                    <a:pt x="3457" y="674"/>
                  </a:cubicBezTo>
                  <a:cubicBezTo>
                    <a:pt x="3470" y="683"/>
                    <a:pt x="3483" y="686"/>
                    <a:pt x="3495" y="686"/>
                  </a:cubicBezTo>
                  <a:cubicBezTo>
                    <a:pt x="3548" y="686"/>
                    <a:pt x="3587" y="609"/>
                    <a:pt x="3530" y="569"/>
                  </a:cubicBezTo>
                  <a:cubicBezTo>
                    <a:pt x="2991" y="192"/>
                    <a:pt x="2462" y="0"/>
                    <a:pt x="1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36"/>
          <p:cNvSpPr/>
          <p:nvPr/>
        </p:nvSpPr>
        <p:spPr>
          <a:xfrm>
            <a:off x="6431825" y="85135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6"/>
          <p:cNvSpPr txBox="1"/>
          <p:nvPr>
            <p:ph type="title"/>
          </p:nvPr>
        </p:nvSpPr>
        <p:spPr>
          <a:xfrm>
            <a:off x="1101875" y="696825"/>
            <a:ext cx="45357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CUPRINS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54"/>
          <p:cNvSpPr txBox="1"/>
          <p:nvPr/>
        </p:nvSpPr>
        <p:spPr>
          <a:xfrm>
            <a:off x="440050" y="679425"/>
            <a:ext cx="71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Barlow Semi Condensed"/>
                <a:ea typeface="Barlow Semi Condensed"/>
                <a:cs typeface="Barlow Semi Condensed"/>
                <a:sym typeface="Barlow Semi Condensed"/>
              </a:rPr>
              <a:t>4.1. Abordarea interdisciplinară </a:t>
            </a:r>
            <a:endParaRPr b="1" sz="2800">
              <a:solidFill>
                <a:schemeClr val="accent4"/>
              </a:solidFill>
              <a:latin typeface="Barlow Semi Condensed"/>
              <a:ea typeface="Barlow Semi Condensed"/>
              <a:cs typeface="Barlow Semi Condensed"/>
              <a:sym typeface="Barlow Semi Condensed"/>
            </a:endParaRPr>
          </a:p>
        </p:txBody>
      </p:sp>
      <p:sp>
        <p:nvSpPr>
          <p:cNvPr id="1805" name="Google Shape;1805;p54"/>
          <p:cNvSpPr txBox="1"/>
          <p:nvPr/>
        </p:nvSpPr>
        <p:spPr>
          <a:xfrm>
            <a:off x="440050" y="1295025"/>
            <a:ext cx="8405700" cy="2709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Învăţarea pe discipline este securizantă: pe măsură ce avansează în materie, elevul îşi dă seama de drumul pe care l-a parcurs pentru a ajunge în punctul culminant.</a:t>
            </a:r>
            <a:endParaRPr sz="1800">
              <a:solidFill>
                <a:schemeClr val="accent4"/>
              </a:solidFill>
              <a:latin typeface="Barlow Semi Condensed"/>
              <a:ea typeface="Barlow Semi Condensed"/>
              <a:cs typeface="Barlow Semi Condensed"/>
              <a:sym typeface="Barlow Semi Condensed"/>
            </a:endParaRPr>
          </a:p>
          <a:p>
            <a:pPr indent="457200" lvl="0" marL="0" rtl="0" algn="l">
              <a:spcBef>
                <a:spcPts val="1200"/>
              </a:spcBef>
              <a:spcAft>
                <a:spcPts val="0"/>
              </a:spcAft>
              <a:buNone/>
            </a:pPr>
            <a:r>
              <a:rPr lang="en" sz="1800">
                <a:solidFill>
                  <a:schemeClr val="accent4"/>
                </a:solidFill>
                <a:latin typeface="Barlow Semi Condensed"/>
                <a:ea typeface="Barlow Semi Condensed"/>
                <a:cs typeface="Barlow Semi Condensed"/>
                <a:sym typeface="Barlow Semi Condensed"/>
              </a:rPr>
              <a:t>Inconveniente ale abordării intradisciplinare: învăţarea principiilor unei discipline nu oferă garanţia transferului acestora în alte discipline, ştiut fiind faptul că transferul orizontal al cunoştinţelor se face puţin doar la elevii cei mai dotaţi; perspectiva intradisciplinară a dus la paradoxul enciclopedismului specializat. </a:t>
            </a:r>
            <a:endParaRPr sz="1800">
              <a:solidFill>
                <a:schemeClr val="accent4"/>
              </a:solidFill>
              <a:latin typeface="Barlow Semi Condensed"/>
              <a:ea typeface="Barlow Semi Condensed"/>
              <a:cs typeface="Barlow Semi Condensed"/>
              <a:sym typeface="Barlow Semi Condensed"/>
            </a:endParaRPr>
          </a:p>
          <a:p>
            <a:pPr indent="457200" lvl="0" marL="0" rtl="0" algn="l">
              <a:spcBef>
                <a:spcPts val="1200"/>
              </a:spcBef>
              <a:spcAft>
                <a:spcPts val="1200"/>
              </a:spcAft>
              <a:buNone/>
            </a:pPr>
            <a:r>
              <a:rPr lang="en" sz="1800">
                <a:solidFill>
                  <a:schemeClr val="accent4"/>
                </a:solidFill>
                <a:latin typeface="Barlow Semi Condensed"/>
                <a:ea typeface="Barlow Semi Condensed"/>
                <a:cs typeface="Barlow Semi Condensed"/>
                <a:sym typeface="Barlow Semi Condensed"/>
              </a:rPr>
              <a:t>Acesta închide elevul şi profesorul într-o tranşee pe care şi-o sapă ei înşişi şi care îi izolează din ce în ce mai mult pe măsură ce o adâncesc</a:t>
            </a:r>
            <a:endParaRPr sz="1800">
              <a:solidFill>
                <a:schemeClr val="accent4"/>
              </a:solidFill>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55"/>
          <p:cNvSpPr txBox="1"/>
          <p:nvPr/>
        </p:nvSpPr>
        <p:spPr>
          <a:xfrm>
            <a:off x="521500" y="679425"/>
            <a:ext cx="71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Barlow Semi Condensed"/>
                <a:ea typeface="Barlow Semi Condensed"/>
                <a:cs typeface="Barlow Semi Condensed"/>
                <a:sym typeface="Barlow Semi Condensed"/>
              </a:rPr>
              <a:t>4.2. Predarea integrată a conţinuturilor </a:t>
            </a:r>
            <a:endParaRPr b="1" sz="2800">
              <a:solidFill>
                <a:schemeClr val="accent4"/>
              </a:solidFill>
              <a:latin typeface="Barlow Semi Condensed"/>
              <a:ea typeface="Barlow Semi Condensed"/>
              <a:cs typeface="Barlow Semi Condensed"/>
              <a:sym typeface="Barlow Semi Condensed"/>
            </a:endParaRPr>
          </a:p>
        </p:txBody>
      </p:sp>
      <p:sp>
        <p:nvSpPr>
          <p:cNvPr id="1811" name="Google Shape;1811;p55"/>
          <p:cNvSpPr txBox="1"/>
          <p:nvPr/>
        </p:nvSpPr>
        <p:spPr>
          <a:xfrm>
            <a:off x="354300" y="1548150"/>
            <a:ext cx="8639100" cy="2277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Această manieră de organizare a conţinuturilor învăţământului este oarecum similară cu interdisciplinaritatea, în sensul că obiectul de învăţământ are ca referinţă nu o disciplină ştiinţifică, ci o tematică unitară, comună mai multor discipline. </a:t>
            </a:r>
            <a:endParaRPr sz="1800">
              <a:solidFill>
                <a:schemeClr val="accent4"/>
              </a:solidFill>
              <a:latin typeface="Barlow Semi Condensed"/>
              <a:ea typeface="Barlow Semi Condensed"/>
              <a:cs typeface="Barlow Semi Condensed"/>
              <a:sym typeface="Barlow Semi Condensed"/>
            </a:endParaRPr>
          </a:p>
          <a:p>
            <a:pPr indent="457200" lvl="0" marL="0" rtl="0" algn="l">
              <a:spcBef>
                <a:spcPts val="1200"/>
              </a:spcBef>
              <a:spcAft>
                <a:spcPts val="1200"/>
              </a:spcAft>
              <a:buNone/>
            </a:pPr>
            <a:r>
              <a:rPr lang="en" sz="1800">
                <a:solidFill>
                  <a:schemeClr val="accent4"/>
                </a:solidFill>
                <a:latin typeface="Barlow Semi Condensed"/>
                <a:ea typeface="Barlow Semi Condensed"/>
                <a:cs typeface="Barlow Semi Condensed"/>
                <a:sym typeface="Barlow Semi Condensed"/>
              </a:rPr>
              <a:t>Deosebirea dintre cele două constă în aceea că interdisciplinaritatea identifică o componentă a mediului pentru organizarea cunoaşterii, în timp ce în al doilea caz se ia ca referinţă o idee sau un principiu integrator care transcede graniţele dintre disciplinele ştiinţifice şi grupează cunoaşterea în funcţie de noua perspectivă.</a:t>
            </a:r>
            <a:endParaRPr sz="1800">
              <a:solidFill>
                <a:schemeClr val="accent4"/>
              </a:solidFill>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56"/>
          <p:cNvSpPr txBox="1"/>
          <p:nvPr/>
        </p:nvSpPr>
        <p:spPr>
          <a:xfrm>
            <a:off x="368700" y="631475"/>
            <a:ext cx="71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Barlow Semi Condensed"/>
                <a:ea typeface="Barlow Semi Condensed"/>
                <a:cs typeface="Barlow Semi Condensed"/>
                <a:sym typeface="Barlow Semi Condensed"/>
              </a:rPr>
              <a:t>4.3. Organizarea modulară</a:t>
            </a:r>
            <a:endParaRPr b="1" sz="2800">
              <a:solidFill>
                <a:schemeClr val="accent4"/>
              </a:solidFill>
              <a:latin typeface="Barlow Semi Condensed"/>
              <a:ea typeface="Barlow Semi Condensed"/>
              <a:cs typeface="Barlow Semi Condensed"/>
              <a:sym typeface="Barlow Semi Condensed"/>
            </a:endParaRPr>
          </a:p>
        </p:txBody>
      </p:sp>
      <p:sp>
        <p:nvSpPr>
          <p:cNvPr id="1817" name="Google Shape;1817;p56"/>
          <p:cNvSpPr txBox="1"/>
          <p:nvPr/>
        </p:nvSpPr>
        <p:spPr>
          <a:xfrm>
            <a:off x="488900" y="1389850"/>
            <a:ext cx="7437300" cy="2832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Presupune o organizare suplă a conţinuturilor, care să asigure continuitatea educativă, chiar dacă are loc o întrerupere a studiilor, care să rezerve posibilităţi de intrare, de ieşire, de reorientare, de schimbări de perspectivă, de adecvări la diferite medii. </a:t>
            </a:r>
            <a:endParaRPr sz="1800">
              <a:solidFill>
                <a:schemeClr val="accent4"/>
              </a:solidFill>
              <a:latin typeface="Barlow Semi Condensed"/>
              <a:ea typeface="Barlow Semi Condensed"/>
              <a:cs typeface="Barlow Semi Condensed"/>
              <a:sym typeface="Barlow Semi Condensed"/>
            </a:endParaRPr>
          </a:p>
          <a:p>
            <a:pPr indent="457200" lvl="0" marL="0" rtl="0" algn="l">
              <a:spcBef>
                <a:spcPts val="1200"/>
              </a:spcBef>
              <a:spcAft>
                <a:spcPts val="1200"/>
              </a:spcAft>
              <a:buNone/>
            </a:pPr>
            <a:r>
              <a:rPr lang="en" sz="1800">
                <a:solidFill>
                  <a:schemeClr val="accent4"/>
                </a:solidFill>
                <a:latin typeface="Barlow Semi Condensed"/>
                <a:ea typeface="Barlow Semi Condensed"/>
                <a:cs typeface="Barlow Semi Condensed"/>
                <a:sym typeface="Barlow Semi Condensed"/>
              </a:rPr>
              <a:t>Un modul pedagogic este un mijloc de învăţământ care trebuie să răspundă la patru cerinţe fundamentale: să definească un ansamblu de situaţii de învăţare; să vizeze obiective bine definite; să propună probe de verificare a celui ce învaţă pentru a realiza feed-back-ul; să poată să se integreze în contexte variate ale învăţării.</a:t>
            </a:r>
            <a:endParaRPr sz="1800">
              <a:solidFill>
                <a:schemeClr val="accent4"/>
              </a:solidFill>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57"/>
          <p:cNvSpPr txBox="1"/>
          <p:nvPr/>
        </p:nvSpPr>
        <p:spPr>
          <a:xfrm>
            <a:off x="160500" y="679425"/>
            <a:ext cx="898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Barlow Semi Condensed"/>
                <a:ea typeface="Barlow Semi Condensed"/>
                <a:cs typeface="Barlow Semi Condensed"/>
                <a:sym typeface="Barlow Semi Condensed"/>
              </a:rPr>
              <a:t>4.4. Învăţarea asistată de ordinator/ calculator (IAO sau IAC) </a:t>
            </a:r>
            <a:endParaRPr b="1" sz="2800">
              <a:solidFill>
                <a:schemeClr val="accent4"/>
              </a:solidFill>
              <a:latin typeface="Barlow Semi Condensed"/>
              <a:ea typeface="Barlow Semi Condensed"/>
              <a:cs typeface="Barlow Semi Condensed"/>
              <a:sym typeface="Barlow Semi Condensed"/>
            </a:endParaRPr>
          </a:p>
        </p:txBody>
      </p:sp>
      <p:sp>
        <p:nvSpPr>
          <p:cNvPr id="1823" name="Google Shape;1823;p57"/>
          <p:cNvSpPr txBox="1"/>
          <p:nvPr/>
        </p:nvSpPr>
        <p:spPr>
          <a:xfrm>
            <a:off x="264825" y="1812950"/>
            <a:ext cx="8930100" cy="1723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accent4"/>
                </a:solidFill>
                <a:latin typeface="Barlow Semi Condensed"/>
                <a:ea typeface="Barlow Semi Condensed"/>
                <a:cs typeface="Barlow Semi Condensed"/>
                <a:sym typeface="Barlow Semi Condensed"/>
              </a:rPr>
              <a:t>Principala utilitate a calculatorului în şcoală este de a asista învăţarea, adică de a oferi condiţii pentru transmiterea şi asimilarea informaţiei, pentru individualizarea învăţării şi evaluarea performanţelor. </a:t>
            </a:r>
            <a:endParaRPr sz="1800">
              <a:solidFill>
                <a:schemeClr val="accent4"/>
              </a:solidFill>
              <a:latin typeface="Barlow Semi Condensed"/>
              <a:ea typeface="Barlow Semi Condensed"/>
              <a:cs typeface="Barlow Semi Condensed"/>
              <a:sym typeface="Barlow Semi Condensed"/>
            </a:endParaRPr>
          </a:p>
          <a:p>
            <a:pPr indent="457200" lvl="0" marL="0" rtl="0" algn="l">
              <a:spcBef>
                <a:spcPts val="1200"/>
              </a:spcBef>
              <a:spcAft>
                <a:spcPts val="1200"/>
              </a:spcAft>
              <a:buNone/>
            </a:pPr>
            <a:r>
              <a:rPr lang="en" sz="1800">
                <a:solidFill>
                  <a:schemeClr val="accent4"/>
                </a:solidFill>
                <a:latin typeface="Barlow Semi Condensed"/>
                <a:ea typeface="Barlow Semi Condensed"/>
                <a:cs typeface="Barlow Semi Condensed"/>
                <a:sym typeface="Barlow Semi Condensed"/>
              </a:rPr>
              <a:t>Învăţarea asistată de ordinator are, în planul utilizării educaţionale, o serie de consecinţe pozitive, dar şi de limite şi dificultăţi.</a:t>
            </a:r>
            <a:endParaRPr sz="1800">
              <a:solidFill>
                <a:schemeClr val="accent4"/>
              </a:solidFill>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grpSp>
        <p:nvGrpSpPr>
          <p:cNvPr id="1828" name="Google Shape;1828;p58"/>
          <p:cNvGrpSpPr/>
          <p:nvPr/>
        </p:nvGrpSpPr>
        <p:grpSpPr>
          <a:xfrm>
            <a:off x="1844725" y="1861714"/>
            <a:ext cx="3364427" cy="1534361"/>
            <a:chOff x="1844725" y="1861714"/>
            <a:chExt cx="3364427" cy="1534361"/>
          </a:xfrm>
        </p:grpSpPr>
        <p:sp>
          <p:nvSpPr>
            <p:cNvPr id="1829" name="Google Shape;1829;p58"/>
            <p:cNvSpPr/>
            <p:nvPr/>
          </p:nvSpPr>
          <p:spPr>
            <a:xfrm flipH="1">
              <a:off x="1844725" y="1959975"/>
              <a:ext cx="3274500" cy="1436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rgbClr val="FFF2EC"/>
                </a:solidFill>
                <a:latin typeface="Passion One"/>
                <a:ea typeface="Passion One"/>
                <a:cs typeface="Passion One"/>
                <a:sym typeface="Passion One"/>
              </a:endParaRPr>
            </a:p>
          </p:txBody>
        </p:sp>
        <p:sp>
          <p:nvSpPr>
            <p:cNvPr id="1830" name="Google Shape;1830;p58"/>
            <p:cNvSpPr txBox="1"/>
            <p:nvPr/>
          </p:nvSpPr>
          <p:spPr>
            <a:xfrm>
              <a:off x="1934652" y="1861714"/>
              <a:ext cx="3274500" cy="14361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500">
                <a:solidFill>
                  <a:schemeClr val="accent1"/>
                </a:solidFill>
                <a:latin typeface="Passion One"/>
                <a:ea typeface="Passion One"/>
                <a:cs typeface="Passion One"/>
                <a:sym typeface="Passion One"/>
              </a:endParaRPr>
            </a:p>
          </p:txBody>
        </p:sp>
      </p:grpSp>
      <p:sp>
        <p:nvSpPr>
          <p:cNvPr id="1831" name="Google Shape;1831;p58"/>
          <p:cNvSpPr txBox="1"/>
          <p:nvPr>
            <p:ph type="title"/>
          </p:nvPr>
        </p:nvSpPr>
        <p:spPr>
          <a:xfrm flipH="1">
            <a:off x="2181175" y="1994875"/>
            <a:ext cx="2430900" cy="4785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sz="1900"/>
              <a:t>INTEGRAREA CONTINUTURILOR IN INVATAMANTUL PREUNIVERSITAR</a:t>
            </a:r>
            <a:endParaRPr sz="1900"/>
          </a:p>
        </p:txBody>
      </p:sp>
      <p:sp>
        <p:nvSpPr>
          <p:cNvPr id="1832" name="Google Shape;1832;p58"/>
          <p:cNvSpPr txBox="1"/>
          <p:nvPr>
            <p:ph idx="2" type="title"/>
          </p:nvPr>
        </p:nvSpPr>
        <p:spPr>
          <a:xfrm>
            <a:off x="5253675" y="1405099"/>
            <a:ext cx="2408700" cy="210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33" name="Google Shape;1833;p58"/>
          <p:cNvSpPr/>
          <p:nvPr/>
        </p:nvSpPr>
        <p:spPr>
          <a:xfrm>
            <a:off x="5507383" y="1849008"/>
            <a:ext cx="1925069" cy="1458624"/>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05</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59"/>
          <p:cNvSpPr txBox="1"/>
          <p:nvPr>
            <p:ph idx="1" type="body"/>
          </p:nvPr>
        </p:nvSpPr>
        <p:spPr>
          <a:xfrm>
            <a:off x="1024115" y="1559850"/>
            <a:ext cx="6723300" cy="2239200"/>
          </a:xfrm>
          <a:prstGeom prst="rect">
            <a:avLst/>
          </a:prstGeom>
        </p:spPr>
        <p:txBody>
          <a:bodyPr anchorCtr="0" anchor="t" bIns="0" lIns="0" spcFirstLastPara="1" rIns="0" wrap="square" tIns="0">
            <a:noAutofit/>
          </a:bodyPr>
          <a:lstStyle/>
          <a:p>
            <a:pPr indent="0" lvl="0" marL="457200" rtl="0" algn="ctr">
              <a:spcBef>
                <a:spcPts val="0"/>
              </a:spcBef>
              <a:spcAft>
                <a:spcPts val="0"/>
              </a:spcAft>
              <a:buNone/>
            </a:pPr>
            <a:r>
              <a:rPr b="1" lang="en" sz="1800"/>
              <a:t>În predarea/învăţarea conţinuturilor învăţământului preuniversitar este din ce în ce mai prezentă tendinţa de organizare a acestora dintr-o perspectivă integrată. </a:t>
            </a:r>
            <a:endParaRPr b="1" sz="1800"/>
          </a:p>
          <a:p>
            <a:pPr indent="0" lvl="0" marL="457200" rtl="0" algn="ctr">
              <a:spcBef>
                <a:spcPts val="1200"/>
              </a:spcBef>
              <a:spcAft>
                <a:spcPts val="0"/>
              </a:spcAft>
              <a:buNone/>
            </a:pPr>
            <a:r>
              <a:rPr b="1" lang="en" sz="1800"/>
              <a:t>În dilema de acum bine cunoscută a predării pe discipline de sine stătătoare sau pe baza integrării conţinuturilor în câmpuri cognitiv integrate care transced graniţele dintre discipline, a învins se pare, cea de-a doua variantă. </a:t>
            </a:r>
            <a:endParaRPr b="1" sz="1800"/>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60"/>
          <p:cNvSpPr txBox="1"/>
          <p:nvPr>
            <p:ph idx="1" type="body"/>
          </p:nvPr>
        </p:nvSpPr>
        <p:spPr>
          <a:xfrm>
            <a:off x="878975" y="1200800"/>
            <a:ext cx="7880400" cy="36753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        Planul cadru este structurat pe cele şapte arii curriculare, care exprimă intenţia evidentă de a găsi soluţii pentru integrarea conţinuturilor. Ariile curriculare, reprezintă, aşa cum se ştie, un grupaj de discipline care au în comun anumite obiective de formare. Între cele şapte arii curriculare există un echilibru dinamic. Raportul dintre ariile curriculare se modifică în funcţie de vârsta celor care învaţă şi de specificul ciclurilor curriculare . </a:t>
            </a:r>
            <a:endParaRPr sz="1500"/>
          </a:p>
          <a:p>
            <a:pPr indent="-323850" lvl="0" marL="457200" rtl="0" algn="l">
              <a:spcBef>
                <a:spcPts val="0"/>
              </a:spcBef>
              <a:spcAft>
                <a:spcPts val="0"/>
              </a:spcAft>
              <a:buSzPts val="1500"/>
              <a:buChar char="●"/>
            </a:pPr>
            <a:r>
              <a:rPr lang="en" sz="1500"/>
              <a:t>        La nivelul unor programe pentru învăţământul preuniversitar se operează cu „teme”, cu „orientări tematice” de fapt, care semnifică faptul că profesorul are o anumită libertate de a alege sau de a propune conţinuturi. Remarcăm deci flexibilitatea deosebită a acestui demers. </a:t>
            </a:r>
            <a:endParaRPr sz="1500"/>
          </a:p>
          <a:p>
            <a:pPr indent="-323850" lvl="0" marL="457200" rtl="0" algn="l">
              <a:spcBef>
                <a:spcPts val="0"/>
              </a:spcBef>
              <a:spcAft>
                <a:spcPts val="0"/>
              </a:spcAft>
              <a:buSzPts val="1500"/>
              <a:buChar char="●"/>
            </a:pPr>
            <a:r>
              <a:rPr lang="en" sz="1500"/>
              <a:t>        Dificultatea pregătirii cadrelor didactice care să predea într-o asemenea manieră. Sistemul de formare iniţială şi continuă a cadrelor didactice din România este predominant axat pe predarea pe discipline, în funcţie de specializarea de pe diploma de absolvire a facultăţii sau colegiului; </a:t>
            </a:r>
            <a:endParaRPr sz="1500"/>
          </a:p>
          <a:p>
            <a:pPr indent="-323850" lvl="0" marL="457200" rtl="0" algn="l">
              <a:spcBef>
                <a:spcPts val="0"/>
              </a:spcBef>
              <a:spcAft>
                <a:spcPts val="0"/>
              </a:spcAft>
              <a:buSzPts val="1500"/>
              <a:buChar char="●"/>
            </a:pPr>
            <a:r>
              <a:rPr lang="en" sz="1500"/>
              <a:t>        Imposibilitatea aprofundării de către elevi a cunoaşterii ştiinţifice specializate; </a:t>
            </a:r>
            <a:endParaRPr sz="1500"/>
          </a:p>
          <a:p>
            <a:pPr indent="-323850" lvl="0" marL="457200" rtl="0" algn="l">
              <a:spcBef>
                <a:spcPts val="0"/>
              </a:spcBef>
              <a:spcAft>
                <a:spcPts val="0"/>
              </a:spcAft>
              <a:buSzPts val="1500"/>
              <a:buChar char="●"/>
            </a:pPr>
            <a:r>
              <a:rPr lang="en" sz="1500"/>
              <a:t>        Lipsa de tradiţie pedagogică a integrării; </a:t>
            </a:r>
            <a:endParaRPr sz="1500"/>
          </a:p>
          <a:p>
            <a:pPr indent="-323850" lvl="0" marL="457200" rtl="0" algn="l">
              <a:spcBef>
                <a:spcPts val="0"/>
              </a:spcBef>
              <a:spcAft>
                <a:spcPts val="0"/>
              </a:spcAft>
              <a:buSzPts val="1500"/>
              <a:buChar char="●"/>
            </a:pPr>
            <a:r>
              <a:rPr lang="en" sz="1500"/>
              <a:t>        Opoziţia latentă sau activă a cadrelor didactice privind tendinţele integratoare. </a:t>
            </a:r>
            <a:endParaRPr sz="1500"/>
          </a:p>
          <a:p>
            <a:pPr indent="0" lvl="0" marL="457200" rtl="0" algn="l">
              <a:spcBef>
                <a:spcPts val="1200"/>
              </a:spcBef>
              <a:spcAft>
                <a:spcPts val="1200"/>
              </a:spcAft>
              <a:buNone/>
            </a:pPr>
            <a:r>
              <a:t/>
            </a:r>
            <a:endParaRPr sz="1500"/>
          </a:p>
        </p:txBody>
      </p:sp>
      <p:sp>
        <p:nvSpPr>
          <p:cNvPr id="1844" name="Google Shape;1844;p60"/>
          <p:cNvSpPr txBox="1"/>
          <p:nvPr>
            <p:ph type="title"/>
          </p:nvPr>
        </p:nvSpPr>
        <p:spPr>
          <a:xfrm>
            <a:off x="1094400" y="696825"/>
            <a:ext cx="7880400" cy="37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700">
                <a:latin typeface="Barlow Semi Condensed"/>
                <a:ea typeface="Barlow Semi Condensed"/>
                <a:cs typeface="Barlow Semi Condensed"/>
                <a:sym typeface="Barlow Semi Condensed"/>
              </a:rPr>
              <a:t>Argumente:</a:t>
            </a:r>
            <a:endParaRPr b="1" sz="27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61"/>
          <p:cNvSpPr txBox="1"/>
          <p:nvPr>
            <p:ph idx="1" type="body"/>
          </p:nvPr>
        </p:nvSpPr>
        <p:spPr>
          <a:xfrm>
            <a:off x="692000" y="1200800"/>
            <a:ext cx="8067300" cy="3675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t>Integrarea conţinuturilor vizează stabilirea de relaţii strânse, convergenţe între elemente precum: concepte, abilităţi, valori aparţinând disciplinelor şcolare distincte. În funcție de nivelurile integrării literatura de specialitate identifică următoarele posibilităţi: </a:t>
            </a:r>
            <a:endParaRPr sz="1500"/>
          </a:p>
          <a:p>
            <a:pPr indent="-323850" lvl="0" marL="457200" rtl="0" algn="l">
              <a:lnSpc>
                <a:spcPct val="100000"/>
              </a:lnSpc>
              <a:spcBef>
                <a:spcPts val="1200"/>
              </a:spcBef>
              <a:spcAft>
                <a:spcPts val="0"/>
              </a:spcAft>
              <a:buSzPts val="1500"/>
              <a:buChar char="●"/>
            </a:pPr>
            <a:r>
              <a:rPr lang="en" sz="1500"/>
              <a:t>„</a:t>
            </a:r>
            <a:r>
              <a:rPr b="1" lang="en" sz="1500"/>
              <a:t>Multidisciplinaritatea</a:t>
            </a:r>
            <a:r>
              <a:rPr lang="en" sz="1500"/>
              <a:t> presupune alăturare/juxtapunere de informaţii, de elemente ale conţinuturilor diferitelor discipline, de metode, tehnici, limbaje ale acestora, fără să se stabilească interacţiuni între acestea şi fără cooperare.”</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1200"/>
              </a:spcBef>
              <a:spcAft>
                <a:spcPts val="0"/>
              </a:spcAft>
              <a:buSzPts val="1500"/>
              <a:buChar char="●"/>
            </a:pPr>
            <a:r>
              <a:rPr lang="en" sz="1500"/>
              <a:t>„</a:t>
            </a:r>
            <a:r>
              <a:rPr b="1" lang="en" sz="1500"/>
              <a:t>Pluridisciplinaritatea</a:t>
            </a:r>
            <a:r>
              <a:rPr lang="en" sz="1500"/>
              <a:t> face posibilă cooperarea între informaţii, conţinuturi, metode, tehnici, limbaje ale diferitelor discipline, fără coordonare, fără realizarea unui tablou integrativ. Obiectele, fenomenele şi evenimentele sunt studiate şi cercetate simultan, din puncte de vedere diferite, cu contribuţia mai multor discipline şi prin aplicarea mai multor principii; este un efort conjugat, dar nu şi coordonat, disciplinele păstrându-şi autonomia epistemologică, logica şi organizarea conceptuală internă şi structurile conceptuale specifice.”</a:t>
            </a:r>
            <a:endParaRPr sz="1500"/>
          </a:p>
        </p:txBody>
      </p:sp>
      <p:sp>
        <p:nvSpPr>
          <p:cNvPr id="1850" name="Google Shape;1850;p61"/>
          <p:cNvSpPr txBox="1"/>
          <p:nvPr>
            <p:ph type="title"/>
          </p:nvPr>
        </p:nvSpPr>
        <p:spPr>
          <a:xfrm>
            <a:off x="1094400" y="696825"/>
            <a:ext cx="7880400" cy="37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700">
                <a:latin typeface="Barlow Semi Condensed"/>
                <a:ea typeface="Barlow Semi Condensed"/>
                <a:cs typeface="Barlow Semi Condensed"/>
                <a:sym typeface="Barlow Semi Condensed"/>
              </a:rPr>
              <a:t>5.1. Niveluri ale integrării conţinuturilor</a:t>
            </a:r>
            <a:endParaRPr b="1" sz="2800">
              <a:latin typeface="Barlow Semi Condensed"/>
              <a:ea typeface="Barlow Semi Condensed"/>
              <a:cs typeface="Barlow Semi Condensed"/>
              <a:sym typeface="Barlow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62"/>
          <p:cNvSpPr txBox="1"/>
          <p:nvPr>
            <p:ph idx="1" type="body"/>
          </p:nvPr>
        </p:nvSpPr>
        <p:spPr>
          <a:xfrm>
            <a:off x="538350" y="805850"/>
            <a:ext cx="8067300" cy="3675300"/>
          </a:xfrm>
          <a:prstGeom prst="rect">
            <a:avLst/>
          </a:prstGeom>
        </p:spPr>
        <p:txBody>
          <a:bodyPr anchorCtr="0" anchor="t" bIns="0" lIns="0" spcFirstLastPara="1" rIns="0" wrap="square" tIns="0">
            <a:noAutofit/>
          </a:bodyPr>
          <a:lstStyle/>
          <a:p>
            <a:pPr indent="0" lvl="0" marL="457200" rtl="0" algn="l">
              <a:lnSpc>
                <a:spcPct val="100000"/>
              </a:lnSpc>
              <a:spcBef>
                <a:spcPts val="0"/>
              </a:spcBef>
              <a:spcAft>
                <a:spcPts val="0"/>
              </a:spcAft>
              <a:buNone/>
            </a:pPr>
            <a:r>
              <a:t/>
            </a:r>
            <a:endParaRPr sz="1500"/>
          </a:p>
          <a:p>
            <a:pPr indent="-323850" lvl="0" marL="457200" rtl="0" algn="l">
              <a:lnSpc>
                <a:spcPct val="100000"/>
              </a:lnSpc>
              <a:spcBef>
                <a:spcPts val="1200"/>
              </a:spcBef>
              <a:spcAft>
                <a:spcPts val="0"/>
              </a:spcAft>
              <a:buSzPts val="1500"/>
              <a:buChar char="●"/>
            </a:pPr>
            <a:r>
              <a:rPr lang="en" sz="1500"/>
              <a:t>„</a:t>
            </a:r>
            <a:r>
              <a:rPr b="1" lang="en" sz="1500"/>
              <a:t>Interdisciplinaritatea</a:t>
            </a:r>
            <a:r>
              <a:rPr lang="en" sz="1500"/>
              <a:t> presupune întâlnire, întrepătrundere, cooperare, coordonare, articulare, integrare organică a două sau mai multe discipline, fiecare venind cu propriile scheme conceptuale, cu modul său specific de a aborda problemele, cu propriile metode de cercetare. Este favorizată formarea unei imagini de ansamblu, sistemice, asupra problematicii abordate, a unui tablou integrativ.” </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1200"/>
              </a:spcBef>
              <a:spcAft>
                <a:spcPts val="0"/>
              </a:spcAft>
              <a:buSzPts val="1500"/>
              <a:buChar char="●"/>
            </a:pPr>
            <a:r>
              <a:rPr lang="en" sz="1500"/>
              <a:t>„</a:t>
            </a:r>
            <a:r>
              <a:rPr b="1" lang="en" sz="1500"/>
              <a:t>Transdisciplinaritatea</a:t>
            </a:r>
            <a:r>
              <a:rPr lang="en" sz="1500"/>
              <a:t> asigură întrepătrunderea, cooperarea, coordonarea, integrarea şi interpretarea de nivel foarte înalt, superior a conţinuturilor, metodelor, tehnicilor, limbajelor diferitelor discipline implicate. Demersurile întreprinse, abordările şi conexiunile realizate valorifică o perspectivă care nu mai este centrată pe discipline şi pe conţinuturile informaţionale sau instrumentale (ea le transcende), ci pe demersurile omului (intelectuale, afective sau psihomotorii), demersuri care reprezintă dimensiunea majoră în abordările transdisciplinare.”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63"/>
          <p:cNvSpPr txBox="1"/>
          <p:nvPr>
            <p:ph type="ctrTitle"/>
          </p:nvPr>
        </p:nvSpPr>
        <p:spPr>
          <a:xfrm>
            <a:off x="1538250" y="647426"/>
            <a:ext cx="6067500" cy="35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Bibliografie</a:t>
            </a:r>
            <a:endParaRPr/>
          </a:p>
        </p:txBody>
      </p:sp>
      <p:sp>
        <p:nvSpPr>
          <p:cNvPr id="1861" name="Google Shape;1861;p63"/>
          <p:cNvSpPr txBox="1"/>
          <p:nvPr>
            <p:ph idx="1" type="subTitle"/>
          </p:nvPr>
        </p:nvSpPr>
        <p:spPr>
          <a:xfrm>
            <a:off x="598625" y="1476225"/>
            <a:ext cx="7776300" cy="2370000"/>
          </a:xfrm>
          <a:prstGeom prst="rect">
            <a:avLst/>
          </a:prstGeom>
        </p:spPr>
        <p:txBody>
          <a:bodyPr anchorCtr="0" anchor="ctr" bIns="0" lIns="0" spcFirstLastPara="1" rIns="0" wrap="square" tIns="0">
            <a:noAutofit/>
          </a:bodyPr>
          <a:lstStyle/>
          <a:p>
            <a:pPr indent="-336550" lvl="0" marL="457200" rtl="0" algn="ctr">
              <a:spcBef>
                <a:spcPts val="0"/>
              </a:spcBef>
              <a:spcAft>
                <a:spcPts val="0"/>
              </a:spcAft>
              <a:buSzPts val="1700"/>
              <a:buChar char="●"/>
            </a:pPr>
            <a:r>
              <a:rPr lang="en" sz="1700" u="sng">
                <a:solidFill>
                  <a:schemeClr val="hlink"/>
                </a:solidFill>
                <a:hlinkClick r:id="rId3"/>
              </a:rPr>
              <a:t>https://www.scribd.com/doc/173050985/Curriculumul-Scolar-Continutul-Invatamantului</a:t>
            </a:r>
            <a:endParaRPr sz="1700"/>
          </a:p>
          <a:p>
            <a:pPr indent="-336550" lvl="0" marL="457200" rtl="0" algn="ctr">
              <a:spcBef>
                <a:spcPts val="0"/>
              </a:spcBef>
              <a:spcAft>
                <a:spcPts val="0"/>
              </a:spcAft>
              <a:buSzPts val="1700"/>
              <a:buChar char="●"/>
            </a:pPr>
            <a:r>
              <a:rPr lang="en" sz="1700" u="sng">
                <a:solidFill>
                  <a:schemeClr val="hlink"/>
                </a:solidFill>
                <a:hlinkClick r:id="rId4"/>
              </a:rPr>
              <a:t>https://www.scribd.com/document/615247054/Con%C8%9Binutul-inv%C4%83%C8%9B%C4%83mantului</a:t>
            </a:r>
            <a:endParaRPr sz="1700"/>
          </a:p>
          <a:p>
            <a:pPr indent="-336550" lvl="0" marL="457200" rtl="0" algn="ctr">
              <a:spcBef>
                <a:spcPts val="0"/>
              </a:spcBef>
              <a:spcAft>
                <a:spcPts val="0"/>
              </a:spcAft>
              <a:buSzPts val="1700"/>
              <a:buChar char="●"/>
            </a:pPr>
            <a:r>
              <a:rPr lang="en" sz="1700" u="sng">
                <a:solidFill>
                  <a:schemeClr val="hlink"/>
                </a:solidFill>
                <a:hlinkClick r:id="rId5"/>
              </a:rPr>
              <a:t>https://www.scribd.com/document/399320669/5-Relatia-Dintre-Curriculum-Si-Continutul-Invatamantului</a:t>
            </a:r>
            <a:endParaRPr sz="1700"/>
          </a:p>
          <a:p>
            <a:pPr indent="-336550" lvl="0" marL="457200" rtl="0" algn="ctr">
              <a:spcBef>
                <a:spcPts val="0"/>
              </a:spcBef>
              <a:spcAft>
                <a:spcPts val="0"/>
              </a:spcAft>
              <a:buSzPts val="1700"/>
              <a:buChar char="●"/>
            </a:pPr>
            <a:r>
              <a:rPr lang="en" sz="1700" u="sng">
                <a:solidFill>
                  <a:schemeClr val="hlink"/>
                </a:solidFill>
                <a:hlinkClick r:id="rId6"/>
              </a:rPr>
              <a:t>https://ro.wikipedia.org/wiki/Educa%C8%9Bia_%C3%AEn_Rom%C3%A2nia</a:t>
            </a:r>
            <a:endParaRPr sz="1700"/>
          </a:p>
          <a:p>
            <a:pPr indent="0" lvl="0" marL="0" rtl="0" algn="ctr">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grpSp>
        <p:nvGrpSpPr>
          <p:cNvPr id="1626" name="Google Shape;1626;p37"/>
          <p:cNvGrpSpPr/>
          <p:nvPr/>
        </p:nvGrpSpPr>
        <p:grpSpPr>
          <a:xfrm>
            <a:off x="3906806" y="1861714"/>
            <a:ext cx="3364294" cy="1512011"/>
            <a:chOff x="3906806" y="1861714"/>
            <a:chExt cx="3364294" cy="1512011"/>
          </a:xfrm>
        </p:grpSpPr>
        <p:sp>
          <p:nvSpPr>
            <p:cNvPr id="1627" name="Google Shape;1627;p37"/>
            <p:cNvSpPr/>
            <p:nvPr/>
          </p:nvSpPr>
          <p:spPr>
            <a:xfrm>
              <a:off x="3996600" y="1954125"/>
              <a:ext cx="3274500" cy="14196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400">
                <a:solidFill>
                  <a:srgbClr val="FFF2EC"/>
                </a:solidFill>
                <a:latin typeface="Passion One"/>
                <a:ea typeface="Passion One"/>
                <a:cs typeface="Passion One"/>
                <a:sym typeface="Passion One"/>
              </a:endParaRPr>
            </a:p>
          </p:txBody>
        </p:sp>
        <p:sp>
          <p:nvSpPr>
            <p:cNvPr id="1628" name="Google Shape;1628;p37"/>
            <p:cNvSpPr txBox="1"/>
            <p:nvPr/>
          </p:nvSpPr>
          <p:spPr>
            <a:xfrm flipH="1">
              <a:off x="3906806" y="1861714"/>
              <a:ext cx="3274500" cy="14361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900">
                <a:solidFill>
                  <a:schemeClr val="accent1"/>
                </a:solidFill>
                <a:latin typeface="Passion One"/>
                <a:ea typeface="Passion One"/>
                <a:cs typeface="Passion One"/>
                <a:sym typeface="Passion One"/>
              </a:endParaRPr>
            </a:p>
          </p:txBody>
        </p:sp>
      </p:grpSp>
      <p:sp>
        <p:nvSpPr>
          <p:cNvPr id="1629" name="Google Shape;1629;p37"/>
          <p:cNvSpPr txBox="1"/>
          <p:nvPr>
            <p:ph idx="2" type="title"/>
          </p:nvPr>
        </p:nvSpPr>
        <p:spPr>
          <a:xfrm flipH="1">
            <a:off x="1489011" y="1700190"/>
            <a:ext cx="2408700" cy="1512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630" name="Google Shape;1630;p37"/>
          <p:cNvSpPr txBox="1"/>
          <p:nvPr>
            <p:ph type="title"/>
          </p:nvPr>
        </p:nvSpPr>
        <p:spPr>
          <a:xfrm>
            <a:off x="4502825" y="1994875"/>
            <a:ext cx="2430900" cy="112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300"/>
              <a:t>REPERE CONCEPTUALE</a:t>
            </a:r>
            <a:endParaRPr sz="4800"/>
          </a:p>
        </p:txBody>
      </p:sp>
      <p:sp>
        <p:nvSpPr>
          <p:cNvPr id="1631" name="Google Shape;1631;p37"/>
          <p:cNvSpPr/>
          <p:nvPr/>
        </p:nvSpPr>
        <p:spPr>
          <a:xfrm>
            <a:off x="1844850" y="1846912"/>
            <a:ext cx="1608775" cy="1458624"/>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38"/>
          <p:cNvSpPr txBox="1"/>
          <p:nvPr>
            <p:ph type="title"/>
          </p:nvPr>
        </p:nvSpPr>
        <p:spPr>
          <a:xfrm>
            <a:off x="1872625" y="543375"/>
            <a:ext cx="5257800" cy="1847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sz="6000"/>
              <a:t>CONTINUTUL ÎNVATAMANTULUI</a:t>
            </a:r>
            <a:endParaRPr sz="5700"/>
          </a:p>
        </p:txBody>
      </p:sp>
      <p:sp>
        <p:nvSpPr>
          <p:cNvPr id="1637" name="Google Shape;1637;p38"/>
          <p:cNvSpPr/>
          <p:nvPr/>
        </p:nvSpPr>
        <p:spPr>
          <a:xfrm>
            <a:off x="1948813" y="771976"/>
            <a:ext cx="5071935" cy="1413676"/>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CONTINUTUL</a:t>
            </a:r>
            <a:br>
              <a:rPr b="0" i="0">
                <a:ln cap="flat" cmpd="sng" w="9525">
                  <a:solidFill>
                    <a:schemeClr val="accent4"/>
                  </a:solidFill>
                  <a:prstDash val="solid"/>
                  <a:round/>
                  <a:headEnd len="sm" w="sm" type="none"/>
                  <a:tailEnd len="sm" w="sm" type="none"/>
                </a:ln>
                <a:noFill/>
                <a:latin typeface="Passion One"/>
              </a:rPr>
            </a:br>
            <a:r>
              <a:rPr b="0" i="0">
                <a:ln cap="flat" cmpd="sng" w="9525">
                  <a:solidFill>
                    <a:schemeClr val="accent4"/>
                  </a:solidFill>
                  <a:prstDash val="solid"/>
                  <a:round/>
                  <a:headEnd len="sm" w="sm" type="none"/>
                  <a:tailEnd len="sm" w="sm" type="none"/>
                </a:ln>
                <a:noFill/>
                <a:latin typeface="Passion One"/>
              </a:rPr>
              <a:t>ÎNVATAMANTULUI</a:t>
            </a:r>
          </a:p>
        </p:txBody>
      </p:sp>
      <p:sp>
        <p:nvSpPr>
          <p:cNvPr id="1638" name="Google Shape;1638;p38"/>
          <p:cNvSpPr txBox="1"/>
          <p:nvPr>
            <p:ph idx="1" type="subTitle"/>
          </p:nvPr>
        </p:nvSpPr>
        <p:spPr>
          <a:xfrm>
            <a:off x="1296050" y="2473850"/>
            <a:ext cx="6346500" cy="2090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t>Conţinutul învăţământului </a:t>
            </a:r>
            <a:r>
              <a:rPr lang="en"/>
              <a:t>constituie un ansamblu de cunoştinţe, abilităţi, valori şi comportamente, concretizate sub formă de programe de studii şi selectate în funcţie de finalităţile şi obiectivele asumate de instituţia de învăţământ într-o societate. Aceste conţinuturi pe niveluri sau tipuri de instituţii şcolare, pe clase şi pe discipline, sunt rezultatul unei elaborări într-un scop pedagogic şi fac obiectul unui proces specific: învăţarea.</a:t>
            </a:r>
            <a:endParaRPr/>
          </a:p>
        </p:txBody>
      </p:sp>
      <p:sp>
        <p:nvSpPr>
          <p:cNvPr id="1639" name="Google Shape;1639;p38"/>
          <p:cNvSpPr/>
          <p:nvPr/>
        </p:nvSpPr>
        <p:spPr>
          <a:xfrm rot="768723">
            <a:off x="531469" y="3757336"/>
            <a:ext cx="343658" cy="778383"/>
          </a:xfrm>
          <a:custGeom>
            <a:rect b="b" l="l" r="r" t="t"/>
            <a:pathLst>
              <a:path extrusionOk="0" h="22172" w="9789">
                <a:moveTo>
                  <a:pt x="7184" y="0"/>
                </a:moveTo>
                <a:lnTo>
                  <a:pt x="1317" y="1318"/>
                </a:lnTo>
                <a:lnTo>
                  <a:pt x="1" y="12288"/>
                </a:lnTo>
                <a:lnTo>
                  <a:pt x="2763" y="11667"/>
                </a:lnTo>
                <a:lnTo>
                  <a:pt x="3517" y="22172"/>
                </a:lnTo>
                <a:lnTo>
                  <a:pt x="9788" y="7667"/>
                </a:lnTo>
                <a:lnTo>
                  <a:pt x="6166" y="8482"/>
                </a:lnTo>
                <a:lnTo>
                  <a:pt x="7184"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8"/>
          <p:cNvSpPr/>
          <p:nvPr/>
        </p:nvSpPr>
        <p:spPr>
          <a:xfrm rot="768723">
            <a:off x="8137625" y="4044073"/>
            <a:ext cx="229386" cy="519753"/>
          </a:xfrm>
          <a:custGeom>
            <a:rect b="b" l="l" r="r" t="t"/>
            <a:pathLst>
              <a:path extrusionOk="0" h="14805" w="6534">
                <a:moveTo>
                  <a:pt x="4795" y="1"/>
                </a:moveTo>
                <a:lnTo>
                  <a:pt x="879" y="881"/>
                </a:lnTo>
                <a:lnTo>
                  <a:pt x="0" y="8205"/>
                </a:lnTo>
                <a:lnTo>
                  <a:pt x="1843" y="7790"/>
                </a:lnTo>
                <a:lnTo>
                  <a:pt x="2347" y="14804"/>
                </a:lnTo>
                <a:lnTo>
                  <a:pt x="6534" y="5120"/>
                </a:lnTo>
                <a:lnTo>
                  <a:pt x="4116" y="5663"/>
                </a:lnTo>
                <a:lnTo>
                  <a:pt x="4795" y="1"/>
                </a:lnTo>
                <a:close/>
              </a:path>
            </a:pathLst>
          </a:custGeom>
          <a:solidFill>
            <a:srgbClr val="FF74A5"/>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8"/>
          <p:cNvSpPr/>
          <p:nvPr/>
        </p:nvSpPr>
        <p:spPr>
          <a:xfrm>
            <a:off x="2220750" y="101088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39"/>
          <p:cNvSpPr txBox="1"/>
          <p:nvPr>
            <p:ph type="title"/>
          </p:nvPr>
        </p:nvSpPr>
        <p:spPr>
          <a:xfrm>
            <a:off x="1094400" y="696825"/>
            <a:ext cx="6955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300"/>
              <a:t>Continutul învatamantului VS Curriculum</a:t>
            </a:r>
            <a:endParaRPr sz="3300"/>
          </a:p>
        </p:txBody>
      </p:sp>
      <p:sp>
        <p:nvSpPr>
          <p:cNvPr id="1647" name="Google Shape;1647;p39"/>
          <p:cNvSpPr txBox="1"/>
          <p:nvPr>
            <p:ph idx="1" type="body"/>
          </p:nvPr>
        </p:nvSpPr>
        <p:spPr>
          <a:xfrm>
            <a:off x="1094400" y="1947975"/>
            <a:ext cx="3636600" cy="2568300"/>
          </a:xfrm>
          <a:prstGeom prst="rect">
            <a:avLst/>
          </a:prstGeom>
        </p:spPr>
        <p:txBody>
          <a:bodyPr anchorCtr="0" anchor="t" bIns="0" lIns="0" spcFirstLastPara="1" rIns="0" wrap="square" tIns="0">
            <a:noAutofit/>
          </a:bodyPr>
          <a:lstStyle/>
          <a:p>
            <a:pPr indent="-330200" lvl="0" marL="342900" rtl="0" algn="l">
              <a:spcBef>
                <a:spcPts val="0"/>
              </a:spcBef>
              <a:spcAft>
                <a:spcPts val="0"/>
              </a:spcAft>
              <a:buSzPts val="1600"/>
              <a:buChar char="●"/>
            </a:pPr>
            <a:r>
              <a:rPr lang="en"/>
              <a:t>Se referă la totalitatea cunoștințelor, abilităților, conceptelor și valorilor pe care elevii sunt așteptați să le învețe în cadrul unui sistem de învățământ. Acesta poate include materialele didactice, lecțiile, manualele școlare, resursele educaționale și altele asemenea.</a:t>
            </a:r>
            <a:endParaRPr/>
          </a:p>
          <a:p>
            <a:pPr indent="0" lvl="0" marL="0" rtl="0" algn="l">
              <a:spcBef>
                <a:spcPts val="0"/>
              </a:spcBef>
              <a:spcAft>
                <a:spcPts val="0"/>
              </a:spcAft>
              <a:buNone/>
            </a:pPr>
            <a:r>
              <a:t/>
            </a:r>
            <a:endParaRPr/>
          </a:p>
        </p:txBody>
      </p:sp>
      <p:sp>
        <p:nvSpPr>
          <p:cNvPr id="1648" name="Google Shape;1648;p39"/>
          <p:cNvSpPr txBox="1"/>
          <p:nvPr>
            <p:ph idx="2" type="subTitle"/>
          </p:nvPr>
        </p:nvSpPr>
        <p:spPr>
          <a:xfrm>
            <a:off x="1094400" y="1563500"/>
            <a:ext cx="36366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900">
                <a:latin typeface="Arial"/>
                <a:ea typeface="Arial"/>
                <a:cs typeface="Arial"/>
                <a:sym typeface="Arial"/>
              </a:rPr>
              <a:t>Conținutul învățământului</a:t>
            </a:r>
            <a:endParaRPr b="1" sz="1900">
              <a:latin typeface="Arial"/>
              <a:ea typeface="Arial"/>
              <a:cs typeface="Arial"/>
              <a:sym typeface="Arial"/>
            </a:endParaRPr>
          </a:p>
        </p:txBody>
      </p:sp>
      <p:sp>
        <p:nvSpPr>
          <p:cNvPr id="1649" name="Google Shape;1649;p39"/>
          <p:cNvSpPr txBox="1"/>
          <p:nvPr>
            <p:ph idx="3" type="body"/>
          </p:nvPr>
        </p:nvSpPr>
        <p:spPr>
          <a:xfrm>
            <a:off x="4852900" y="1919550"/>
            <a:ext cx="3916200" cy="2568300"/>
          </a:xfrm>
          <a:prstGeom prst="rect">
            <a:avLst/>
          </a:prstGeom>
        </p:spPr>
        <p:txBody>
          <a:bodyPr anchorCtr="0" anchor="t" bIns="0" lIns="0" spcFirstLastPara="1" rIns="0" wrap="square" tIns="0">
            <a:noAutofit/>
          </a:bodyPr>
          <a:lstStyle/>
          <a:p>
            <a:pPr indent="-323850" lvl="0" marL="342900" rtl="0" algn="l">
              <a:spcBef>
                <a:spcPts val="0"/>
              </a:spcBef>
              <a:spcAft>
                <a:spcPts val="0"/>
              </a:spcAft>
              <a:buSzPts val="1500"/>
              <a:buChar char="●"/>
            </a:pPr>
            <a:r>
              <a:rPr lang="en" sz="1500"/>
              <a:t>Este un concept mai larg și mai complex decât conținutul învățământului. Curriculumul include nu numai conținutul învățământului, ci și alte elemente ale procesului educațional, cum ar fi obiectivele educaționale, metodele de predare, evaluarea elevilor, resursele disponibile și politica educațională. Curriculumul este, în general, planificat și structurat de către instituțiile de învățământ sau de către autoritățile educaționale și poate varia în funcție de nivelul de învățământ, de țară și de contextul cultural.</a:t>
            </a:r>
            <a:endParaRPr sz="1500"/>
          </a:p>
        </p:txBody>
      </p:sp>
      <p:sp>
        <p:nvSpPr>
          <p:cNvPr id="1650" name="Google Shape;1650;p39"/>
          <p:cNvSpPr txBox="1"/>
          <p:nvPr>
            <p:ph idx="4" type="subTitle"/>
          </p:nvPr>
        </p:nvSpPr>
        <p:spPr>
          <a:xfrm>
            <a:off x="4852900" y="1535075"/>
            <a:ext cx="3916200" cy="3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900">
                <a:latin typeface="Arial"/>
                <a:ea typeface="Arial"/>
                <a:cs typeface="Arial"/>
                <a:sym typeface="Arial"/>
              </a:rPr>
              <a:t>Curriculumul</a:t>
            </a:r>
            <a:endParaRPr b="1" sz="1900">
              <a:latin typeface="Arial"/>
              <a:ea typeface="Arial"/>
              <a:cs typeface="Arial"/>
              <a:sym typeface="Arial"/>
            </a:endParaRPr>
          </a:p>
        </p:txBody>
      </p:sp>
      <p:sp>
        <p:nvSpPr>
          <p:cNvPr id="1651" name="Google Shape;1651;p39"/>
          <p:cNvSpPr/>
          <p:nvPr/>
        </p:nvSpPr>
        <p:spPr>
          <a:xfrm rot="10800000">
            <a:off x="6729372" y="977768"/>
            <a:ext cx="136842" cy="136863"/>
          </a:xfrm>
          <a:custGeom>
            <a:rect b="b" l="l" r="r" t="t"/>
            <a:pathLst>
              <a:path extrusionOk="0" h="4285" w="4284">
                <a:moveTo>
                  <a:pt x="4280" y="2143"/>
                </a:moveTo>
                <a:lnTo>
                  <a:pt x="4280" y="2143"/>
                </a:lnTo>
                <a:cubicBezTo>
                  <a:pt x="4281" y="2143"/>
                  <a:pt x="4282" y="2143"/>
                  <a:pt x="4283" y="2143"/>
                </a:cubicBezTo>
                <a:cubicBezTo>
                  <a:pt x="4282" y="2143"/>
                  <a:pt x="4281" y="2143"/>
                  <a:pt x="4280" y="2143"/>
                </a:cubicBezTo>
                <a:close/>
                <a:moveTo>
                  <a:pt x="2142" y="0"/>
                </a:moveTo>
                <a:cubicBezTo>
                  <a:pt x="2142" y="1184"/>
                  <a:pt x="1182" y="2142"/>
                  <a:pt x="0" y="2143"/>
                </a:cubicBezTo>
                <a:cubicBezTo>
                  <a:pt x="1182" y="2143"/>
                  <a:pt x="2140" y="3101"/>
                  <a:pt x="2142" y="4285"/>
                </a:cubicBezTo>
                <a:cubicBezTo>
                  <a:pt x="2142" y="3102"/>
                  <a:pt x="3098" y="2143"/>
                  <a:pt x="4280" y="2143"/>
                </a:cubicBezTo>
                <a:lnTo>
                  <a:pt x="4280" y="2143"/>
                </a:lnTo>
                <a:cubicBezTo>
                  <a:pt x="3098" y="2142"/>
                  <a:pt x="2142" y="1183"/>
                  <a:pt x="2142"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9"/>
          <p:cNvSpPr/>
          <p:nvPr/>
        </p:nvSpPr>
        <p:spPr>
          <a:xfrm>
            <a:off x="7290065" y="840338"/>
            <a:ext cx="74400" cy="744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grpSp>
        <p:nvGrpSpPr>
          <p:cNvPr id="1657" name="Google Shape;1657;p40"/>
          <p:cNvGrpSpPr/>
          <p:nvPr/>
        </p:nvGrpSpPr>
        <p:grpSpPr>
          <a:xfrm>
            <a:off x="670941" y="730790"/>
            <a:ext cx="7835644" cy="3809907"/>
            <a:chOff x="1101866" y="1503450"/>
            <a:chExt cx="683006" cy="712798"/>
          </a:xfrm>
        </p:grpSpPr>
        <p:sp>
          <p:nvSpPr>
            <p:cNvPr id="1658" name="Google Shape;1658;p40"/>
            <p:cNvSpPr/>
            <p:nvPr/>
          </p:nvSpPr>
          <p:spPr>
            <a:xfrm>
              <a:off x="1110771" y="1530448"/>
              <a:ext cx="674100" cy="685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rgbClr val="FFF2EC"/>
                </a:solidFill>
                <a:latin typeface="Passion One"/>
                <a:ea typeface="Passion One"/>
                <a:cs typeface="Passion One"/>
                <a:sym typeface="Passion One"/>
              </a:endParaRPr>
            </a:p>
          </p:txBody>
        </p:sp>
        <p:sp>
          <p:nvSpPr>
            <p:cNvPr id="1659" name="Google Shape;1659;p40"/>
            <p:cNvSpPr txBox="1"/>
            <p:nvPr/>
          </p:nvSpPr>
          <p:spPr>
            <a:xfrm flipH="1">
              <a:off x="1101866" y="1503450"/>
              <a:ext cx="674100" cy="6885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500">
                <a:solidFill>
                  <a:schemeClr val="accent1"/>
                </a:solidFill>
                <a:latin typeface="Passion One"/>
                <a:ea typeface="Passion One"/>
                <a:cs typeface="Passion One"/>
                <a:sym typeface="Passion One"/>
              </a:endParaRPr>
            </a:p>
          </p:txBody>
        </p:sp>
      </p:grpSp>
      <p:sp>
        <p:nvSpPr>
          <p:cNvPr id="1660" name="Google Shape;1660;p40"/>
          <p:cNvSpPr txBox="1"/>
          <p:nvPr>
            <p:ph idx="1" type="subTitle"/>
          </p:nvPr>
        </p:nvSpPr>
        <p:spPr>
          <a:xfrm>
            <a:off x="985100" y="847800"/>
            <a:ext cx="7260600" cy="34479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1400"/>
              <a:t>Din ce în ce mai mult este scos în evidenţă faptul că nu trebuie să punem semnul egalităţii între conţinut şi cunoştinţe. Acestea din urmă sunt numai o parte a componenţei conţinuturilor.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Autorii de programe şi de manuale, dar deopotrivă şi educatoarele, învăţătorii şi profesorii, trebuie să distingă următoarele tipuri de cunoştinţe:</a:t>
            </a:r>
            <a:endParaRPr sz="1400"/>
          </a:p>
          <a:p>
            <a:pPr indent="-317500" lvl="0" marL="457200" rtl="0" algn="l">
              <a:spcBef>
                <a:spcPts val="0"/>
              </a:spcBef>
              <a:spcAft>
                <a:spcPts val="0"/>
              </a:spcAft>
              <a:buSzPts val="1400"/>
              <a:buChar char="●"/>
            </a:pPr>
            <a:r>
              <a:rPr lang="en" sz="1400"/>
              <a:t>cunoştinţele de bază, indispensabile adaptării copilului, elevului la condiţiile concrete în care trebuie să trăiască;</a:t>
            </a:r>
            <a:endParaRPr sz="1400"/>
          </a:p>
          <a:p>
            <a:pPr indent="-317500" lvl="0" marL="457200" rtl="0" algn="l">
              <a:spcBef>
                <a:spcPts val="0"/>
              </a:spcBef>
              <a:spcAft>
                <a:spcPts val="0"/>
              </a:spcAft>
              <a:buSzPts val="1400"/>
              <a:buChar char="●"/>
            </a:pPr>
            <a:r>
              <a:rPr lang="en" sz="1400"/>
              <a:t>cunoştinţele funcţionale care ajută la structurarea gândirii copiilor/ elevilor şi care permit ulterior asociaţii, transferuri şi aplicaţii;</a:t>
            </a:r>
            <a:endParaRPr sz="1400"/>
          </a:p>
          <a:p>
            <a:pPr indent="-317500" lvl="0" marL="457200" rtl="0" algn="l">
              <a:spcBef>
                <a:spcPts val="0"/>
              </a:spcBef>
              <a:spcAft>
                <a:spcPts val="0"/>
              </a:spcAft>
              <a:buSzPts val="1400"/>
              <a:buChar char="●"/>
            </a:pPr>
            <a:r>
              <a:rPr lang="en" sz="1400"/>
              <a:t>cunoştinţele cu rol de „pasarelă” sau „idei ancoră” care sunt utile copilului/ elevului la un moment dat pentru a face posibile achiziţiile ulterioare;</a:t>
            </a:r>
            <a:endParaRPr sz="1400"/>
          </a:p>
          <a:p>
            <a:pPr indent="-317500" lvl="0" marL="457200" rtl="0" algn="l">
              <a:spcBef>
                <a:spcPts val="0"/>
              </a:spcBef>
              <a:spcAft>
                <a:spcPts val="0"/>
              </a:spcAft>
              <a:buSzPts val="1400"/>
              <a:buChar char="●"/>
            </a:pPr>
            <a:r>
              <a:rPr lang="en" sz="1400"/>
              <a:t>cunoştinţele care produc copiilor/ elevilor plăcerea de a cunoaşte şi care adesea pătrund sub formă de cultură, am putea vorbi de „cunoştinţe gratuite”;</a:t>
            </a:r>
            <a:endParaRPr sz="1400"/>
          </a:p>
          <a:p>
            <a:pPr indent="-317500" lvl="0" marL="457200" rtl="0" algn="l">
              <a:spcBef>
                <a:spcPts val="0"/>
              </a:spcBef>
              <a:spcAft>
                <a:spcPts val="0"/>
              </a:spcAft>
              <a:buSzPts val="1400"/>
              <a:buChar char="●"/>
            </a:pPr>
            <a:r>
              <a:rPr lang="en" sz="1400"/>
              <a:t> cunoştinţe „sterile”; este vorba de informaţii care nu servesc copilului la nimic, ci încarcă doar memoria. </a:t>
            </a:r>
            <a:endParaRPr sz="1400"/>
          </a:p>
          <a:p>
            <a:pPr indent="0" lvl="0" marL="0" rtl="0" algn="l">
              <a:spcBef>
                <a:spcPts val="0"/>
              </a:spcBef>
              <a:spcAft>
                <a:spcPts val="0"/>
              </a:spcAft>
              <a:buNone/>
            </a:pPr>
            <a:r>
              <a:t/>
            </a:r>
            <a:endParaRPr sz="1400"/>
          </a:p>
        </p:txBody>
      </p:sp>
      <p:grpSp>
        <p:nvGrpSpPr>
          <p:cNvPr id="1661" name="Google Shape;1661;p40"/>
          <p:cNvGrpSpPr/>
          <p:nvPr/>
        </p:nvGrpSpPr>
        <p:grpSpPr>
          <a:xfrm>
            <a:off x="5490159" y="4065361"/>
            <a:ext cx="699427" cy="676207"/>
            <a:chOff x="7928009" y="437248"/>
            <a:chExt cx="699427" cy="676207"/>
          </a:xfrm>
        </p:grpSpPr>
        <p:sp>
          <p:nvSpPr>
            <p:cNvPr id="1662" name="Google Shape;1662;p40"/>
            <p:cNvSpPr/>
            <p:nvPr/>
          </p:nvSpPr>
          <p:spPr>
            <a:xfrm>
              <a:off x="7928009" y="437248"/>
              <a:ext cx="699427" cy="676207"/>
            </a:xfrm>
            <a:custGeom>
              <a:rect b="b" l="l" r="r" t="t"/>
              <a:pathLst>
                <a:path extrusionOk="0" h="12930" w="13374">
                  <a:moveTo>
                    <a:pt x="7533" y="0"/>
                  </a:moveTo>
                  <a:lnTo>
                    <a:pt x="5876" y="3785"/>
                  </a:lnTo>
                  <a:lnTo>
                    <a:pt x="3341" y="2000"/>
                  </a:lnTo>
                  <a:lnTo>
                    <a:pt x="4181" y="4985"/>
                  </a:lnTo>
                  <a:lnTo>
                    <a:pt x="0" y="5709"/>
                  </a:lnTo>
                  <a:lnTo>
                    <a:pt x="3828" y="7032"/>
                  </a:lnTo>
                  <a:lnTo>
                    <a:pt x="2042" y="9567"/>
                  </a:lnTo>
                  <a:lnTo>
                    <a:pt x="2042" y="9567"/>
                  </a:lnTo>
                  <a:lnTo>
                    <a:pt x="5028" y="8729"/>
                  </a:lnTo>
                  <a:lnTo>
                    <a:pt x="5382" y="12930"/>
                  </a:lnTo>
                  <a:lnTo>
                    <a:pt x="7076" y="9081"/>
                  </a:lnTo>
                  <a:lnTo>
                    <a:pt x="9609" y="10867"/>
                  </a:lnTo>
                  <a:lnTo>
                    <a:pt x="8772" y="7882"/>
                  </a:lnTo>
                  <a:lnTo>
                    <a:pt x="13374" y="7583"/>
                  </a:lnTo>
                  <a:lnTo>
                    <a:pt x="9124" y="5834"/>
                  </a:lnTo>
                  <a:lnTo>
                    <a:pt x="10910" y="3299"/>
                  </a:lnTo>
                  <a:lnTo>
                    <a:pt x="7925" y="4136"/>
                  </a:lnTo>
                  <a:lnTo>
                    <a:pt x="7533"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0"/>
            <p:cNvSpPr/>
            <p:nvPr/>
          </p:nvSpPr>
          <p:spPr>
            <a:xfrm>
              <a:off x="8068952" y="577249"/>
              <a:ext cx="408391" cy="394898"/>
            </a:xfrm>
            <a:custGeom>
              <a:rect b="b" l="l" r="r" t="t"/>
              <a:pathLst>
                <a:path extrusionOk="0" h="7551" w="7809">
                  <a:moveTo>
                    <a:pt x="4398" y="1"/>
                  </a:moveTo>
                  <a:lnTo>
                    <a:pt x="3431" y="2210"/>
                  </a:lnTo>
                  <a:lnTo>
                    <a:pt x="1950" y="1167"/>
                  </a:lnTo>
                  <a:lnTo>
                    <a:pt x="2440" y="2910"/>
                  </a:lnTo>
                  <a:lnTo>
                    <a:pt x="0" y="3334"/>
                  </a:lnTo>
                  <a:lnTo>
                    <a:pt x="2235" y="4107"/>
                  </a:lnTo>
                  <a:lnTo>
                    <a:pt x="1192" y="5586"/>
                  </a:lnTo>
                  <a:lnTo>
                    <a:pt x="2935" y="5097"/>
                  </a:lnTo>
                  <a:lnTo>
                    <a:pt x="3142" y="7550"/>
                  </a:lnTo>
                  <a:lnTo>
                    <a:pt x="4131" y="5303"/>
                  </a:lnTo>
                  <a:lnTo>
                    <a:pt x="5611" y="6346"/>
                  </a:lnTo>
                  <a:lnTo>
                    <a:pt x="5611" y="6346"/>
                  </a:lnTo>
                  <a:lnTo>
                    <a:pt x="5122" y="4601"/>
                  </a:lnTo>
                  <a:lnTo>
                    <a:pt x="7809" y="4427"/>
                  </a:lnTo>
                  <a:lnTo>
                    <a:pt x="5328" y="3406"/>
                  </a:lnTo>
                  <a:lnTo>
                    <a:pt x="6371" y="1926"/>
                  </a:lnTo>
                  <a:lnTo>
                    <a:pt x="6371" y="1926"/>
                  </a:lnTo>
                  <a:lnTo>
                    <a:pt x="4628" y="2415"/>
                  </a:lnTo>
                  <a:lnTo>
                    <a:pt x="4398" y="1"/>
                  </a:lnTo>
                  <a:close/>
                </a:path>
              </a:pathLst>
            </a:cu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pic>
        <p:nvPicPr>
          <p:cNvPr id="1668" name="Google Shape;1668;p41"/>
          <p:cNvPicPr preferRelativeResize="0"/>
          <p:nvPr/>
        </p:nvPicPr>
        <p:blipFill>
          <a:blip r:embed="rId3">
            <a:alphaModFix/>
          </a:blip>
          <a:stretch>
            <a:fillRect/>
          </a:stretch>
        </p:blipFill>
        <p:spPr>
          <a:xfrm>
            <a:off x="589975" y="872950"/>
            <a:ext cx="7964051" cy="383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grpSp>
        <p:nvGrpSpPr>
          <p:cNvPr id="1673" name="Google Shape;1673;p42"/>
          <p:cNvGrpSpPr/>
          <p:nvPr/>
        </p:nvGrpSpPr>
        <p:grpSpPr>
          <a:xfrm>
            <a:off x="1844725" y="1861714"/>
            <a:ext cx="3364427" cy="1534361"/>
            <a:chOff x="1844725" y="1861714"/>
            <a:chExt cx="3364427" cy="1534361"/>
          </a:xfrm>
        </p:grpSpPr>
        <p:sp>
          <p:nvSpPr>
            <p:cNvPr id="1674" name="Google Shape;1674;p42"/>
            <p:cNvSpPr/>
            <p:nvPr/>
          </p:nvSpPr>
          <p:spPr>
            <a:xfrm flipH="1">
              <a:off x="1844725" y="1959975"/>
              <a:ext cx="3274500" cy="1436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4000">
                <a:solidFill>
                  <a:srgbClr val="FFF2EC"/>
                </a:solidFill>
                <a:latin typeface="Passion One"/>
                <a:ea typeface="Passion One"/>
                <a:cs typeface="Passion One"/>
                <a:sym typeface="Passion One"/>
              </a:endParaRPr>
            </a:p>
          </p:txBody>
        </p:sp>
        <p:sp>
          <p:nvSpPr>
            <p:cNvPr id="1675" name="Google Shape;1675;p42"/>
            <p:cNvSpPr txBox="1"/>
            <p:nvPr/>
          </p:nvSpPr>
          <p:spPr>
            <a:xfrm>
              <a:off x="1934652" y="1861714"/>
              <a:ext cx="3274500" cy="14361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3500">
                <a:solidFill>
                  <a:schemeClr val="accent1"/>
                </a:solidFill>
                <a:latin typeface="Passion One"/>
                <a:ea typeface="Passion One"/>
                <a:cs typeface="Passion One"/>
                <a:sym typeface="Passion One"/>
              </a:endParaRPr>
            </a:p>
          </p:txBody>
        </p:sp>
      </p:grpSp>
      <p:sp>
        <p:nvSpPr>
          <p:cNvPr id="1676" name="Google Shape;1676;p42"/>
          <p:cNvSpPr txBox="1"/>
          <p:nvPr>
            <p:ph type="title"/>
          </p:nvPr>
        </p:nvSpPr>
        <p:spPr>
          <a:xfrm flipH="1">
            <a:off x="2181325" y="1994875"/>
            <a:ext cx="2776200" cy="1190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sz="2100"/>
              <a:t>DINAMICA/FLEXIBILITATEA CONTINUTULUI INVATAMANTULUI</a:t>
            </a:r>
            <a:endParaRPr sz="1700"/>
          </a:p>
        </p:txBody>
      </p:sp>
      <p:sp>
        <p:nvSpPr>
          <p:cNvPr id="1677" name="Google Shape;1677;p42"/>
          <p:cNvSpPr txBox="1"/>
          <p:nvPr>
            <p:ph idx="2" type="title"/>
          </p:nvPr>
        </p:nvSpPr>
        <p:spPr>
          <a:xfrm>
            <a:off x="5253675" y="1405099"/>
            <a:ext cx="2408700" cy="210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678" name="Google Shape;1678;p42"/>
          <p:cNvSpPr/>
          <p:nvPr/>
        </p:nvSpPr>
        <p:spPr>
          <a:xfrm>
            <a:off x="5507383" y="1846537"/>
            <a:ext cx="1934171" cy="1458624"/>
          </a:xfrm>
          <a:prstGeom prst="rect">
            <a:avLst/>
          </a:prstGeom>
        </p:spPr>
        <p:txBody>
          <a:bodyPr>
            <a:prstTxWarp prst="textPlain"/>
          </a:bodyPr>
          <a:lstStyle/>
          <a:p>
            <a:pPr lvl="0" algn="ctr"/>
            <a:r>
              <a:rPr b="0" i="0">
                <a:ln cap="flat" cmpd="sng" w="9525">
                  <a:solidFill>
                    <a:schemeClr val="accent4"/>
                  </a:solidFill>
                  <a:prstDash val="solid"/>
                  <a:round/>
                  <a:headEnd len="sm" w="sm" type="none"/>
                  <a:tailEnd len="sm" w="sm" type="none"/>
                </a:ln>
                <a:noFill/>
                <a:latin typeface="Passion One"/>
              </a:rPr>
              <a:t>02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43"/>
          <p:cNvSpPr/>
          <p:nvPr/>
        </p:nvSpPr>
        <p:spPr>
          <a:xfrm>
            <a:off x="5106925" y="1313250"/>
            <a:ext cx="2576100" cy="26370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txBox="1"/>
          <p:nvPr>
            <p:ph type="title"/>
          </p:nvPr>
        </p:nvSpPr>
        <p:spPr>
          <a:xfrm>
            <a:off x="1094400" y="1101400"/>
            <a:ext cx="4012500" cy="892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Fjalla One"/>
                <a:ea typeface="Fjalla One"/>
                <a:cs typeface="Fjalla One"/>
                <a:sym typeface="Fjalla One"/>
              </a:rPr>
              <a:t>Dinamica/ flexibilitatea conţinutului învăţământului</a:t>
            </a:r>
            <a:endParaRPr sz="2700">
              <a:latin typeface="Fjalla One"/>
              <a:ea typeface="Fjalla One"/>
              <a:cs typeface="Fjalla One"/>
              <a:sym typeface="Fjalla One"/>
            </a:endParaRPr>
          </a:p>
        </p:txBody>
      </p:sp>
      <p:sp>
        <p:nvSpPr>
          <p:cNvPr id="1685" name="Google Shape;1685;p43"/>
          <p:cNvSpPr txBox="1"/>
          <p:nvPr>
            <p:ph idx="1" type="subTitle"/>
          </p:nvPr>
        </p:nvSpPr>
        <p:spPr>
          <a:xfrm>
            <a:off x="1094400" y="2155925"/>
            <a:ext cx="3800400" cy="236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Conţinutul învăţământului are un caracter istoric şi flexibil. Dinamica sa este influenţată de o varietate de factori. Schimbările în conţinutul învăţământului sunt semne vizibile de adaptare</a:t>
            </a:r>
            <a:endParaRPr/>
          </a:p>
          <a:p>
            <a:pPr indent="0" lvl="0" marL="0" rtl="0" algn="l">
              <a:spcBef>
                <a:spcPts val="0"/>
              </a:spcBef>
              <a:spcAft>
                <a:spcPts val="0"/>
              </a:spcAft>
              <a:buNone/>
            </a:pPr>
            <a:r>
              <a:rPr lang="en"/>
              <a:t>instituţională a acestuia la condiţiile unei societăţi mobile. </a:t>
            </a:r>
            <a:endParaRPr/>
          </a:p>
        </p:txBody>
      </p:sp>
      <p:pic>
        <p:nvPicPr>
          <p:cNvPr id="1686" name="Google Shape;1686;p43"/>
          <p:cNvPicPr preferRelativeResize="0"/>
          <p:nvPr/>
        </p:nvPicPr>
        <p:blipFill rotWithShape="1">
          <a:blip r:embed="rId3">
            <a:alphaModFix/>
          </a:blip>
          <a:srcRect b="0" l="14603" r="14610" t="0"/>
          <a:stretch/>
        </p:blipFill>
        <p:spPr>
          <a:xfrm>
            <a:off x="5049625" y="1253250"/>
            <a:ext cx="2576102" cy="2636998"/>
          </a:xfrm>
          <a:prstGeom prst="rect">
            <a:avLst/>
          </a:prstGeom>
          <a:noFill/>
          <a:ln cap="flat" cmpd="sng" w="9525">
            <a:solidFill>
              <a:schemeClr val="accent4"/>
            </a:solidFill>
            <a:prstDash val="solid"/>
            <a:round/>
            <a:headEnd len="sm" w="sm" type="none"/>
            <a:tailEnd len="sm" w="sm" type="none"/>
          </a:ln>
        </p:spPr>
      </p:pic>
      <p:grpSp>
        <p:nvGrpSpPr>
          <p:cNvPr id="1687" name="Google Shape;1687;p43"/>
          <p:cNvGrpSpPr/>
          <p:nvPr/>
        </p:nvGrpSpPr>
        <p:grpSpPr>
          <a:xfrm>
            <a:off x="5927425" y="3543030"/>
            <a:ext cx="820506" cy="801271"/>
            <a:chOff x="7581450" y="371243"/>
            <a:chExt cx="820506" cy="801271"/>
          </a:xfrm>
        </p:grpSpPr>
        <p:sp>
          <p:nvSpPr>
            <p:cNvPr id="1688" name="Google Shape;1688;p43"/>
            <p:cNvSpPr/>
            <p:nvPr/>
          </p:nvSpPr>
          <p:spPr>
            <a:xfrm>
              <a:off x="7581450" y="371243"/>
              <a:ext cx="820506" cy="801271"/>
            </a:xfrm>
            <a:custGeom>
              <a:rect b="b" l="l" r="r" t="t"/>
              <a:pathLst>
                <a:path extrusionOk="0" h="21244" w="21754">
                  <a:moveTo>
                    <a:pt x="10923" y="10359"/>
                  </a:moveTo>
                  <a:cubicBezTo>
                    <a:pt x="10949" y="10379"/>
                    <a:pt x="10976" y="10400"/>
                    <a:pt x="11005" y="10419"/>
                  </a:cubicBezTo>
                  <a:cubicBezTo>
                    <a:pt x="11035" y="10436"/>
                    <a:pt x="11065" y="10452"/>
                    <a:pt x="11095" y="10468"/>
                  </a:cubicBezTo>
                  <a:cubicBezTo>
                    <a:pt x="11098" y="10501"/>
                    <a:pt x="11103" y="10536"/>
                    <a:pt x="11111" y="10569"/>
                  </a:cubicBezTo>
                  <a:cubicBezTo>
                    <a:pt x="11119" y="10602"/>
                    <a:pt x="11128" y="10634"/>
                    <a:pt x="11139" y="10667"/>
                  </a:cubicBezTo>
                  <a:cubicBezTo>
                    <a:pt x="11119" y="10694"/>
                    <a:pt x="11098" y="10721"/>
                    <a:pt x="11079" y="10749"/>
                  </a:cubicBezTo>
                  <a:cubicBezTo>
                    <a:pt x="11062" y="10779"/>
                    <a:pt x="11046" y="10809"/>
                    <a:pt x="11030" y="10839"/>
                  </a:cubicBezTo>
                  <a:cubicBezTo>
                    <a:pt x="10997" y="10844"/>
                    <a:pt x="10964" y="10849"/>
                    <a:pt x="10931" y="10855"/>
                  </a:cubicBezTo>
                  <a:cubicBezTo>
                    <a:pt x="10896" y="10863"/>
                    <a:pt x="10864" y="10873"/>
                    <a:pt x="10831" y="10884"/>
                  </a:cubicBezTo>
                  <a:cubicBezTo>
                    <a:pt x="10804" y="10863"/>
                    <a:pt x="10777" y="10843"/>
                    <a:pt x="10749" y="10825"/>
                  </a:cubicBezTo>
                  <a:cubicBezTo>
                    <a:pt x="10719" y="10806"/>
                    <a:pt x="10689" y="10790"/>
                    <a:pt x="10659" y="10775"/>
                  </a:cubicBezTo>
                  <a:cubicBezTo>
                    <a:pt x="10656" y="10741"/>
                    <a:pt x="10649" y="10708"/>
                    <a:pt x="10643" y="10675"/>
                  </a:cubicBezTo>
                  <a:cubicBezTo>
                    <a:pt x="10635" y="10642"/>
                    <a:pt x="10625" y="10609"/>
                    <a:pt x="10614" y="10575"/>
                  </a:cubicBezTo>
                  <a:cubicBezTo>
                    <a:pt x="10635" y="10549"/>
                    <a:pt x="10656" y="10522"/>
                    <a:pt x="10674" y="10493"/>
                  </a:cubicBezTo>
                  <a:cubicBezTo>
                    <a:pt x="10692" y="10465"/>
                    <a:pt x="10708" y="10433"/>
                    <a:pt x="10723" y="10403"/>
                  </a:cubicBezTo>
                  <a:cubicBezTo>
                    <a:pt x="10757" y="10400"/>
                    <a:pt x="10790" y="10395"/>
                    <a:pt x="10823" y="10387"/>
                  </a:cubicBezTo>
                  <a:cubicBezTo>
                    <a:pt x="10856" y="10379"/>
                    <a:pt x="10889" y="10370"/>
                    <a:pt x="10923" y="10359"/>
                  </a:cubicBezTo>
                  <a:close/>
                  <a:moveTo>
                    <a:pt x="8727" y="0"/>
                  </a:moveTo>
                  <a:cubicBezTo>
                    <a:pt x="8648" y="0"/>
                    <a:pt x="8570" y="9"/>
                    <a:pt x="8494" y="26"/>
                  </a:cubicBezTo>
                  <a:cubicBezTo>
                    <a:pt x="7248" y="306"/>
                    <a:pt x="6747" y="2808"/>
                    <a:pt x="7362" y="5633"/>
                  </a:cubicBezTo>
                  <a:cubicBezTo>
                    <a:pt x="5858" y="4697"/>
                    <a:pt x="4328" y="4196"/>
                    <a:pt x="3212" y="4196"/>
                  </a:cubicBezTo>
                  <a:cubicBezTo>
                    <a:pt x="2506" y="4196"/>
                    <a:pt x="1964" y="4397"/>
                    <a:pt x="1699" y="4815"/>
                  </a:cubicBezTo>
                  <a:cubicBezTo>
                    <a:pt x="1015" y="5894"/>
                    <a:pt x="2429" y="8017"/>
                    <a:pt x="4863" y="9580"/>
                  </a:cubicBezTo>
                  <a:cubicBezTo>
                    <a:pt x="2045" y="10236"/>
                    <a:pt x="0" y="11759"/>
                    <a:pt x="280" y="13005"/>
                  </a:cubicBezTo>
                  <a:cubicBezTo>
                    <a:pt x="479" y="13891"/>
                    <a:pt x="1800" y="14400"/>
                    <a:pt x="3562" y="14400"/>
                  </a:cubicBezTo>
                  <a:cubicBezTo>
                    <a:pt x="4280" y="14400"/>
                    <a:pt x="5071" y="14316"/>
                    <a:pt x="5889" y="14138"/>
                  </a:cubicBezTo>
                  <a:lnTo>
                    <a:pt x="5889" y="14138"/>
                  </a:lnTo>
                  <a:cubicBezTo>
                    <a:pt x="4359" y="16592"/>
                    <a:pt x="3989" y="19116"/>
                    <a:pt x="5069" y="19800"/>
                  </a:cubicBezTo>
                  <a:cubicBezTo>
                    <a:pt x="5252" y="19916"/>
                    <a:pt x="5466" y="19972"/>
                    <a:pt x="5703" y="19972"/>
                  </a:cubicBezTo>
                  <a:cubicBezTo>
                    <a:pt x="6855" y="19972"/>
                    <a:pt x="8537" y="18654"/>
                    <a:pt x="9835" y="16635"/>
                  </a:cubicBezTo>
                  <a:cubicBezTo>
                    <a:pt x="10449" y="19279"/>
                    <a:pt x="11828" y="21244"/>
                    <a:pt x="13025" y="21244"/>
                  </a:cubicBezTo>
                  <a:cubicBezTo>
                    <a:pt x="13104" y="21244"/>
                    <a:pt x="13182" y="21235"/>
                    <a:pt x="13258" y="21218"/>
                  </a:cubicBezTo>
                  <a:cubicBezTo>
                    <a:pt x="14505" y="20938"/>
                    <a:pt x="15006" y="18436"/>
                    <a:pt x="14392" y="15611"/>
                  </a:cubicBezTo>
                  <a:lnTo>
                    <a:pt x="14392" y="15611"/>
                  </a:lnTo>
                  <a:cubicBezTo>
                    <a:pt x="15896" y="16548"/>
                    <a:pt x="17425" y="17049"/>
                    <a:pt x="18542" y="17049"/>
                  </a:cubicBezTo>
                  <a:cubicBezTo>
                    <a:pt x="19248" y="17049"/>
                    <a:pt x="19789" y="16848"/>
                    <a:pt x="20054" y="16431"/>
                  </a:cubicBezTo>
                  <a:cubicBezTo>
                    <a:pt x="20737" y="15351"/>
                    <a:pt x="19323" y="13227"/>
                    <a:pt x="16890" y="11664"/>
                  </a:cubicBezTo>
                  <a:cubicBezTo>
                    <a:pt x="19707" y="11008"/>
                    <a:pt x="21753" y="9487"/>
                    <a:pt x="21473" y="8240"/>
                  </a:cubicBezTo>
                  <a:cubicBezTo>
                    <a:pt x="21274" y="7353"/>
                    <a:pt x="19953" y="6845"/>
                    <a:pt x="18190" y="6845"/>
                  </a:cubicBezTo>
                  <a:cubicBezTo>
                    <a:pt x="17473" y="6845"/>
                    <a:pt x="16683" y="6929"/>
                    <a:pt x="15865" y="7106"/>
                  </a:cubicBezTo>
                  <a:cubicBezTo>
                    <a:pt x="17394" y="4652"/>
                    <a:pt x="17764" y="2128"/>
                    <a:pt x="16685" y="1445"/>
                  </a:cubicBezTo>
                  <a:cubicBezTo>
                    <a:pt x="16501" y="1329"/>
                    <a:pt x="16286" y="1273"/>
                    <a:pt x="16050" y="1273"/>
                  </a:cubicBezTo>
                  <a:cubicBezTo>
                    <a:pt x="14898" y="1273"/>
                    <a:pt x="13216" y="2591"/>
                    <a:pt x="11918" y="4609"/>
                  </a:cubicBezTo>
                  <a:cubicBezTo>
                    <a:pt x="11304" y="1965"/>
                    <a:pt x="9925" y="0"/>
                    <a:pt x="8727" y="0"/>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a:off x="7762078" y="562469"/>
              <a:ext cx="459173" cy="418815"/>
            </a:xfrm>
            <a:custGeom>
              <a:rect b="b" l="l" r="r" t="t"/>
              <a:pathLst>
                <a:path extrusionOk="0" h="11104" w="12174">
                  <a:moveTo>
                    <a:pt x="6092" y="1"/>
                  </a:moveTo>
                  <a:cubicBezTo>
                    <a:pt x="5689" y="1"/>
                    <a:pt x="5280" y="45"/>
                    <a:pt x="4871" y="137"/>
                  </a:cubicBezTo>
                  <a:cubicBezTo>
                    <a:pt x="1879" y="808"/>
                    <a:pt x="0" y="3778"/>
                    <a:pt x="673" y="6770"/>
                  </a:cubicBezTo>
                  <a:cubicBezTo>
                    <a:pt x="1253" y="9350"/>
                    <a:pt x="3544" y="11103"/>
                    <a:pt x="6083" y="11103"/>
                  </a:cubicBezTo>
                  <a:cubicBezTo>
                    <a:pt x="6486" y="11103"/>
                    <a:pt x="6895" y="11059"/>
                    <a:pt x="7305" y="10967"/>
                  </a:cubicBezTo>
                  <a:cubicBezTo>
                    <a:pt x="10296" y="10294"/>
                    <a:pt x="12174" y="7324"/>
                    <a:pt x="11502" y="4334"/>
                  </a:cubicBezTo>
                  <a:cubicBezTo>
                    <a:pt x="10923" y="1754"/>
                    <a:pt x="8631" y="1"/>
                    <a:pt x="6092"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a:off x="7841472" y="634886"/>
              <a:ext cx="300458" cy="273980"/>
            </a:xfrm>
            <a:custGeom>
              <a:rect b="b" l="l" r="r" t="t"/>
              <a:pathLst>
                <a:path extrusionOk="0" h="7264" w="7966">
                  <a:moveTo>
                    <a:pt x="3985" y="1"/>
                  </a:moveTo>
                  <a:cubicBezTo>
                    <a:pt x="3721" y="1"/>
                    <a:pt x="3454" y="29"/>
                    <a:pt x="3186" y="90"/>
                  </a:cubicBezTo>
                  <a:cubicBezTo>
                    <a:pt x="1230" y="529"/>
                    <a:pt x="0" y="2473"/>
                    <a:pt x="439" y="4428"/>
                  </a:cubicBezTo>
                  <a:cubicBezTo>
                    <a:pt x="820" y="6116"/>
                    <a:pt x="2319" y="7264"/>
                    <a:pt x="3980" y="7264"/>
                  </a:cubicBezTo>
                  <a:cubicBezTo>
                    <a:pt x="4244" y="7264"/>
                    <a:pt x="4511" y="7235"/>
                    <a:pt x="4779" y="7175"/>
                  </a:cubicBezTo>
                  <a:cubicBezTo>
                    <a:pt x="6734" y="6734"/>
                    <a:pt x="7965" y="4791"/>
                    <a:pt x="7524" y="2836"/>
                  </a:cubicBezTo>
                  <a:cubicBezTo>
                    <a:pt x="7145" y="1148"/>
                    <a:pt x="5645" y="1"/>
                    <a:pt x="3985" y="1"/>
                  </a:cubicBezTo>
                  <a:close/>
                </a:path>
              </a:pathLst>
            </a:cu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a:off x="7914493" y="701532"/>
              <a:ext cx="154340" cy="140649"/>
            </a:xfrm>
            <a:custGeom>
              <a:rect b="b" l="l" r="r" t="t"/>
              <a:pathLst>
                <a:path extrusionOk="0" h="3729" w="4092">
                  <a:moveTo>
                    <a:pt x="2046" y="1"/>
                  </a:moveTo>
                  <a:cubicBezTo>
                    <a:pt x="1569" y="1"/>
                    <a:pt x="1092" y="183"/>
                    <a:pt x="729" y="546"/>
                  </a:cubicBezTo>
                  <a:cubicBezTo>
                    <a:pt x="0" y="1275"/>
                    <a:pt x="0" y="2455"/>
                    <a:pt x="729" y="3182"/>
                  </a:cubicBezTo>
                  <a:cubicBezTo>
                    <a:pt x="1092" y="3547"/>
                    <a:pt x="1569" y="3729"/>
                    <a:pt x="2046" y="3729"/>
                  </a:cubicBezTo>
                  <a:cubicBezTo>
                    <a:pt x="2523" y="3729"/>
                    <a:pt x="3001" y="3547"/>
                    <a:pt x="3365" y="3182"/>
                  </a:cubicBezTo>
                  <a:cubicBezTo>
                    <a:pt x="4092" y="2455"/>
                    <a:pt x="4092" y="1275"/>
                    <a:pt x="3365" y="546"/>
                  </a:cubicBezTo>
                  <a:cubicBezTo>
                    <a:pt x="3001" y="183"/>
                    <a:pt x="2523" y="1"/>
                    <a:pt x="2046"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43"/>
          <p:cNvSpPr/>
          <p:nvPr/>
        </p:nvSpPr>
        <p:spPr>
          <a:xfrm>
            <a:off x="4413650" y="884831"/>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a:off x="1356125" y="4516156"/>
            <a:ext cx="112500" cy="112500"/>
          </a:xfrm>
          <a:prstGeom prst="ellipse">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a:off x="5389550" y="4231806"/>
            <a:ext cx="112500" cy="1125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 Major for College: Junior High/Middle School Education by Slidesgo">
  <a:themeElements>
    <a:clrScheme name="Simple Light">
      <a:dk1>
        <a:srgbClr val="FF3F1E"/>
      </a:dk1>
      <a:lt1>
        <a:srgbClr val="FFD300"/>
      </a:lt1>
      <a:dk2>
        <a:srgbClr val="1EAEF0"/>
      </a:dk2>
      <a:lt2>
        <a:srgbClr val="FF74A5"/>
      </a:lt2>
      <a:accent1>
        <a:srgbClr val="FFF2EC"/>
      </a:accent1>
      <a:accent2>
        <a:srgbClr val="F5EBD5"/>
      </a:accent2>
      <a:accent3>
        <a:srgbClr val="323D48"/>
      </a:accent3>
      <a:accent4>
        <a:srgbClr val="3F3F3F"/>
      </a:accent4>
      <a:accent5>
        <a:srgbClr val="FFFFFF"/>
      </a:accent5>
      <a:accent6>
        <a:srgbClr val="FFFFFF"/>
      </a:accent6>
      <a:hlink>
        <a:srgbClr val="3F3F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