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613" r:id="rId32"/>
    <p:sldId id="608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8"/>
            <p14:sldId id="257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186002"/>
            <a:ext cx="11083636" cy="1315728"/>
          </a:xfrm>
        </p:spPr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34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34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" y="6369407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295870" y="5092012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1000" y="2520677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13549" y="2520676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5312" y="1584000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6122" y="2942978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6122" y="2011245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1000" y="4284000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9608" y="1479905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637739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55883"/>
            <a:ext cx="9973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000" y="4365305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84145" y="3444208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12993" y="5065789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24610" y="4020860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</a:t>
            </a:r>
            <a:r>
              <a:rPr lang="en-GB" b="1" dirty="0" err="1">
                <a:solidFill>
                  <a:schemeClr val="bg1"/>
                </a:solidFill>
              </a:rPr>
              <a:t>behavior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3394273"/>
            <a:ext cx="49601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500" dirty="0"/>
              <a:t>  </a:t>
            </a:r>
            <a:r>
              <a:rPr lang="en-GB" sz="2500" dirty="0">
                <a:solidFill>
                  <a:schemeClr val="bg1"/>
                </a:solidFill>
              </a:rPr>
              <a:t>private int </a:t>
            </a:r>
            <a:r>
              <a:rPr lang="en-GB" sz="2500" dirty="0">
                <a:solidFill>
                  <a:schemeClr val="tx1"/>
                </a:solidFill>
              </a:rPr>
              <a:t>sides;</a:t>
            </a:r>
          </a:p>
          <a:p>
            <a:r>
              <a:rPr lang="en-GB" sz="2500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25" y="3972715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46" y="4551157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9800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26" y="2045625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489" y="1924079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6824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9440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93001" y="43062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02" y="2009782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31678" y="2864427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Read students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a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If you receive a student which already exists (matching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 students which are from the given city in the format: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1060171" y="1764000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1060171" y="14940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504006" y="2259000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8156701" cy="499632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  <a:p>
            <a:r>
              <a:rPr lang="en-GB" dirty="0"/>
              <a:t>Classes</a:t>
            </a:r>
          </a:p>
          <a:p>
            <a:r>
              <a:rPr lang="en-GB" dirty="0"/>
              <a:t>Built in Classes</a:t>
            </a:r>
          </a:p>
          <a:p>
            <a:r>
              <a:rPr lang="en-US" dirty="0"/>
              <a:t>Defining Simple 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58693" y="121447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en-US" dirty="0"/>
              <a:t>day, month</a:t>
            </a:r>
            <a:r>
              <a:rPr lang="bg-BG" dirty="0"/>
              <a:t>,</a:t>
            </a:r>
            <a:r>
              <a:rPr lang="en-US" dirty="0"/>
              <a:t>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80193"/>
              </p:ext>
            </p:extLst>
          </p:nvPr>
        </p:nvGraphicFramePr>
        <p:xfrm>
          <a:off x="2298269" y="3360463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402" y="336751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946" y="5231509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46" y="465107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714" y="336751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</a:t>
            </a:r>
            <a:r>
              <a:rPr lang="bg-BG" sz="3500" dirty="0"/>
              <a:t>,</a:t>
            </a:r>
            <a:r>
              <a:rPr lang="en-US" sz="3500" dirty="0"/>
              <a:t>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221356"/>
            <a:ext cx="10321675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bg-BG" b="1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161" y="427108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534075" y="2529000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535" y="4927110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627" y="2922124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536" y="3973163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41000" y="2529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781171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982444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Math, Random, </a:t>
            </a:r>
            <a:r>
              <a:rPr lang="en-GB" dirty="0" err="1"/>
              <a:t>BigInteger</a:t>
            </a:r>
            <a:r>
              <a:rPr lang="en-GB" dirty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2122</Words>
  <Application>Microsoft Office PowerPoint</Application>
  <PresentationFormat>Widescreen</PresentationFormat>
  <Paragraphs>360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Have a Question?</vt:lpstr>
      <vt:lpstr>Table of Contents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30</cp:revision>
  <dcterms:created xsi:type="dcterms:W3CDTF">2018-05-23T13:08:44Z</dcterms:created>
  <dcterms:modified xsi:type="dcterms:W3CDTF">2022-09-08T07:28:28Z</dcterms:modified>
  <cp:category>programming;computer programming;software development;web development</cp:category>
</cp:coreProperties>
</file>