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2" r:id="rId6"/>
    <p:sldId id="290" r:id="rId7"/>
    <p:sldId id="291" r:id="rId8"/>
    <p:sldId id="286" r:id="rId9"/>
    <p:sldId id="287" r:id="rId10"/>
    <p:sldId id="282" r:id="rId11"/>
    <p:sldId id="261" r:id="rId12"/>
    <p:sldId id="263" r:id="rId13"/>
    <p:sldId id="283" r:id="rId14"/>
    <p:sldId id="284" r:id="rId15"/>
    <p:sldId id="285" r:id="rId16"/>
    <p:sldId id="288" r:id="rId17"/>
    <p:sldId id="289" r:id="rId18"/>
    <p:sldId id="281" r:id="rId19"/>
    <p:sldId id="258" r:id="rId20"/>
  </p:sldIdLst>
  <p:sldSz cx="9144000" cy="5715000" type="screen16x1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1">
          <p15:clr>
            <a:srgbClr val="A4A3A4"/>
          </p15:clr>
        </p15:guide>
        <p15:guide id="2" orient="horz" pos="3399">
          <p15:clr>
            <a:srgbClr val="A4A3A4"/>
          </p15:clr>
        </p15:guide>
        <p15:guide id="3" orient="horz" pos="3320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10CF2-F64F-4C2D-A3B6-9A3A6D0B488E}" v="506" dt="2018-11-07T23:07:32.222"/>
    <p1510:client id="{26D51BD2-0774-4EAC-B895-0B967C16C5C0}" v="2" dt="2018-11-07T21:36:46.756"/>
    <p1510:client id="{B2C13030-D800-43B7-B12D-CF91BD15FFC7}" v="103" dt="2018-11-07T19:26:58.810"/>
    <p1510:client id="{76475CD6-44FE-41A5-AC2E-84261A795A04}" v="82" dt="2018-11-07T15:17:25.845"/>
    <p1510:client id="{F3EE5059-ED14-4960-9C64-6A7D9E04A067}" v="7" dt="2018-11-07T15:16:11.740"/>
    <p1510:client id="{D4A6F8FB-7A07-49EE-892B-75654280C15F}" v="44" dt="2018-11-07T21:41:29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>
        <p:guide orient="horz" pos="511"/>
        <p:guide orient="horz" pos="3399"/>
        <p:guide orient="horz" pos="3320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apozucco" userId="S::cco18001@student.mdh.se::c4bc8584-4a9c-4ea1-ad2e-d5558672c34a" providerId="AD" clId="Web-{356100E7-2091-49EF-B65D-8410D2D577A5}"/>
    <pc:docChg chg="modSld">
      <pc:chgData name="Cristian Capozucco" userId="S::cco18001@student.mdh.se::c4bc8584-4a9c-4ea1-ad2e-d5558672c34a" providerId="AD" clId="Web-{356100E7-2091-49EF-B65D-8410D2D577A5}" dt="2018-11-06T13:31:14.515" v="1" actId="20577"/>
      <pc:docMkLst>
        <pc:docMk/>
      </pc:docMkLst>
      <pc:sldChg chg="modSp">
        <pc:chgData name="Cristian Capozucco" userId="S::cco18001@student.mdh.se::c4bc8584-4a9c-4ea1-ad2e-d5558672c34a" providerId="AD" clId="Web-{356100E7-2091-49EF-B65D-8410D2D577A5}" dt="2018-11-06T13:31:14.515" v="0" actId="20577"/>
        <pc:sldMkLst>
          <pc:docMk/>
          <pc:sldMk cId="4283166906" sldId="262"/>
        </pc:sldMkLst>
        <pc:spChg chg="mod">
          <ac:chgData name="Cristian Capozucco" userId="S::cco18001@student.mdh.se::c4bc8584-4a9c-4ea1-ad2e-d5558672c34a" providerId="AD" clId="Web-{356100E7-2091-49EF-B65D-8410D2D577A5}" dt="2018-11-06T13:31:14.515" v="0" actId="20577"/>
          <ac:spMkLst>
            <pc:docMk/>
            <pc:sldMk cId="4283166906" sldId="262"/>
            <ac:spMk id="2" creationId="{96A51413-AE88-4C8A-8014-E6FEE027D9BF}"/>
          </ac:spMkLst>
        </pc:spChg>
      </pc:sldChg>
    </pc:docChg>
  </pc:docChgLst>
  <pc:docChgLst>
    <pc:chgData name="Bastien Delbouys" userId="S::bds18002@student.mdh.se::bd00e1b1-de21-4a58-9f48-315acb855e95" providerId="AD" clId="Web-{C5DD9DDE-90FF-4C67-83DC-D5567E649DE3}"/>
    <pc:docChg chg="addSld modSld">
      <pc:chgData name="Bastien Delbouys" userId="S::bds18002@student.mdh.se::bd00e1b1-de21-4a58-9f48-315acb855e95" providerId="AD" clId="Web-{C5DD9DDE-90FF-4C67-83DC-D5567E649DE3}" dt="2018-10-17T21:31:11.556" v="26" actId="20577"/>
      <pc:docMkLst>
        <pc:docMk/>
      </pc:docMkLst>
    </pc:docChg>
  </pc:docChgLst>
  <pc:docChgLst>
    <pc:chgData name="Vladimir Djukanovic" userId="531fee88-bd9b-4ddf-92c3-017dce769294" providerId="ADAL" clId="{B2C13030-D800-43B7-B12D-CF91BD15FFC7}"/>
    <pc:docChg chg="undo custSel modSld">
      <pc:chgData name="Vladimir Djukanovic" userId="531fee88-bd9b-4ddf-92c3-017dce769294" providerId="ADAL" clId="{B2C13030-D800-43B7-B12D-CF91BD15FFC7}" dt="2018-11-07T19:27:07.503" v="128" actId="1076"/>
      <pc:docMkLst>
        <pc:docMk/>
      </pc:docMkLst>
      <pc:sldChg chg="addSp delSp modSp">
        <pc:chgData name="Vladimir Djukanovic" userId="531fee88-bd9b-4ddf-92c3-017dce769294" providerId="ADAL" clId="{B2C13030-D800-43B7-B12D-CF91BD15FFC7}" dt="2018-11-07T10:07:57.761" v="118" actId="20577"/>
        <pc:sldMkLst>
          <pc:docMk/>
          <pc:sldMk cId="4283166906" sldId="262"/>
        </pc:sldMkLst>
        <pc:spChg chg="mod">
          <ac:chgData name="Vladimir Djukanovic" userId="531fee88-bd9b-4ddf-92c3-017dce769294" providerId="ADAL" clId="{B2C13030-D800-43B7-B12D-CF91BD15FFC7}" dt="2018-11-07T10:07:57.761" v="118" actId="20577"/>
          <ac:spMkLst>
            <pc:docMk/>
            <pc:sldMk cId="4283166906" sldId="262"/>
            <ac:spMk id="2" creationId="{96A51413-AE88-4C8A-8014-E6FEE027D9BF}"/>
          </ac:spMkLst>
        </pc:spChg>
        <pc:picChg chg="add del">
          <ac:chgData name="Vladimir Djukanovic" userId="531fee88-bd9b-4ddf-92c3-017dce769294" providerId="ADAL" clId="{B2C13030-D800-43B7-B12D-CF91BD15FFC7}" dt="2018-11-06T13:45:32.475" v="3"/>
          <ac:picMkLst>
            <pc:docMk/>
            <pc:sldMk cId="4283166906" sldId="262"/>
            <ac:picMk id="5" creationId="{A62242B1-0846-4226-AB3B-C22D55C8D5C8}"/>
          </ac:picMkLst>
        </pc:picChg>
      </pc:sldChg>
      <pc:sldChg chg="addSp delSp modSp">
        <pc:chgData name="Vladimir Djukanovic" userId="531fee88-bd9b-4ddf-92c3-017dce769294" providerId="ADAL" clId="{B2C13030-D800-43B7-B12D-CF91BD15FFC7}" dt="2018-11-07T19:27:07.503" v="128" actId="1076"/>
        <pc:sldMkLst>
          <pc:docMk/>
          <pc:sldMk cId="1664140225" sldId="281"/>
        </pc:sldMkLst>
        <pc:spChg chg="mod">
          <ac:chgData name="Vladimir Djukanovic" userId="531fee88-bd9b-4ddf-92c3-017dce769294" providerId="ADAL" clId="{B2C13030-D800-43B7-B12D-CF91BD15FFC7}" dt="2018-11-07T10:08:37.232" v="123" actId="6549"/>
          <ac:spMkLst>
            <pc:docMk/>
            <pc:sldMk cId="1664140225" sldId="281"/>
            <ac:spMk id="6" creationId="{7C95E0D3-5AA5-41A6-8266-F9D5DF885AC1}"/>
          </ac:spMkLst>
        </pc:spChg>
        <pc:picChg chg="del">
          <ac:chgData name="Vladimir Djukanovic" userId="531fee88-bd9b-4ddf-92c3-017dce769294" providerId="ADAL" clId="{B2C13030-D800-43B7-B12D-CF91BD15FFC7}" dt="2018-11-07T19:27:02.520" v="127" actId="478"/>
          <ac:picMkLst>
            <pc:docMk/>
            <pc:sldMk cId="1664140225" sldId="281"/>
            <ac:picMk id="4" creationId="{5F34553B-DFB9-4E90-A45D-36092F2E81F9}"/>
          </ac:picMkLst>
        </pc:picChg>
        <pc:picChg chg="del">
          <ac:chgData name="Vladimir Djukanovic" userId="531fee88-bd9b-4ddf-92c3-017dce769294" providerId="ADAL" clId="{B2C13030-D800-43B7-B12D-CF91BD15FFC7}" dt="2018-11-07T19:26:58.125" v="124" actId="478"/>
          <ac:picMkLst>
            <pc:docMk/>
            <pc:sldMk cId="1664140225" sldId="281"/>
            <ac:picMk id="8" creationId="{86606F8B-49F3-4182-8B01-DA8034B0A3D8}"/>
          </ac:picMkLst>
        </pc:picChg>
        <pc:picChg chg="add mod">
          <ac:chgData name="Vladimir Djukanovic" userId="531fee88-bd9b-4ddf-92c3-017dce769294" providerId="ADAL" clId="{B2C13030-D800-43B7-B12D-CF91BD15FFC7}" dt="2018-11-07T19:27:07.503" v="128" actId="1076"/>
          <ac:picMkLst>
            <pc:docMk/>
            <pc:sldMk cId="1664140225" sldId="281"/>
            <ac:picMk id="1026" creationId="{14C12B68-6FBA-4544-B6D3-324594613FFF}"/>
          </ac:picMkLst>
        </pc:picChg>
      </pc:sldChg>
      <pc:sldChg chg="modSp">
        <pc:chgData name="Vladimir Djukanovic" userId="531fee88-bd9b-4ddf-92c3-017dce769294" providerId="ADAL" clId="{B2C13030-D800-43B7-B12D-CF91BD15FFC7}" dt="2018-11-07T10:07:13.261" v="102"/>
        <pc:sldMkLst>
          <pc:docMk/>
          <pc:sldMk cId="50336258" sldId="282"/>
        </pc:sldMkLst>
        <pc:spChg chg="mod">
          <ac:chgData name="Vladimir Djukanovic" userId="531fee88-bd9b-4ddf-92c3-017dce769294" providerId="ADAL" clId="{B2C13030-D800-43B7-B12D-CF91BD15FFC7}" dt="2018-11-07T10:07:13.261" v="102"/>
          <ac:spMkLst>
            <pc:docMk/>
            <pc:sldMk cId="50336258" sldId="282"/>
            <ac:spMk id="2" creationId="{33FEAFBD-4A64-4A49-9C91-51F88E9FDA6C}"/>
          </ac:spMkLst>
        </pc:spChg>
      </pc:sldChg>
    </pc:docChg>
  </pc:docChgLst>
  <pc:docChgLst>
    <pc:chgData name="Bastien Delbouys" userId="S::bds18002@student.mdh.se::bd00e1b1-de21-4a58-9f48-315acb855e95" providerId="AD" clId="Web-{E077BC5E-0129-4CA4-A32E-66CEF32B30E3}"/>
    <pc:docChg chg="delSld">
      <pc:chgData name="Bastien Delbouys" userId="S::bds18002@student.mdh.se::bd00e1b1-de21-4a58-9f48-315acb855e95" providerId="AD" clId="Web-{E077BC5E-0129-4CA4-A32E-66CEF32B30E3}" dt="2018-10-17T17:12:42.589" v="1"/>
      <pc:docMkLst>
        <pc:docMk/>
      </pc:docMkLst>
    </pc:docChg>
  </pc:docChgLst>
  <pc:docChgLst>
    <pc:chgData name="Aleksandar Matovic" userId="S::amc18003@student.mdh.se::e58e9d40-32e3-4171-bbd5-983415c49f51" providerId="AD" clId="Web-{F3EE5059-ED14-4960-9C64-6A7D9E04A067}"/>
    <pc:docChg chg="addSld modSld">
      <pc:chgData name="Aleksandar Matovic" userId="S::amc18003@student.mdh.se::e58e9d40-32e3-4171-bbd5-983415c49f51" providerId="AD" clId="Web-{F3EE5059-ED14-4960-9C64-6A7D9E04A067}" dt="2018-11-07T15:17:39.099" v="221"/>
      <pc:docMkLst>
        <pc:docMk/>
      </pc:docMkLst>
      <pc:sldChg chg="addSp delSp modSp new addAnim modAnim">
        <pc:chgData name="Aleksandar Matovic" userId="S::amc18003@student.mdh.se::e58e9d40-32e3-4171-bbd5-983415c49f51" providerId="AD" clId="Web-{F3EE5059-ED14-4960-9C64-6A7D9E04A067}" dt="2018-11-07T15:00:08.229" v="138"/>
        <pc:sldMkLst>
          <pc:docMk/>
          <pc:sldMk cId="2396434816" sldId="286"/>
        </pc:sldMkLst>
        <pc:spChg chg="mod">
          <ac:chgData name="Aleksandar Matovic" userId="S::amc18003@student.mdh.se::e58e9d40-32e3-4171-bbd5-983415c49f51" providerId="AD" clId="Web-{F3EE5059-ED14-4960-9C64-6A7D9E04A067}" dt="2018-11-07T14:58:50.839" v="130" actId="20577"/>
          <ac:spMkLst>
            <pc:docMk/>
            <pc:sldMk cId="2396434816" sldId="286"/>
            <ac:spMk id="2" creationId="{2529FD5C-CF61-4455-955F-5623B2C4A3D7}"/>
          </ac:spMkLst>
        </pc:spChg>
        <pc:spChg chg="mod">
          <ac:chgData name="Aleksandar Matovic" userId="S::amc18003@student.mdh.se::e58e9d40-32e3-4171-bbd5-983415c49f51" providerId="AD" clId="Web-{F3EE5059-ED14-4960-9C64-6A7D9E04A067}" dt="2018-11-07T14:24:12.235" v="36" actId="14100"/>
          <ac:spMkLst>
            <pc:docMk/>
            <pc:sldMk cId="2396434816" sldId="286"/>
            <ac:spMk id="4" creationId="{ACAF3672-F823-4383-89D8-B115CC97FCBD}"/>
          </ac:spMkLst>
        </pc:spChg>
        <pc:graphicFrameChg chg="add del mod modGraphic">
          <ac:chgData name="Aleksandar Matovic" userId="S::amc18003@student.mdh.se::e58e9d40-32e3-4171-bbd5-983415c49f51" providerId="AD" clId="Web-{F3EE5059-ED14-4960-9C64-6A7D9E04A067}" dt="2018-11-07T14:41:15.523" v="46"/>
          <ac:graphicFrameMkLst>
            <pc:docMk/>
            <pc:sldMk cId="2396434816" sldId="286"/>
            <ac:graphicFrameMk id="5" creationId="{49927982-EE16-4109-B766-11DB0B358405}"/>
          </ac:graphicFrameMkLst>
        </pc:graphicFrameChg>
      </pc:sldChg>
      <pc:sldChg chg="addSp modSp new addAnim modAnim">
        <pc:chgData name="Aleksandar Matovic" userId="S::amc18003@student.mdh.se::e58e9d40-32e3-4171-bbd5-983415c49f51" providerId="AD" clId="Web-{F3EE5059-ED14-4960-9C64-6A7D9E04A067}" dt="2018-11-07T15:17:39.099" v="221"/>
        <pc:sldMkLst>
          <pc:docMk/>
          <pc:sldMk cId="2409339484" sldId="287"/>
        </pc:sldMkLst>
        <pc:spChg chg="mod">
          <ac:chgData name="Aleksandar Matovic" userId="S::amc18003@student.mdh.se::e58e9d40-32e3-4171-bbd5-983415c49f51" providerId="AD" clId="Web-{F3EE5059-ED14-4960-9C64-6A7D9E04A067}" dt="2018-11-07T15:15:17.928" v="208" actId="20577"/>
          <ac:spMkLst>
            <pc:docMk/>
            <pc:sldMk cId="2409339484" sldId="287"/>
            <ac:spMk id="2" creationId="{960FFC59-8FAD-4533-AA98-E8CA10E3C452}"/>
          </ac:spMkLst>
        </pc:spChg>
        <pc:spChg chg="mod">
          <ac:chgData name="Aleksandar Matovic" userId="S::amc18003@student.mdh.se::e58e9d40-32e3-4171-bbd5-983415c49f51" providerId="AD" clId="Web-{F3EE5059-ED14-4960-9C64-6A7D9E04A067}" dt="2018-11-07T15:10:06.067" v="176" actId="20577"/>
          <ac:spMkLst>
            <pc:docMk/>
            <pc:sldMk cId="2409339484" sldId="287"/>
            <ac:spMk id="4" creationId="{B00BEC99-BF76-492F-8A1D-C7DC6A6F9565}"/>
          </ac:spMkLst>
        </pc:spChg>
        <pc:picChg chg="add mod">
          <ac:chgData name="Aleksandar Matovic" userId="S::amc18003@student.mdh.se::e58e9d40-32e3-4171-bbd5-983415c49f51" providerId="AD" clId="Web-{F3EE5059-ED14-4960-9C64-6A7D9E04A067}" dt="2018-11-07T15:16:11.740" v="212" actId="1076"/>
          <ac:picMkLst>
            <pc:docMk/>
            <pc:sldMk cId="2409339484" sldId="287"/>
            <ac:picMk id="5" creationId="{E114E259-A98B-46DF-9E1B-445559131C2D}"/>
          </ac:picMkLst>
        </pc:picChg>
      </pc:sldChg>
    </pc:docChg>
  </pc:docChgLst>
  <pc:docChgLst>
    <pc:chgData name="Cristian Capozucco" userId="S::cco18001@student.mdh.se::c4bc8584-4a9c-4ea1-ad2e-d5558672c34a" providerId="AD" clId="Web-{FDDC129E-48BA-4B54-9526-FA5753455DDF}"/>
    <pc:docChg chg="addSld delSld modSld sldOrd">
      <pc:chgData name="Cristian Capozucco" userId="S::cco18001@student.mdh.se::c4bc8584-4a9c-4ea1-ad2e-d5558672c34a" providerId="AD" clId="Web-{FDDC129E-48BA-4B54-9526-FA5753455DDF}" dt="2018-10-17T20:02:46.703" v="61"/>
      <pc:docMkLst>
        <pc:docMk/>
      </pc:docMkLst>
      <pc:sldChg chg="ord">
        <pc:chgData name="Cristian Capozucco" userId="S::cco18001@student.mdh.se::c4bc8584-4a9c-4ea1-ad2e-d5558672c34a" providerId="AD" clId="Web-{FDDC129E-48BA-4B54-9526-FA5753455DDF}" dt="2018-10-17T20:02:11.921" v="46"/>
        <pc:sldMkLst>
          <pc:docMk/>
          <pc:sldMk cId="1191727229" sldId="258"/>
        </pc:sldMkLst>
      </pc:sldChg>
    </pc:docChg>
  </pc:docChgLst>
  <pc:docChgLst>
    <pc:chgData name="Aleksandar Matovic" userId="S::amc18003@student.mdh.se::e58e9d40-32e3-4171-bbd5-983415c49f51" providerId="AD" clId="Web-{59C4440F-5ED1-4546-9D82-1F16CED57FFE}"/>
    <pc:docChg chg="modSld">
      <pc:chgData name="Aleksandar Matovic" userId="S::amc18003@student.mdh.se::e58e9d40-32e3-4171-bbd5-983415c49f51" providerId="AD" clId="Web-{59C4440F-5ED1-4546-9D82-1F16CED57FFE}" dt="2018-10-17T21:59:47.615" v="307"/>
      <pc:docMkLst>
        <pc:docMk/>
      </pc:docMkLst>
    </pc:docChg>
  </pc:docChgLst>
  <pc:docChgLst>
    <pc:chgData name="Aleksandar Matovic" userId="S::amc18003@student.mdh.se::e58e9d40-32e3-4171-bbd5-983415c49f51" providerId="AD" clId="Web-{26D51BD2-0774-4EAC-B895-0B967C16C5C0}"/>
    <pc:docChg chg="addSld modSld">
      <pc:chgData name="Aleksandar Matovic" userId="S::amc18003@student.mdh.se::e58e9d40-32e3-4171-bbd5-983415c49f51" providerId="AD" clId="Web-{26D51BD2-0774-4EAC-B895-0B967C16C5C0}" dt="2018-11-07T21:36:46.756" v="2" actId="1076"/>
      <pc:docMkLst>
        <pc:docMk/>
      </pc:docMkLst>
      <pc:sldChg chg="modSp new">
        <pc:chgData name="Aleksandar Matovic" userId="S::amc18003@student.mdh.se::e58e9d40-32e3-4171-bbd5-983415c49f51" providerId="AD" clId="Web-{26D51BD2-0774-4EAC-B895-0B967C16C5C0}" dt="2018-11-07T21:36:46.756" v="2" actId="1076"/>
        <pc:sldMkLst>
          <pc:docMk/>
          <pc:sldMk cId="2822800845" sldId="290"/>
        </pc:sldMkLst>
        <pc:spChg chg="mod">
          <ac:chgData name="Aleksandar Matovic" userId="S::amc18003@student.mdh.se::e58e9d40-32e3-4171-bbd5-983415c49f51" providerId="AD" clId="Web-{26D51BD2-0774-4EAC-B895-0B967C16C5C0}" dt="2018-11-07T21:36:46.756" v="2" actId="1076"/>
          <ac:spMkLst>
            <pc:docMk/>
            <pc:sldMk cId="2822800845" sldId="290"/>
            <ac:spMk id="2" creationId="{5AD53223-F2DE-4033-B9CC-EC5C62D2D4B8}"/>
          </ac:spMkLst>
        </pc:spChg>
      </pc:sldChg>
    </pc:docChg>
  </pc:docChgLst>
  <pc:docChgLst>
    <pc:chgData name="Aleksandar Matovic" userId="S::amc18003@student.mdh.se::e58e9d40-32e3-4171-bbd5-983415c49f51" providerId="AD" clId="Web-{71D96566-B240-4F8E-BBDF-46F052812933}"/>
    <pc:docChg chg="addSld modSld">
      <pc:chgData name="Aleksandar Matovic" userId="S::amc18003@student.mdh.se::e58e9d40-32e3-4171-bbd5-983415c49f51" providerId="AD" clId="Web-{71D96566-B240-4F8E-BBDF-46F052812933}" dt="2018-10-17T19:10:20.479" v="5" actId="20577"/>
      <pc:docMkLst>
        <pc:docMk/>
      </pc:docMkLst>
    </pc:docChg>
  </pc:docChgLst>
  <pc:docChgLst>
    <pc:chgData name="Aleksandar Matovic" userId="S::amc18003@student.mdh.se::e58e9d40-32e3-4171-bbd5-983415c49f51" providerId="AD" clId="Web-{3BC902EC-5A22-4A9B-8739-2418CE636A65}"/>
    <pc:docChg chg="modSld">
      <pc:chgData name="Aleksandar Matovic" userId="S::amc18003@student.mdh.se::e58e9d40-32e3-4171-bbd5-983415c49f51" providerId="AD" clId="Web-{3BC902EC-5A22-4A9B-8739-2418CE636A65}" dt="2018-11-04T00:28:15.655" v="7" actId="20577"/>
      <pc:docMkLst>
        <pc:docMk/>
      </pc:docMkLst>
      <pc:sldChg chg="modSp">
        <pc:chgData name="Aleksandar Matovic" userId="S::amc18003@student.mdh.se::e58e9d40-32e3-4171-bbd5-983415c49f51" providerId="AD" clId="Web-{3BC902EC-5A22-4A9B-8739-2418CE636A65}" dt="2018-11-04T00:28:15.655" v="6" actId="20577"/>
        <pc:sldMkLst>
          <pc:docMk/>
          <pc:sldMk cId="4283166906" sldId="262"/>
        </pc:sldMkLst>
        <pc:spChg chg="mod">
          <ac:chgData name="Aleksandar Matovic" userId="S::amc18003@student.mdh.se::e58e9d40-32e3-4171-bbd5-983415c49f51" providerId="AD" clId="Web-{3BC902EC-5A22-4A9B-8739-2418CE636A65}" dt="2018-11-04T00:28:15.655" v="6" actId="20577"/>
          <ac:spMkLst>
            <pc:docMk/>
            <pc:sldMk cId="4283166906" sldId="262"/>
            <ac:spMk id="2" creationId="{96A51413-AE88-4C8A-8014-E6FEE027D9BF}"/>
          </ac:spMkLst>
        </pc:spChg>
      </pc:sldChg>
    </pc:docChg>
  </pc:docChgLst>
  <pc:docChgLst>
    <pc:chgData name="Cristian Capozucco" userId="S::cco18001@student.mdh.se::c4bc8584-4a9c-4ea1-ad2e-d5558672c34a" providerId="AD" clId="Web-{4A05A860-4FDA-4573-83C1-5A7EB3BB901B}"/>
    <pc:docChg chg="modSld">
      <pc:chgData name="Cristian Capozucco" userId="S::cco18001@student.mdh.se::c4bc8584-4a9c-4ea1-ad2e-d5558672c34a" providerId="AD" clId="Web-{4A05A860-4FDA-4573-83C1-5A7EB3BB901B}" dt="2018-10-17T12:54:19.634" v="5" actId="1076"/>
      <pc:docMkLst>
        <pc:docMk/>
      </pc:docMkLst>
      <pc:sldChg chg="addSp modSp">
        <pc:chgData name="Cristian Capozucco" userId="S::cco18001@student.mdh.se::c4bc8584-4a9c-4ea1-ad2e-d5558672c34a" providerId="AD" clId="Web-{4A05A860-4FDA-4573-83C1-5A7EB3BB901B}" dt="2018-10-17T12:54:19.634" v="5" actId="1076"/>
        <pc:sldMkLst>
          <pc:docMk/>
          <pc:sldMk cId="3809576940" sldId="261"/>
        </pc:sldMkLst>
        <pc:picChg chg="add mod">
          <ac:chgData name="Cristian Capozucco" userId="S::cco18001@student.mdh.se::c4bc8584-4a9c-4ea1-ad2e-d5558672c34a" providerId="AD" clId="Web-{4A05A860-4FDA-4573-83C1-5A7EB3BB901B}" dt="2018-10-17T12:54:19.634" v="5" actId="1076"/>
          <ac:picMkLst>
            <pc:docMk/>
            <pc:sldMk cId="3809576940" sldId="261"/>
            <ac:picMk id="4" creationId="{E3A9BB91-5528-4377-87BC-D564598202DE}"/>
          </ac:picMkLst>
        </pc:picChg>
      </pc:sldChg>
    </pc:docChg>
  </pc:docChgLst>
  <pc:docChgLst>
    <pc:chgData name="Aleksandar Matovic" userId="S::amc18003@student.mdh.se::e58e9d40-32e3-4171-bbd5-983415c49f51" providerId="AD" clId="Web-{D4A6F8FB-7A07-49EE-892B-75654280C15F}"/>
    <pc:docChg chg="addSld modSld sldOrd">
      <pc:chgData name="Aleksandar Matovic" userId="S::amc18003@student.mdh.se::e58e9d40-32e3-4171-bbd5-983415c49f51" providerId="AD" clId="Web-{D4A6F8FB-7A07-49EE-892B-75654280C15F}" dt="2018-11-07T21:43:51.825" v="77"/>
      <pc:docMkLst>
        <pc:docMk/>
      </pc:docMkLst>
      <pc:sldChg chg="ord">
        <pc:chgData name="Aleksandar Matovic" userId="S::amc18003@student.mdh.se::e58e9d40-32e3-4171-bbd5-983415c49f51" providerId="AD" clId="Web-{D4A6F8FB-7A07-49EE-892B-75654280C15F}" dt="2018-11-07T21:43:51.825" v="77"/>
        <pc:sldMkLst>
          <pc:docMk/>
          <pc:sldMk cId="50336258" sldId="282"/>
        </pc:sldMkLst>
      </pc:sldChg>
      <pc:sldChg chg="modSp">
        <pc:chgData name="Aleksandar Matovic" userId="S::amc18003@student.mdh.se::e58e9d40-32e3-4171-bbd5-983415c49f51" providerId="AD" clId="Web-{D4A6F8FB-7A07-49EE-892B-75654280C15F}" dt="2018-11-07T21:41:29.824" v="76" actId="14100"/>
        <pc:sldMkLst>
          <pc:docMk/>
          <pc:sldMk cId="2822800845" sldId="290"/>
        </pc:sldMkLst>
        <pc:spChg chg="mod">
          <ac:chgData name="Aleksandar Matovic" userId="S::amc18003@student.mdh.se::e58e9d40-32e3-4171-bbd5-983415c49f51" providerId="AD" clId="Web-{D4A6F8FB-7A07-49EE-892B-75654280C15F}" dt="2018-11-07T21:41:29.824" v="76" actId="14100"/>
          <ac:spMkLst>
            <pc:docMk/>
            <pc:sldMk cId="2822800845" sldId="290"/>
            <ac:spMk id="2" creationId="{5AD53223-F2DE-4033-B9CC-EC5C62D2D4B8}"/>
          </ac:spMkLst>
        </pc:spChg>
        <pc:spChg chg="mod">
          <ac:chgData name="Aleksandar Matovic" userId="S::amc18003@student.mdh.se::e58e9d40-32e3-4171-bbd5-983415c49f51" providerId="AD" clId="Web-{D4A6F8FB-7A07-49EE-892B-75654280C15F}" dt="2018-11-07T21:35:55.541" v="39" actId="1076"/>
          <ac:spMkLst>
            <pc:docMk/>
            <pc:sldMk cId="2822800845" sldId="290"/>
            <ac:spMk id="4" creationId="{E375AFA5-A85D-45E1-B843-537D8AB0367A}"/>
          </ac:spMkLst>
        </pc:spChg>
      </pc:sldChg>
      <pc:sldChg chg="modSp new">
        <pc:chgData name="Aleksandar Matovic" userId="S::amc18003@student.mdh.se::e58e9d40-32e3-4171-bbd5-983415c49f51" providerId="AD" clId="Web-{D4A6F8FB-7A07-49EE-892B-75654280C15F}" dt="2018-11-07T21:39:20.058" v="74" actId="1076"/>
        <pc:sldMkLst>
          <pc:docMk/>
          <pc:sldMk cId="1074595966" sldId="291"/>
        </pc:sldMkLst>
        <pc:spChg chg="mod">
          <ac:chgData name="Aleksandar Matovic" userId="S::amc18003@student.mdh.se::e58e9d40-32e3-4171-bbd5-983415c49f51" providerId="AD" clId="Web-{D4A6F8FB-7A07-49EE-892B-75654280C15F}" dt="2018-11-07T21:38:25.448" v="73" actId="1076"/>
          <ac:spMkLst>
            <pc:docMk/>
            <pc:sldMk cId="1074595966" sldId="291"/>
            <ac:spMk id="2" creationId="{46CFF161-5D03-4741-94A3-FDAB29D6EE52}"/>
          </ac:spMkLst>
        </pc:spChg>
        <pc:spChg chg="mod">
          <ac:chgData name="Aleksandar Matovic" userId="S::amc18003@student.mdh.se::e58e9d40-32e3-4171-bbd5-983415c49f51" providerId="AD" clId="Web-{D4A6F8FB-7A07-49EE-892B-75654280C15F}" dt="2018-11-07T21:39:20.058" v="74" actId="1076"/>
          <ac:spMkLst>
            <pc:docMk/>
            <pc:sldMk cId="1074595966" sldId="291"/>
            <ac:spMk id="4" creationId="{4F64FBDE-F401-4962-A9FE-F1140D8F7378}"/>
          </ac:spMkLst>
        </pc:spChg>
      </pc:sldChg>
    </pc:docChg>
  </pc:docChgLst>
  <pc:docChgLst>
    <pc:chgData name="Bastien Delbouys" userId="S::bds18002@student.mdh.se::bd00e1b1-de21-4a58-9f48-315acb855e95" providerId="AD" clId="Web-{76475CD6-44FE-41A5-AC2E-84261A795A04}"/>
    <pc:docChg chg="addSld modSld">
      <pc:chgData name="Bastien Delbouys" userId="S::bds18002@student.mdh.se::bd00e1b1-de21-4a58-9f48-315acb855e95" providerId="AD" clId="Web-{76475CD6-44FE-41A5-AC2E-84261A795A04}" dt="2018-11-07T15:17:26.329" v="171" actId="20577"/>
      <pc:docMkLst>
        <pc:docMk/>
      </pc:docMkLst>
      <pc:sldChg chg="modSp new">
        <pc:chgData name="Bastien Delbouys" userId="S::bds18002@student.mdh.se::bd00e1b1-de21-4a58-9f48-315acb855e95" providerId="AD" clId="Web-{76475CD6-44FE-41A5-AC2E-84261A795A04}" dt="2018-11-07T15:17:25.845" v="169" actId="20577"/>
        <pc:sldMkLst>
          <pc:docMk/>
          <pc:sldMk cId="275817620" sldId="288"/>
        </pc:sldMkLst>
        <pc:spChg chg="mod">
          <ac:chgData name="Bastien Delbouys" userId="S::bds18002@student.mdh.se::bd00e1b1-de21-4a58-9f48-315acb855e95" providerId="AD" clId="Web-{76475CD6-44FE-41A5-AC2E-84261A795A04}" dt="2018-11-07T15:16:44.641" v="164" actId="20577"/>
          <ac:spMkLst>
            <pc:docMk/>
            <pc:sldMk cId="275817620" sldId="288"/>
            <ac:spMk id="2" creationId="{DC0B5CE3-D4DD-44F6-AED7-45FFD24F1F91}"/>
          </ac:spMkLst>
        </pc:spChg>
        <pc:spChg chg="mod">
          <ac:chgData name="Bastien Delbouys" userId="S::bds18002@student.mdh.se::bd00e1b1-de21-4a58-9f48-315acb855e95" providerId="AD" clId="Web-{76475CD6-44FE-41A5-AC2E-84261A795A04}" dt="2018-11-07T15:17:25.845" v="169" actId="20577"/>
          <ac:spMkLst>
            <pc:docMk/>
            <pc:sldMk cId="275817620" sldId="288"/>
            <ac:spMk id="4" creationId="{D6B4CCA7-68BD-4827-BE8F-D0565DF7128C}"/>
          </ac:spMkLst>
        </pc:spChg>
      </pc:sldChg>
      <pc:sldChg chg="modSp add replId">
        <pc:chgData name="Bastien Delbouys" userId="S::bds18002@student.mdh.se::bd00e1b1-de21-4a58-9f48-315acb855e95" providerId="AD" clId="Web-{76475CD6-44FE-41A5-AC2E-84261A795A04}" dt="2018-11-07T15:16:40.829" v="158" actId="20577"/>
        <pc:sldMkLst>
          <pc:docMk/>
          <pc:sldMk cId="952673919" sldId="289"/>
        </pc:sldMkLst>
        <pc:spChg chg="mod">
          <ac:chgData name="Bastien Delbouys" userId="S::bds18002@student.mdh.se::bd00e1b1-de21-4a58-9f48-315acb855e95" providerId="AD" clId="Web-{76475CD6-44FE-41A5-AC2E-84261A795A04}" dt="2018-11-07T15:16:40.829" v="158" actId="20577"/>
          <ac:spMkLst>
            <pc:docMk/>
            <pc:sldMk cId="952673919" sldId="289"/>
            <ac:spMk id="2" creationId="{DC0B5CE3-D4DD-44F6-AED7-45FFD24F1F91}"/>
          </ac:spMkLst>
        </pc:spChg>
        <pc:spChg chg="mod">
          <ac:chgData name="Bastien Delbouys" userId="S::bds18002@student.mdh.se::bd00e1b1-de21-4a58-9f48-315acb855e95" providerId="AD" clId="Web-{76475CD6-44FE-41A5-AC2E-84261A795A04}" dt="2018-11-07T15:16:38.579" v="155" actId="20577"/>
          <ac:spMkLst>
            <pc:docMk/>
            <pc:sldMk cId="952673919" sldId="289"/>
            <ac:spMk id="4" creationId="{D6B4CCA7-68BD-4827-BE8F-D0565DF7128C}"/>
          </ac:spMkLst>
        </pc:spChg>
      </pc:sldChg>
    </pc:docChg>
  </pc:docChgLst>
  <pc:docChgLst>
    <pc:chgData name="Cristian Capozucco" userId="S::cco18001@student.mdh.se::c4bc8584-4a9c-4ea1-ad2e-d5558672c34a" providerId="AD" clId="Web-{BCC70B4D-C55B-41FF-B11A-0BD8074AFD00}"/>
    <pc:docChg chg="modSld">
      <pc:chgData name="Cristian Capozucco" userId="S::cco18001@student.mdh.se::c4bc8584-4a9c-4ea1-ad2e-d5558672c34a" providerId="AD" clId="Web-{BCC70B4D-C55B-41FF-B11A-0BD8074AFD00}" dt="2018-10-24T21:38:55.303" v="6" actId="14100"/>
      <pc:docMkLst>
        <pc:docMk/>
      </pc:docMkLst>
      <pc:sldChg chg="addSp delSp modSp">
        <pc:chgData name="Cristian Capozucco" userId="S::cco18001@student.mdh.se::c4bc8584-4a9c-4ea1-ad2e-d5558672c34a" providerId="AD" clId="Web-{BCC70B4D-C55B-41FF-B11A-0BD8074AFD00}" dt="2018-10-24T21:38:55.303" v="6" actId="14100"/>
        <pc:sldMkLst>
          <pc:docMk/>
          <pc:sldMk cId="3809576940" sldId="261"/>
        </pc:sldMkLst>
        <pc:picChg chg="add mod">
          <ac:chgData name="Cristian Capozucco" userId="S::cco18001@student.mdh.se::c4bc8584-4a9c-4ea1-ad2e-d5558672c34a" providerId="AD" clId="Web-{BCC70B4D-C55B-41FF-B11A-0BD8074AFD00}" dt="2018-10-24T21:38:55.303" v="6" actId="14100"/>
          <ac:picMkLst>
            <pc:docMk/>
            <pc:sldMk cId="3809576940" sldId="261"/>
            <ac:picMk id="4" creationId="{A85CD36E-5DE1-4B7E-8B6D-A680FE48A97F}"/>
          </ac:picMkLst>
        </pc:picChg>
        <pc:picChg chg="del">
          <ac:chgData name="Cristian Capozucco" userId="S::cco18001@student.mdh.se::c4bc8584-4a9c-4ea1-ad2e-d5558672c34a" providerId="AD" clId="Web-{BCC70B4D-C55B-41FF-B11A-0BD8074AFD00}" dt="2018-10-24T21:37:47.287" v="0"/>
          <ac:picMkLst>
            <pc:docMk/>
            <pc:sldMk cId="3809576940" sldId="261"/>
            <ac:picMk id="7" creationId="{6CD66E97-C343-4A7B-B9EF-052FC1716CA8}"/>
          </ac:picMkLst>
        </pc:picChg>
      </pc:sldChg>
    </pc:docChg>
  </pc:docChgLst>
  <pc:docChgLst>
    <pc:chgData name="Cristian Capozucco" userId="S::cco18001@student.mdh.se::c4bc8584-4a9c-4ea1-ad2e-d5558672c34a" providerId="AD" clId="Web-{A3997F3B-BE2D-4091-8D5D-A2ADEB6E256C}"/>
    <pc:docChg chg="modSld">
      <pc:chgData name="Cristian Capozucco" userId="S::cco18001@student.mdh.se::c4bc8584-4a9c-4ea1-ad2e-d5558672c34a" providerId="AD" clId="Web-{A3997F3B-BE2D-4091-8D5D-A2ADEB6E256C}" dt="2018-10-24T21:31:48.758" v="13" actId="14100"/>
      <pc:docMkLst>
        <pc:docMk/>
      </pc:docMkLst>
      <pc:sldChg chg="addSp delSp modSp">
        <pc:chgData name="Cristian Capozucco" userId="S::cco18001@student.mdh.se::c4bc8584-4a9c-4ea1-ad2e-d5558672c34a" providerId="AD" clId="Web-{A3997F3B-BE2D-4091-8D5D-A2ADEB6E256C}" dt="2018-10-24T21:31:48.758" v="13" actId="14100"/>
        <pc:sldMkLst>
          <pc:docMk/>
          <pc:sldMk cId="3809576940" sldId="261"/>
        </pc:sldMkLst>
        <pc:picChg chg="add del mod">
          <ac:chgData name="Cristian Capozucco" userId="S::cco18001@student.mdh.se::c4bc8584-4a9c-4ea1-ad2e-d5558672c34a" providerId="AD" clId="Web-{A3997F3B-BE2D-4091-8D5D-A2ADEB6E256C}" dt="2018-10-24T21:09:12.303" v="6"/>
          <ac:picMkLst>
            <pc:docMk/>
            <pc:sldMk cId="3809576940" sldId="261"/>
            <ac:picMk id="4" creationId="{EAE0B3EC-39E2-4569-88F2-E732272D5DE9}"/>
          </ac:picMkLst>
        </pc:picChg>
        <pc:picChg chg="del">
          <ac:chgData name="Cristian Capozucco" userId="S::cco18001@student.mdh.se::c4bc8584-4a9c-4ea1-ad2e-d5558672c34a" providerId="AD" clId="Web-{A3997F3B-BE2D-4091-8D5D-A2ADEB6E256C}" dt="2018-10-24T21:08:24.662" v="0"/>
          <ac:picMkLst>
            <pc:docMk/>
            <pc:sldMk cId="3809576940" sldId="261"/>
            <ac:picMk id="5" creationId="{E1042A29-F4E2-4CEB-82C4-1ED4D0A67031}"/>
          </ac:picMkLst>
        </pc:picChg>
        <pc:picChg chg="add mod">
          <ac:chgData name="Cristian Capozucco" userId="S::cco18001@student.mdh.se::c4bc8584-4a9c-4ea1-ad2e-d5558672c34a" providerId="AD" clId="Web-{A3997F3B-BE2D-4091-8D5D-A2ADEB6E256C}" dt="2018-10-24T21:31:48.758" v="13" actId="14100"/>
          <ac:picMkLst>
            <pc:docMk/>
            <pc:sldMk cId="3809576940" sldId="261"/>
            <ac:picMk id="7" creationId="{6CD66E97-C343-4A7B-B9EF-052FC1716CA8}"/>
          </ac:picMkLst>
        </pc:picChg>
      </pc:sldChg>
    </pc:docChg>
  </pc:docChgLst>
  <pc:docChgLst>
    <pc:chgData name="Cristian Capozucco" userId="S::cco18001@student.mdh.se::c4bc8584-4a9c-4ea1-ad2e-d5558672c34a" providerId="AD" clId="Web-{20A9C2D8-2A8D-4084-9AD2-11E45B8BBB79}"/>
    <pc:docChg chg="addSld modSld">
      <pc:chgData name="Cristian Capozucco" userId="S::cco18001@student.mdh.se::c4bc8584-4a9c-4ea1-ad2e-d5558672c34a" providerId="AD" clId="Web-{20A9C2D8-2A8D-4084-9AD2-11E45B8BBB79}" dt="2018-10-17T12:49:11.706" v="38" actId="20577"/>
      <pc:docMkLst>
        <pc:docMk/>
      </pc:docMkLst>
      <pc:sldChg chg="modSp new">
        <pc:chgData name="Cristian Capozucco" userId="S::cco18001@student.mdh.se::c4bc8584-4a9c-4ea1-ad2e-d5558672c34a" providerId="AD" clId="Web-{20A9C2D8-2A8D-4084-9AD2-11E45B8BBB79}" dt="2018-10-17T12:49:11.706" v="37" actId="20577"/>
        <pc:sldMkLst>
          <pc:docMk/>
          <pc:sldMk cId="3809576940" sldId="261"/>
        </pc:sldMkLst>
        <pc:spChg chg="mod">
          <ac:chgData name="Cristian Capozucco" userId="S::cco18001@student.mdh.se::c4bc8584-4a9c-4ea1-ad2e-d5558672c34a" providerId="AD" clId="Web-{20A9C2D8-2A8D-4084-9AD2-11E45B8BBB79}" dt="2018-10-17T12:49:11.706" v="37" actId="20577"/>
          <ac:spMkLst>
            <pc:docMk/>
            <pc:sldMk cId="3809576940" sldId="261"/>
            <ac:spMk id="3" creationId="{7001C690-927B-4312-BBDD-20D7E43CDC8F}"/>
          </ac:spMkLst>
        </pc:spChg>
      </pc:sldChg>
    </pc:docChg>
  </pc:docChgLst>
  <pc:docChgLst>
    <pc:chgData name="Cristian Capozucco" userId="S::cco18001@student.mdh.se::c4bc8584-4a9c-4ea1-ad2e-d5558672c34a" providerId="AD" clId="Web-{8F53A716-23AA-480E-BD34-72222C91FCCE}"/>
    <pc:docChg chg="addSld delSld modSld">
      <pc:chgData name="Cristian Capozucco" userId="S::cco18001@student.mdh.se::c4bc8584-4a9c-4ea1-ad2e-d5558672c34a" providerId="AD" clId="Web-{8F53A716-23AA-480E-BD34-72222C91FCCE}" dt="2018-10-18T07:37:50.934" v="96"/>
      <pc:docMkLst>
        <pc:docMk/>
      </pc:docMkLst>
      <pc:sldChg chg="modSp">
        <pc:chgData name="Cristian Capozucco" userId="S::cco18001@student.mdh.se::c4bc8584-4a9c-4ea1-ad2e-d5558672c34a" providerId="AD" clId="Web-{8F53A716-23AA-480E-BD34-72222C91FCCE}" dt="2018-10-18T07:35:09.245" v="79" actId="1076"/>
        <pc:sldMkLst>
          <pc:docMk/>
          <pc:sldMk cId="1846452602" sldId="263"/>
        </pc:sldMkLst>
        <pc:picChg chg="mod">
          <ac:chgData name="Cristian Capozucco" userId="S::cco18001@student.mdh.se::c4bc8584-4a9c-4ea1-ad2e-d5558672c34a" providerId="AD" clId="Web-{8F53A716-23AA-480E-BD34-72222C91FCCE}" dt="2018-10-18T07:35:09.245" v="79" actId="1076"/>
          <ac:picMkLst>
            <pc:docMk/>
            <pc:sldMk cId="1846452602" sldId="263"/>
            <ac:picMk id="9" creationId="{015C1E04-5209-4077-A4CD-50290DDC2F7B}"/>
          </ac:picMkLst>
        </pc:picChg>
      </pc:sldChg>
    </pc:docChg>
  </pc:docChgLst>
  <pc:docChgLst>
    <pc:chgData name="Cristian Capozucco" userId="S::cco18001@student.mdh.se::c4bc8584-4a9c-4ea1-ad2e-d5558672c34a" providerId="AD" clId="Web-{9162A5C3-42AC-47AA-8D3C-9C34EBA0A023}"/>
    <pc:docChg chg="addSld delSld modSld">
      <pc:chgData name="Cristian Capozucco" userId="S::cco18001@student.mdh.se::c4bc8584-4a9c-4ea1-ad2e-d5558672c34a" providerId="AD" clId="Web-{9162A5C3-42AC-47AA-8D3C-9C34EBA0A023}" dt="2018-11-06T16:24:43.335" v="126" actId="20577"/>
      <pc:docMkLst>
        <pc:docMk/>
      </pc:docMkLst>
      <pc:sldChg chg="addSp delSp modSp new">
        <pc:chgData name="Cristian Capozucco" userId="S::cco18001@student.mdh.se::c4bc8584-4a9c-4ea1-ad2e-d5558672c34a" providerId="AD" clId="Web-{9162A5C3-42AC-47AA-8D3C-9C34EBA0A023}" dt="2018-11-06T16:21:15.660" v="47" actId="20577"/>
        <pc:sldMkLst>
          <pc:docMk/>
          <pc:sldMk cId="1719830945" sldId="283"/>
        </pc:sldMkLst>
        <pc:spChg chg="del">
          <ac:chgData name="Cristian Capozucco" userId="S::cco18001@student.mdh.se::c4bc8584-4a9c-4ea1-ad2e-d5558672c34a" providerId="AD" clId="Web-{9162A5C3-42AC-47AA-8D3C-9C34EBA0A023}" dt="2018-11-06T16:17:28.406" v="10"/>
          <ac:spMkLst>
            <pc:docMk/>
            <pc:sldMk cId="1719830945" sldId="283"/>
            <ac:spMk id="2" creationId="{50930BC9-8FE6-414F-A301-3D5DE938C0B7}"/>
          </ac:spMkLst>
        </pc:spChg>
        <pc:spChg chg="mod">
          <ac:chgData name="Cristian Capozucco" userId="S::cco18001@student.mdh.se::c4bc8584-4a9c-4ea1-ad2e-d5558672c34a" providerId="AD" clId="Web-{9162A5C3-42AC-47AA-8D3C-9C34EBA0A023}" dt="2018-11-06T16:21:15.660" v="47" actId="20577"/>
          <ac:spMkLst>
            <pc:docMk/>
            <pc:sldMk cId="1719830945" sldId="283"/>
            <ac:spMk id="4" creationId="{5A166410-317D-4DE6-B4CB-EBD9B6BE401F}"/>
          </ac:spMkLst>
        </pc:spChg>
        <pc:picChg chg="add mod">
          <ac:chgData name="Cristian Capozucco" userId="S::cco18001@student.mdh.se::c4bc8584-4a9c-4ea1-ad2e-d5558672c34a" providerId="AD" clId="Web-{9162A5C3-42AC-47AA-8D3C-9C34EBA0A023}" dt="2018-11-06T16:17:46.234" v="14" actId="14100"/>
          <ac:picMkLst>
            <pc:docMk/>
            <pc:sldMk cId="1719830945" sldId="283"/>
            <ac:picMk id="5" creationId="{F2DEE57B-274E-4CED-AC80-BCF9DE25DE67}"/>
          </ac:picMkLst>
        </pc:picChg>
      </pc:sldChg>
      <pc:sldChg chg="addSp modSp new">
        <pc:chgData name="Cristian Capozucco" userId="S::cco18001@student.mdh.se::c4bc8584-4a9c-4ea1-ad2e-d5558672c34a" providerId="AD" clId="Web-{9162A5C3-42AC-47AA-8D3C-9C34EBA0A023}" dt="2018-11-06T16:24:42.226" v="124" actId="20577"/>
        <pc:sldMkLst>
          <pc:docMk/>
          <pc:sldMk cId="1756100232" sldId="284"/>
        </pc:sldMkLst>
        <pc:spChg chg="mod">
          <ac:chgData name="Cristian Capozucco" userId="S::cco18001@student.mdh.se::c4bc8584-4a9c-4ea1-ad2e-d5558672c34a" providerId="AD" clId="Web-{9162A5C3-42AC-47AA-8D3C-9C34EBA0A023}" dt="2018-11-06T16:24:42.226" v="124" actId="20577"/>
          <ac:spMkLst>
            <pc:docMk/>
            <pc:sldMk cId="1756100232" sldId="284"/>
            <ac:spMk id="3" creationId="{5AFAC6A2-62CF-4166-BD49-CEF5B50604DB}"/>
          </ac:spMkLst>
        </pc:spChg>
        <pc:picChg chg="add mod">
          <ac:chgData name="Cristian Capozucco" userId="S::cco18001@student.mdh.se::c4bc8584-4a9c-4ea1-ad2e-d5558672c34a" providerId="AD" clId="Web-{9162A5C3-42AC-47AA-8D3C-9C34EBA0A023}" dt="2018-11-06T16:22:21.505" v="80" actId="1076"/>
          <ac:picMkLst>
            <pc:docMk/>
            <pc:sldMk cId="1756100232" sldId="284"/>
            <ac:picMk id="4" creationId="{A852DB6C-DE0C-4820-A93D-D218DCAB8636}"/>
          </ac:picMkLst>
        </pc:picChg>
      </pc:sldChg>
      <pc:sldChg chg="addSp delSp modSp new del">
        <pc:chgData name="Cristian Capozucco" userId="S::cco18001@student.mdh.se::c4bc8584-4a9c-4ea1-ad2e-d5558672c34a" providerId="AD" clId="Web-{9162A5C3-42AC-47AA-8D3C-9C34EBA0A023}" dt="2018-11-06T16:20:40.878" v="31"/>
        <pc:sldMkLst>
          <pc:docMk/>
          <pc:sldMk cId="2285891451" sldId="284"/>
        </pc:sldMkLst>
        <pc:picChg chg="add del mod">
          <ac:chgData name="Cristian Capozucco" userId="S::cco18001@student.mdh.se::c4bc8584-4a9c-4ea1-ad2e-d5558672c34a" providerId="AD" clId="Web-{9162A5C3-42AC-47AA-8D3C-9C34EBA0A023}" dt="2018-11-06T16:20:04.205" v="21"/>
          <ac:picMkLst>
            <pc:docMk/>
            <pc:sldMk cId="2285891451" sldId="284"/>
            <ac:picMk id="3" creationId="{537FBE83-EC87-48F4-B434-11A63E93B9ED}"/>
          </ac:picMkLst>
        </pc:picChg>
        <pc:picChg chg="add mod">
          <ac:chgData name="Cristian Capozucco" userId="S::cco18001@student.mdh.se::c4bc8584-4a9c-4ea1-ad2e-d5558672c34a" providerId="AD" clId="Web-{9162A5C3-42AC-47AA-8D3C-9C34EBA0A023}" dt="2018-11-06T16:20:34.878" v="30" actId="1076"/>
          <ac:picMkLst>
            <pc:docMk/>
            <pc:sldMk cId="2285891451" sldId="284"/>
            <ac:picMk id="5" creationId="{F9C396A5-CCE3-41A1-8A45-62841F009E4E}"/>
          </ac:picMkLst>
        </pc:picChg>
      </pc:sldChg>
      <pc:sldChg chg="addSp modSp new">
        <pc:chgData name="Cristian Capozucco" userId="S::cco18001@student.mdh.se::c4bc8584-4a9c-4ea1-ad2e-d5558672c34a" providerId="AD" clId="Web-{9162A5C3-42AC-47AA-8D3C-9C34EBA0A023}" dt="2018-11-06T16:23:25.115" v="101" actId="14100"/>
        <pc:sldMkLst>
          <pc:docMk/>
          <pc:sldMk cId="2212268511" sldId="285"/>
        </pc:sldMkLst>
        <pc:spChg chg="mod">
          <ac:chgData name="Cristian Capozucco" userId="S::cco18001@student.mdh.se::c4bc8584-4a9c-4ea1-ad2e-d5558672c34a" providerId="AD" clId="Web-{9162A5C3-42AC-47AA-8D3C-9C34EBA0A023}" dt="2018-11-06T16:22:45.849" v="92" actId="20577"/>
          <ac:spMkLst>
            <pc:docMk/>
            <pc:sldMk cId="2212268511" sldId="285"/>
            <ac:spMk id="3" creationId="{91ED8B98-EDF9-4D86-8054-06018C2FFBB4}"/>
          </ac:spMkLst>
        </pc:spChg>
        <pc:picChg chg="add mod">
          <ac:chgData name="Cristian Capozucco" userId="S::cco18001@student.mdh.se::c4bc8584-4a9c-4ea1-ad2e-d5558672c34a" providerId="AD" clId="Web-{9162A5C3-42AC-47AA-8D3C-9C34EBA0A023}" dt="2018-11-06T16:23:25.115" v="101" actId="14100"/>
          <ac:picMkLst>
            <pc:docMk/>
            <pc:sldMk cId="2212268511" sldId="285"/>
            <ac:picMk id="4" creationId="{707EF26B-0185-4D78-AEA6-EE6A5A25AC59}"/>
          </ac:picMkLst>
        </pc:picChg>
      </pc:sldChg>
    </pc:docChg>
  </pc:docChgLst>
  <pc:docChgLst>
    <pc:chgData name="Cristian Capozucco" userId="S::cco18001@student.mdh.se::c4bc8584-4a9c-4ea1-ad2e-d5558672c34a" providerId="AD" clId="Web-{3D14F882-19FE-4D6B-9B76-158344BE5C28}"/>
    <pc:docChg chg="modSld">
      <pc:chgData name="Cristian Capozucco" userId="S::cco18001@student.mdh.se::c4bc8584-4a9c-4ea1-ad2e-d5558672c34a" providerId="AD" clId="Web-{3D14F882-19FE-4D6B-9B76-158344BE5C28}" dt="2018-10-17T12:30:49.759" v="363" actId="20577"/>
      <pc:docMkLst>
        <pc:docMk/>
      </pc:docMkLst>
      <pc:sldChg chg="modSp">
        <pc:chgData name="Cristian Capozucco" userId="S::cco18001@student.mdh.se::c4bc8584-4a9c-4ea1-ad2e-d5558672c34a" providerId="AD" clId="Web-{3D14F882-19FE-4D6B-9B76-158344BE5C28}" dt="2018-10-17T12:22:29.634" v="70" actId="20577"/>
        <pc:sldMkLst>
          <pc:docMk/>
          <pc:sldMk cId="1365472032" sldId="256"/>
        </pc:sldMkLst>
        <pc:spChg chg="mod">
          <ac:chgData name="Cristian Capozucco" userId="S::cco18001@student.mdh.se::c4bc8584-4a9c-4ea1-ad2e-d5558672c34a" providerId="AD" clId="Web-{3D14F882-19FE-4D6B-9B76-158344BE5C28}" dt="2018-10-17T12:22:11.836" v="51" actId="20577"/>
          <ac:spMkLst>
            <pc:docMk/>
            <pc:sldMk cId="1365472032" sldId="256"/>
            <ac:spMk id="6" creationId="{00000000-0000-0000-0000-000000000000}"/>
          </ac:spMkLst>
        </pc:spChg>
        <pc:spChg chg="mod">
          <ac:chgData name="Cristian Capozucco" userId="S::cco18001@student.mdh.se::c4bc8584-4a9c-4ea1-ad2e-d5558672c34a" providerId="AD" clId="Web-{3D14F882-19FE-4D6B-9B76-158344BE5C28}" dt="2018-10-17T12:22:29.634" v="70" actId="20577"/>
          <ac:spMkLst>
            <pc:docMk/>
            <pc:sldMk cId="1365472032" sldId="256"/>
            <ac:spMk id="7" creationId="{00000000-0000-0000-0000-000000000000}"/>
          </ac:spMkLst>
        </pc:spChg>
      </pc:sldChg>
    </pc:docChg>
  </pc:docChgLst>
  <pc:docChgLst>
    <pc:chgData name="Bastien Delbouys" userId="S::bds18002@student.mdh.se::bd00e1b1-de21-4a58-9f48-315acb855e95" providerId="AD" clId="Web-{8E4A1B51-C8B2-48BF-AAE9-D5FC7F51666F}"/>
    <pc:docChg chg="addSld modSld sldOrd">
      <pc:chgData name="Bastien Delbouys" userId="S::bds18002@student.mdh.se::bd00e1b1-de21-4a58-9f48-315acb855e95" providerId="AD" clId="Web-{8E4A1B51-C8B2-48BF-AAE9-D5FC7F51666F}" dt="2018-10-17T21:42:37.098" v="468" actId="20577"/>
      <pc:docMkLst>
        <pc:docMk/>
      </pc:docMkLst>
    </pc:docChg>
  </pc:docChgLst>
  <pc:docChgLst>
    <pc:chgData name="Aleksandar Matovic" userId="e58e9d40-32e3-4171-bbd5-983415c49f51" providerId="ADAL" clId="{624F0A37-ADDE-4EC6-B01E-2C55C4F2A229}"/>
    <pc:docChg chg="custSel addSld modSld">
      <pc:chgData name="Aleksandar Matovic" userId="e58e9d40-32e3-4171-bbd5-983415c49f51" providerId="ADAL" clId="{624F0A37-ADDE-4EC6-B01E-2C55C4F2A229}" dt="2018-10-18T08:05:53.464" v="330" actId="1076"/>
      <pc:docMkLst>
        <pc:docMk/>
      </pc:docMkLst>
    </pc:docChg>
  </pc:docChgLst>
  <pc:docChgLst>
    <pc:chgData name="Vladimir Djukanovic" userId="531fee88-bd9b-4ddf-92c3-017dce769294" providerId="ADAL" clId="{63FBD6CA-B6A7-4D06-8329-F0320082AF44}"/>
    <pc:docChg chg="undo redo custSel addSld modSld sldOrd">
      <pc:chgData name="Vladimir Djukanovic" userId="531fee88-bd9b-4ddf-92c3-017dce769294" providerId="ADAL" clId="{63FBD6CA-B6A7-4D06-8329-F0320082AF44}" dt="2018-10-25T07:21:37.627" v="2173" actId="1076"/>
      <pc:docMkLst>
        <pc:docMk/>
      </pc:docMkLst>
      <pc:sldChg chg="addSp delSp modSp ord">
        <pc:chgData name="Vladimir Djukanovic" userId="531fee88-bd9b-4ddf-92c3-017dce769294" providerId="ADAL" clId="{63FBD6CA-B6A7-4D06-8329-F0320082AF44}" dt="2018-10-17T16:17:05.141" v="210"/>
        <pc:sldMkLst>
          <pc:docMk/>
          <pc:sldMk cId="1191727229" sldId="258"/>
        </pc:sldMkLst>
        <pc:spChg chg="add mod">
          <ac:chgData name="Vladimir Djukanovic" userId="531fee88-bd9b-4ddf-92c3-017dce769294" providerId="ADAL" clId="{63FBD6CA-B6A7-4D06-8329-F0320082AF44}" dt="2018-10-17T16:15:58.244" v="202" actId="20577"/>
          <ac:spMkLst>
            <pc:docMk/>
            <pc:sldMk cId="1191727229" sldId="258"/>
            <ac:spMk id="3" creationId="{C11C37DF-5732-4165-8E98-FE6C36B2E59A}"/>
          </ac:spMkLst>
        </pc:spChg>
        <pc:spChg chg="del mod">
          <ac:chgData name="Vladimir Djukanovic" userId="531fee88-bd9b-4ddf-92c3-017dce769294" providerId="ADAL" clId="{63FBD6CA-B6A7-4D06-8329-F0320082AF44}" dt="2018-10-17T16:14:46.080" v="155" actId="478"/>
          <ac:spMkLst>
            <pc:docMk/>
            <pc:sldMk cId="1191727229" sldId="258"/>
            <ac:spMk id="4" creationId="{00000000-0000-0000-0000-000000000000}"/>
          </ac:spMkLst>
        </pc:spChg>
        <pc:picChg chg="del">
          <ac:chgData name="Vladimir Djukanovic" userId="531fee88-bd9b-4ddf-92c3-017dce769294" providerId="ADAL" clId="{63FBD6CA-B6A7-4D06-8329-F0320082AF44}" dt="2018-10-17T16:13:33.067" v="129" actId="478"/>
          <ac:picMkLst>
            <pc:docMk/>
            <pc:sldMk cId="1191727229" sldId="258"/>
            <ac:picMk id="6" creationId="{00000000-0000-0000-0000-000000000000}"/>
          </ac:picMkLst>
        </pc:picChg>
        <pc:picChg chg="del">
          <ac:chgData name="Vladimir Djukanovic" userId="531fee88-bd9b-4ddf-92c3-017dce769294" providerId="ADAL" clId="{63FBD6CA-B6A7-4D06-8329-F0320082AF44}" dt="2018-10-17T16:13:34.800" v="130" actId="478"/>
          <ac:picMkLst>
            <pc:docMk/>
            <pc:sldMk cId="1191727229" sldId="258"/>
            <ac:picMk id="7" creationId="{00000000-0000-0000-0000-000000000000}"/>
          </ac:picMkLst>
        </pc:picChg>
        <pc:picChg chg="add mod">
          <ac:chgData name="Vladimir Djukanovic" userId="531fee88-bd9b-4ddf-92c3-017dce769294" providerId="ADAL" clId="{63FBD6CA-B6A7-4D06-8329-F0320082AF44}" dt="2018-10-17T16:14:58.461" v="158" actId="1076"/>
          <ac:picMkLst>
            <pc:docMk/>
            <pc:sldMk cId="1191727229" sldId="258"/>
            <ac:picMk id="1026" creationId="{EBAC4C1B-7811-46ED-B6DD-8A62FA39142D}"/>
          </ac:picMkLst>
        </pc:picChg>
      </pc:sldChg>
      <pc:sldChg chg="modSp add">
        <pc:chgData name="Vladimir Djukanovic" userId="531fee88-bd9b-4ddf-92c3-017dce769294" providerId="ADAL" clId="{63FBD6CA-B6A7-4D06-8329-F0320082AF44}" dt="2018-10-18T06:06:28.825" v="1300" actId="20577"/>
        <pc:sldMkLst>
          <pc:docMk/>
          <pc:sldMk cId="4283166906" sldId="262"/>
        </pc:sldMkLst>
        <pc:spChg chg="mod">
          <ac:chgData name="Vladimir Djukanovic" userId="531fee88-bd9b-4ddf-92c3-017dce769294" providerId="ADAL" clId="{63FBD6CA-B6A7-4D06-8329-F0320082AF44}" dt="2018-10-18T06:06:28.825" v="1300" actId="20577"/>
          <ac:spMkLst>
            <pc:docMk/>
            <pc:sldMk cId="4283166906" sldId="262"/>
            <ac:spMk id="2" creationId="{96A51413-AE88-4C8A-8014-E6FEE027D9BF}"/>
          </ac:spMkLst>
        </pc:spChg>
        <pc:spChg chg="mod">
          <ac:chgData name="Vladimir Djukanovic" userId="531fee88-bd9b-4ddf-92c3-017dce769294" providerId="ADAL" clId="{63FBD6CA-B6A7-4D06-8329-F0320082AF44}" dt="2018-10-17T16:05:47.441" v="9" actId="20577"/>
          <ac:spMkLst>
            <pc:docMk/>
            <pc:sldMk cId="4283166906" sldId="262"/>
            <ac:spMk id="4" creationId="{840DA2A7-A5E0-41A1-A9F8-6B7C5A550135}"/>
          </ac:spMkLst>
        </pc:spChg>
      </pc:sldChg>
      <pc:sldChg chg="addSp delSp modSp add">
        <pc:chgData name="Vladimir Djukanovic" userId="531fee88-bd9b-4ddf-92c3-017dce769294" providerId="ADAL" clId="{63FBD6CA-B6A7-4D06-8329-F0320082AF44}" dt="2018-10-24T14:30:20.090" v="1486" actId="1076"/>
        <pc:sldMkLst>
          <pc:docMk/>
          <pc:sldMk cId="1846452602" sldId="263"/>
        </pc:sldMkLst>
        <pc:spChg chg="mod">
          <ac:chgData name="Vladimir Djukanovic" userId="531fee88-bd9b-4ddf-92c3-017dce769294" providerId="ADAL" clId="{63FBD6CA-B6A7-4D06-8329-F0320082AF44}" dt="2018-10-17T16:40:59.274" v="583" actId="20577"/>
          <ac:spMkLst>
            <pc:docMk/>
            <pc:sldMk cId="1846452602" sldId="263"/>
            <ac:spMk id="2" creationId="{00000000-0000-0000-0000-000000000000}"/>
          </ac:spMkLst>
        </pc:spChg>
        <pc:spChg chg="del">
          <ac:chgData name="Vladimir Djukanovic" userId="531fee88-bd9b-4ddf-92c3-017dce769294" providerId="ADAL" clId="{63FBD6CA-B6A7-4D06-8329-F0320082AF44}" dt="2018-10-17T16:17:48.838" v="216" actId="478"/>
          <ac:spMkLst>
            <pc:docMk/>
            <pc:sldMk cId="1846452602" sldId="263"/>
            <ac:spMk id="4" creationId="{00000000-0000-0000-0000-000000000000}"/>
          </ac:spMkLst>
        </pc:spChg>
        <pc:spChg chg="add mod">
          <ac:chgData name="Vladimir Djukanovic" userId="531fee88-bd9b-4ddf-92c3-017dce769294" providerId="ADAL" clId="{63FBD6CA-B6A7-4D06-8329-F0320082AF44}" dt="2018-10-17T16:58:13.066" v="830" actId="20577"/>
          <ac:spMkLst>
            <pc:docMk/>
            <pc:sldMk cId="1846452602" sldId="263"/>
            <ac:spMk id="6" creationId="{9604A27C-B520-4735-8D4C-AB99841CF3A0}"/>
          </ac:spMkLst>
        </pc:spChg>
        <pc:picChg chg="add mod">
          <ac:chgData name="Vladimir Djukanovic" userId="531fee88-bd9b-4ddf-92c3-017dce769294" providerId="ADAL" clId="{63FBD6CA-B6A7-4D06-8329-F0320082AF44}" dt="2018-10-24T14:30:20.090" v="1486" actId="1076"/>
          <ac:picMkLst>
            <pc:docMk/>
            <pc:sldMk cId="1846452602" sldId="263"/>
            <ac:picMk id="5" creationId="{FCCA3822-3685-45F7-921A-49C6C488CC08}"/>
          </ac:picMkLst>
        </pc:picChg>
        <pc:picChg chg="add del mod">
          <ac:chgData name="Vladimir Djukanovic" userId="531fee88-bd9b-4ddf-92c3-017dce769294" providerId="ADAL" clId="{63FBD6CA-B6A7-4D06-8329-F0320082AF44}" dt="2018-10-17T16:45:27.989" v="604" actId="478"/>
          <ac:picMkLst>
            <pc:docMk/>
            <pc:sldMk cId="1846452602" sldId="263"/>
            <ac:picMk id="7" creationId="{F2AA5726-E32F-4F3B-84D9-614F35FC18EE}"/>
          </ac:picMkLst>
        </pc:picChg>
        <pc:picChg chg="add del mod">
          <ac:chgData name="Vladimir Djukanovic" userId="531fee88-bd9b-4ddf-92c3-017dce769294" providerId="ADAL" clId="{63FBD6CA-B6A7-4D06-8329-F0320082AF44}" dt="2018-10-24T14:30:16.438" v="1485" actId="478"/>
          <ac:picMkLst>
            <pc:docMk/>
            <pc:sldMk cId="1846452602" sldId="263"/>
            <ac:picMk id="9" creationId="{015C1E04-5209-4077-A4CD-50290DDC2F7B}"/>
          </ac:picMkLst>
        </pc:picChg>
      </pc:sldChg>
      <pc:sldChg chg="addSp delSp modSp add">
        <pc:chgData name="Vladimir Djukanovic" userId="531fee88-bd9b-4ddf-92c3-017dce769294" providerId="ADAL" clId="{63FBD6CA-B6A7-4D06-8329-F0320082AF44}" dt="2018-10-24T14:37:22.392" v="1551" actId="20577"/>
        <pc:sldMkLst>
          <pc:docMk/>
          <pc:sldMk cId="1664140225" sldId="281"/>
        </pc:sldMkLst>
        <pc:spChg chg="del">
          <ac:chgData name="Vladimir Djukanovic" userId="531fee88-bd9b-4ddf-92c3-017dce769294" providerId="ADAL" clId="{63FBD6CA-B6A7-4D06-8329-F0320082AF44}" dt="2018-10-24T14:33:58.008" v="1506" actId="478"/>
          <ac:spMkLst>
            <pc:docMk/>
            <pc:sldMk cId="1664140225" sldId="281"/>
            <ac:spMk id="5" creationId="{66068CC2-CFC1-44EA-B4E9-7CDAB6DB8789}"/>
          </ac:spMkLst>
        </pc:spChg>
        <pc:spChg chg="mod">
          <ac:chgData name="Vladimir Djukanovic" userId="531fee88-bd9b-4ddf-92c3-017dce769294" providerId="ADAL" clId="{63FBD6CA-B6A7-4D06-8329-F0320082AF44}" dt="2018-10-24T14:37:22.392" v="1551" actId="20577"/>
          <ac:spMkLst>
            <pc:docMk/>
            <pc:sldMk cId="1664140225" sldId="281"/>
            <ac:spMk id="6" creationId="{7C95E0D3-5AA5-41A6-8266-F9D5DF885AC1}"/>
          </ac:spMkLst>
        </pc:spChg>
        <pc:picChg chg="add mod">
          <ac:chgData name="Vladimir Djukanovic" userId="531fee88-bd9b-4ddf-92c3-017dce769294" providerId="ADAL" clId="{63FBD6CA-B6A7-4D06-8329-F0320082AF44}" dt="2018-10-24T14:34:42.054" v="1517" actId="1076"/>
          <ac:picMkLst>
            <pc:docMk/>
            <pc:sldMk cId="1664140225" sldId="281"/>
            <ac:picMk id="4" creationId="{5F34553B-DFB9-4E90-A45D-36092F2E81F9}"/>
          </ac:picMkLst>
        </pc:picChg>
        <pc:picChg chg="add mod">
          <ac:chgData name="Vladimir Djukanovic" userId="531fee88-bd9b-4ddf-92c3-017dce769294" providerId="ADAL" clId="{63FBD6CA-B6A7-4D06-8329-F0320082AF44}" dt="2018-10-24T14:36:35.743" v="1544" actId="14100"/>
          <ac:picMkLst>
            <pc:docMk/>
            <pc:sldMk cId="1664140225" sldId="281"/>
            <ac:picMk id="8" creationId="{86606F8B-49F3-4182-8B01-DA8034B0A3D8}"/>
          </ac:picMkLst>
        </pc:picChg>
      </pc:sldChg>
    </pc:docChg>
  </pc:docChgLst>
  <pc:docChgLst>
    <pc:chgData name="Bastien Delbouys" userId="S::bds18002@student.mdh.se::bd00e1b1-de21-4a58-9f48-315acb855e95" providerId="AD" clId="Web-{BF610CF2-F64F-4C2D-A3B6-9A3A6D0B488E}"/>
    <pc:docChg chg="modSld">
      <pc:chgData name="Bastien Delbouys" userId="S::bds18002@student.mdh.se::bd00e1b1-de21-4a58-9f48-315acb855e95" providerId="AD" clId="Web-{BF610CF2-F64F-4C2D-A3B6-9A3A6D0B488E}" dt="2018-11-07T23:16:17.601" v="1419" actId="20577"/>
      <pc:docMkLst>
        <pc:docMk/>
      </pc:docMkLst>
      <pc:sldChg chg="modSp">
        <pc:chgData name="Bastien Delbouys" userId="S::bds18002@student.mdh.se::bd00e1b1-de21-4a58-9f48-315acb855e95" providerId="AD" clId="Web-{BF610CF2-F64F-4C2D-A3B6-9A3A6D0B488E}" dt="2018-11-07T23:07:25.878" v="1008" actId="20577"/>
        <pc:sldMkLst>
          <pc:docMk/>
          <pc:sldMk cId="275817620" sldId="288"/>
        </pc:sldMkLst>
        <pc:spChg chg="mod">
          <ac:chgData name="Bastien Delbouys" userId="S::bds18002@student.mdh.se::bd00e1b1-de21-4a58-9f48-315acb855e95" providerId="AD" clId="Web-{BF610CF2-F64F-4C2D-A3B6-9A3A6D0B488E}" dt="2018-11-07T23:07:25.878" v="1008" actId="20577"/>
          <ac:spMkLst>
            <pc:docMk/>
            <pc:sldMk cId="275817620" sldId="288"/>
            <ac:spMk id="2" creationId="{DC0B5CE3-D4DD-44F6-AED7-45FFD24F1F91}"/>
          </ac:spMkLst>
        </pc:spChg>
      </pc:sldChg>
      <pc:sldChg chg="modSp">
        <pc:chgData name="Bastien Delbouys" userId="S::bds18002@student.mdh.se::bd00e1b1-de21-4a58-9f48-315acb855e95" providerId="AD" clId="Web-{BF610CF2-F64F-4C2D-A3B6-9A3A6D0B488E}" dt="2018-11-07T23:16:17.601" v="1418" actId="20577"/>
        <pc:sldMkLst>
          <pc:docMk/>
          <pc:sldMk cId="952673919" sldId="289"/>
        </pc:sldMkLst>
        <pc:spChg chg="mod">
          <ac:chgData name="Bastien Delbouys" userId="S::bds18002@student.mdh.se::bd00e1b1-de21-4a58-9f48-315acb855e95" providerId="AD" clId="Web-{BF610CF2-F64F-4C2D-A3B6-9A3A6D0B488E}" dt="2018-11-07T23:16:17.601" v="1418" actId="20577"/>
          <ac:spMkLst>
            <pc:docMk/>
            <pc:sldMk cId="952673919" sldId="289"/>
            <ac:spMk id="2" creationId="{DC0B5CE3-D4DD-44F6-AED7-45FFD24F1F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-1016" y="2196976"/>
            <a:ext cx="180528" cy="132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1743604"/>
            <a:ext cx="5893594" cy="1151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 err="1">
                <a:sym typeface="Gill Sans" charset="0"/>
              </a:rPr>
              <a:t>Click</a:t>
            </a:r>
            <a:r>
              <a:rPr lang="sv-SE" noProof="0">
                <a:sym typeface="Gill Sans" charset="0"/>
              </a:rPr>
              <a:t> to </a:t>
            </a:r>
            <a:r>
              <a:rPr lang="sv-SE" noProof="0" err="1">
                <a:sym typeface="Gill Sans" charset="0"/>
              </a:rPr>
              <a:t>edit</a:t>
            </a:r>
            <a:r>
              <a:rPr lang="sv-SE" noProof="0">
                <a:sym typeface="Gill Sans" charset="0"/>
              </a:rPr>
              <a:t> Master </a:t>
            </a:r>
            <a:r>
              <a:rPr lang="sv-SE" noProof="0" err="1">
                <a:sym typeface="Gill Sans" charset="0"/>
              </a:rPr>
              <a:t>title</a:t>
            </a:r>
            <a:r>
              <a:rPr lang="sv-SE" noProof="0">
                <a:sym typeface="Gill Sans" charset="0"/>
              </a:rPr>
              <a:t> </a:t>
            </a:r>
            <a:r>
              <a:rPr lang="sv-SE" noProof="0" err="1">
                <a:sym typeface="Gill Sans" charset="0"/>
              </a:rPr>
              <a:t>style</a:t>
            </a:r>
            <a:endParaRPr lang="sv-SE" noProof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2946797"/>
            <a:ext cx="5893594" cy="6622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 err="1">
                <a:sym typeface="Gill Sans" charset="0"/>
              </a:rPr>
              <a:t>Click</a:t>
            </a:r>
            <a:r>
              <a:rPr lang="sv-SE" noProof="0">
                <a:sym typeface="Gill Sans" charset="0"/>
              </a:rPr>
              <a:t> to </a:t>
            </a:r>
            <a:r>
              <a:rPr lang="sv-SE" noProof="0" err="1">
                <a:sym typeface="Gill Sans" charset="0"/>
              </a:rPr>
              <a:t>edit</a:t>
            </a:r>
            <a:r>
              <a:rPr lang="sv-SE" noProof="0">
                <a:sym typeface="Gill Sans" charset="0"/>
              </a:rPr>
              <a:t> Master text</a:t>
            </a:r>
          </a:p>
        </p:txBody>
      </p:sp>
      <p:pic>
        <p:nvPicPr>
          <p:cNvPr id="6" name="Picture 2" descr="droppe_eng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11109" y="1968500"/>
            <a:ext cx="2213419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8" y="1477347"/>
            <a:ext cx="6626225" cy="3793153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477347"/>
            <a:ext cx="3313112" cy="3793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1" y="1477347"/>
            <a:ext cx="3313113" cy="3793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537354"/>
            <a:ext cx="3241104" cy="7351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317440"/>
            <a:ext cx="3238500" cy="293983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537354"/>
            <a:ext cx="3242693" cy="7351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317440"/>
            <a:ext cx="3240088" cy="2939831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droppe_eng.pn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28600" y="277213"/>
            <a:ext cx="88701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0096" y="416616"/>
            <a:ext cx="6552728" cy="106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8" y="1486131"/>
            <a:ext cx="662622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5235132"/>
            <a:ext cx="801687" cy="202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0" fontAlgn="base" latinLnBrk="0" hangingPunct="0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Presentation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03/11/2018</a:t>
            </a:r>
          </a:p>
          <a:p>
            <a:r>
              <a:rPr lang="sv-SE"/>
              <a:t>Group 1</a:t>
            </a:r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2B9DB1-2CA3-4E5A-AD8C-C393413C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A166410-317D-4DE6-B4CB-EBD9B6BE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Dynamic </a:t>
            </a:r>
            <a:r>
              <a:rPr lang="it-IT" err="1"/>
              <a:t>Structure</a:t>
            </a:r>
            <a:r>
              <a:rPr lang="it-IT"/>
              <a:t> – search</a:t>
            </a:r>
            <a:br>
              <a:rPr lang="it-IT"/>
            </a:br>
            <a:endParaRPr lang="it-IT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2DEE57B-274E-4CED-AC80-BCF9DE2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10" y="954448"/>
            <a:ext cx="6627583" cy="46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3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7C83F79-3747-4487-829A-B18A7060A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AFAC6A2-62CF-4166-BD49-CEF5B506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96" y="416616"/>
            <a:ext cx="7734777" cy="510910"/>
          </a:xfrm>
        </p:spPr>
        <p:txBody>
          <a:bodyPr>
            <a:normAutofit fontScale="90000"/>
          </a:bodyPr>
          <a:lstStyle/>
          <a:p>
            <a:r>
              <a:rPr lang="it-IT" sz="3200"/>
              <a:t>Dynamic </a:t>
            </a:r>
            <a:r>
              <a:rPr lang="it-IT" sz="3200" err="1"/>
              <a:t>Structure</a:t>
            </a:r>
            <a:r>
              <a:rPr lang="it-IT" sz="3200"/>
              <a:t> – </a:t>
            </a:r>
            <a:r>
              <a:rPr lang="it-IT" sz="3200" err="1"/>
              <a:t>inspect</a:t>
            </a:r>
            <a:r>
              <a:rPr lang="it-IT" sz="3200"/>
              <a:t> and admin</a:t>
            </a:r>
            <a:endParaRPr lang="it-IT"/>
          </a:p>
        </p:txBody>
      </p:sp>
      <p:pic>
        <p:nvPicPr>
          <p:cNvPr id="4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852DB6C-DE0C-4820-A93D-D218DCAB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68" y="1035258"/>
            <a:ext cx="7429690" cy="45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53135F8-E54B-4830-99B5-26F105FB4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1ED8B98-EDF9-4D86-8054-06018C2F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Dynamic structure - admin</a:t>
            </a:r>
          </a:p>
        </p:txBody>
      </p:sp>
      <p:pic>
        <p:nvPicPr>
          <p:cNvPr id="4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707EF26B-0185-4D78-AEA6-EE6A5A25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58" y="1514"/>
            <a:ext cx="9211205" cy="59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6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C0B5CE3-D4DD-44F6-AED7-45FFD24F1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b="1"/>
              <a:t>Applications :</a:t>
            </a:r>
          </a:p>
          <a:p>
            <a:r>
              <a:rPr lang="fr-FR"/>
              <a:t>Desktop application, in C#, </a:t>
            </a:r>
            <a:r>
              <a:rPr lang="fr-FR" err="1"/>
              <a:t>used</a:t>
            </a:r>
            <a:r>
              <a:rPr lang="fr-FR"/>
              <a:t> by the admin.</a:t>
            </a:r>
          </a:p>
          <a:p>
            <a:r>
              <a:rPr lang="fr-FR"/>
              <a:t>ASP .NET application, for the client, </a:t>
            </a:r>
            <a:r>
              <a:rPr lang="fr-FR" err="1"/>
              <a:t>using</a:t>
            </a:r>
            <a:r>
              <a:rPr lang="fr-FR"/>
              <a:t> a CSS/JS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called</a:t>
            </a:r>
            <a:r>
              <a:rPr lang="fr-FR"/>
              <a:t> </a:t>
            </a:r>
            <a:r>
              <a:rPr lang="fr-FR" err="1"/>
              <a:t>Materialize</a:t>
            </a:r>
            <a:r>
              <a:rPr lang="fr-FR"/>
              <a:t> for the UI.</a:t>
            </a:r>
          </a:p>
          <a:p>
            <a:r>
              <a:rPr lang="fr-FR" err="1"/>
              <a:t>Both</a:t>
            </a:r>
            <a:r>
              <a:rPr lang="fr-FR"/>
              <a:t> use a </a:t>
            </a:r>
            <a:r>
              <a:rPr lang="fr-FR" err="1"/>
              <a:t>different</a:t>
            </a:r>
            <a:r>
              <a:rPr lang="fr-FR"/>
              <a:t> interface to </a:t>
            </a:r>
            <a:r>
              <a:rPr lang="fr-FR" err="1"/>
              <a:t>communicate</a:t>
            </a:r>
            <a:r>
              <a:rPr lang="fr-FR"/>
              <a:t> </a:t>
            </a:r>
            <a:r>
              <a:rPr lang="fr-FR" err="1"/>
              <a:t>with</a:t>
            </a:r>
            <a:r>
              <a:rPr lang="fr-FR"/>
              <a:t> the </a:t>
            </a:r>
            <a:r>
              <a:rPr lang="fr-FR" err="1"/>
              <a:t>controller</a:t>
            </a:r>
            <a:r>
              <a:rPr lang="fr-FR"/>
              <a:t> unit.</a:t>
            </a:r>
          </a:p>
          <a:p>
            <a:endParaRPr lang="fr-FR"/>
          </a:p>
          <a:p>
            <a:pPr marL="0" indent="0">
              <a:buNone/>
            </a:pPr>
            <a:r>
              <a:rPr lang="fr-FR" b="1" err="1"/>
              <a:t>Reflection</a:t>
            </a:r>
            <a:r>
              <a:rPr lang="fr-FR" b="1"/>
              <a:t> :</a:t>
            </a:r>
          </a:p>
          <a:p>
            <a:r>
              <a:rPr lang="fr-FR"/>
              <a:t>For Java, IKVM.NET </a:t>
            </a:r>
            <a:r>
              <a:rPr lang="fr-FR" err="1"/>
              <a:t>allows</a:t>
            </a:r>
            <a:r>
              <a:rPr lang="fr-FR"/>
              <a:t> the use of Java code </a:t>
            </a:r>
            <a:r>
              <a:rPr lang="fr-FR" err="1"/>
              <a:t>direcly</a:t>
            </a:r>
            <a:r>
              <a:rPr lang="fr-FR"/>
              <a:t> on .NET.</a:t>
            </a:r>
          </a:p>
          <a:p>
            <a:r>
              <a:rPr lang="fr-FR"/>
              <a:t>For COM, the </a:t>
            </a:r>
            <a:r>
              <a:rPr lang="fr-FR" err="1"/>
              <a:t>LoadTypeLibEx</a:t>
            </a:r>
            <a:r>
              <a:rPr lang="fr-FR"/>
              <a:t> </a:t>
            </a:r>
            <a:r>
              <a:rPr lang="fr-FR" err="1"/>
              <a:t>function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used</a:t>
            </a:r>
            <a:r>
              <a:rPr lang="fr-FR"/>
              <a:t> and </a:t>
            </a:r>
            <a:r>
              <a:rPr lang="fr-FR" err="1"/>
              <a:t>its</a:t>
            </a:r>
            <a:r>
              <a:rPr lang="fr-FR"/>
              <a:t> </a:t>
            </a:r>
            <a:r>
              <a:rPr lang="fr-FR" err="1"/>
              <a:t>result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send</a:t>
            </a:r>
            <a:r>
              <a:rPr lang="fr-FR"/>
              <a:t> </a:t>
            </a:r>
            <a:r>
              <a:rPr lang="fr-FR" err="1"/>
              <a:t>direclty</a:t>
            </a:r>
            <a:r>
              <a:rPr lang="fr-FR"/>
              <a:t> to the .NET part.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AE2D03-1322-42CC-B357-21A3C1EB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6B4CCA7-68BD-4827-BE8F-D0565DF7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81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C0B5CE3-D4DD-44F6-AED7-45FFD24F1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b="1"/>
              <a:t>Component </a:t>
            </a:r>
            <a:r>
              <a:rPr lang="fr-FR" b="1" err="1"/>
              <a:t>Testing</a:t>
            </a:r>
            <a:r>
              <a:rPr lang="fr-FR" b="1"/>
              <a:t> :</a:t>
            </a:r>
          </a:p>
          <a:p>
            <a:r>
              <a:rPr lang="fr-FR"/>
              <a:t>For </a:t>
            </a:r>
            <a:r>
              <a:rPr lang="fr-FR" err="1"/>
              <a:t>both</a:t>
            </a:r>
            <a:r>
              <a:rPr lang="fr-FR"/>
              <a:t> COM and Java inspection component, the tests </a:t>
            </a:r>
            <a:r>
              <a:rPr lang="fr-FR" err="1"/>
              <a:t>were</a:t>
            </a:r>
            <a:r>
              <a:rPr lang="fr-FR"/>
              <a:t> </a:t>
            </a:r>
            <a:r>
              <a:rPr lang="fr-FR" err="1"/>
              <a:t>done</a:t>
            </a:r>
            <a:r>
              <a:rPr lang="fr-FR"/>
              <a:t> in program </a:t>
            </a:r>
            <a:r>
              <a:rPr lang="fr-FR" err="1"/>
              <a:t>where</a:t>
            </a:r>
            <a:r>
              <a:rPr lang="fr-FR"/>
              <a:t> </a:t>
            </a:r>
            <a:r>
              <a:rPr lang="fr-FR" err="1"/>
              <a:t>only</a:t>
            </a:r>
            <a:r>
              <a:rPr lang="fr-FR"/>
              <a:t> one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used</a:t>
            </a:r>
            <a:r>
              <a:rPr lang="fr-FR"/>
              <a:t> to </a:t>
            </a:r>
            <a:r>
              <a:rPr lang="fr-FR" err="1"/>
              <a:t>inspect</a:t>
            </a:r>
            <a:r>
              <a:rPr lang="fr-FR"/>
              <a:t> a component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some</a:t>
            </a:r>
            <a:r>
              <a:rPr lang="fr-FR"/>
              <a:t> classes and interfaces.</a:t>
            </a:r>
          </a:p>
          <a:p>
            <a:endParaRPr lang="fr-FR"/>
          </a:p>
          <a:p>
            <a:pPr marL="0" indent="0">
              <a:buNone/>
            </a:pPr>
            <a:r>
              <a:rPr lang="fr-FR" b="1"/>
              <a:t>Application </a:t>
            </a:r>
            <a:r>
              <a:rPr lang="fr-FR" b="1" err="1"/>
              <a:t>Testing</a:t>
            </a:r>
            <a:r>
              <a:rPr lang="fr-FR" b="1"/>
              <a:t> :</a:t>
            </a:r>
          </a:p>
          <a:p>
            <a:r>
              <a:rPr lang="fr-FR"/>
              <a:t>A </a:t>
            </a:r>
            <a:r>
              <a:rPr lang="fr-FR" err="1"/>
              <a:t>complete</a:t>
            </a:r>
            <a:r>
              <a:rPr lang="fr-FR"/>
              <a:t> test of </a:t>
            </a:r>
            <a:r>
              <a:rPr lang="fr-FR" err="1"/>
              <a:t>each</a:t>
            </a:r>
            <a:r>
              <a:rPr lang="fr-FR"/>
              <a:t> </a:t>
            </a:r>
            <a:r>
              <a:rPr lang="fr-FR" err="1"/>
              <a:t>functionality</a:t>
            </a:r>
            <a:r>
              <a:rPr lang="fr-FR"/>
              <a:t> of </a:t>
            </a:r>
            <a:r>
              <a:rPr lang="fr-FR" err="1"/>
              <a:t>each</a:t>
            </a:r>
            <a:r>
              <a:rPr lang="fr-FR"/>
              <a:t> application, </a:t>
            </a:r>
            <a:r>
              <a:rPr lang="fr-FR" err="1"/>
              <a:t>was</a:t>
            </a:r>
            <a:r>
              <a:rPr lang="fr-FR"/>
              <a:t> </a:t>
            </a:r>
            <a:r>
              <a:rPr lang="fr-FR" err="1"/>
              <a:t>done</a:t>
            </a:r>
            <a:r>
              <a:rPr lang="fr-FR"/>
              <a:t>. </a:t>
            </a:r>
          </a:p>
          <a:p>
            <a:r>
              <a:rPr lang="fr-FR"/>
              <a:t>A </a:t>
            </a:r>
            <a:r>
              <a:rPr lang="fr-FR" err="1"/>
              <a:t>functionality</a:t>
            </a:r>
            <a:r>
              <a:rPr lang="fr-FR"/>
              <a:t> </a:t>
            </a:r>
            <a:r>
              <a:rPr lang="fr-FR" err="1"/>
              <a:t>was</a:t>
            </a:r>
            <a:r>
              <a:rPr lang="fr-FR"/>
              <a:t> </a:t>
            </a:r>
            <a:r>
              <a:rPr lang="fr-FR" err="1"/>
              <a:t>choose</a:t>
            </a:r>
            <a:r>
              <a:rPr lang="fr-FR"/>
              <a:t>, </a:t>
            </a:r>
            <a:r>
              <a:rPr lang="fr-FR" err="1"/>
              <a:t>it's</a:t>
            </a:r>
            <a:r>
              <a:rPr lang="fr-FR"/>
              <a:t> </a:t>
            </a:r>
            <a:r>
              <a:rPr lang="fr-FR" err="1"/>
              <a:t>expected</a:t>
            </a:r>
            <a:r>
              <a:rPr lang="fr-FR"/>
              <a:t> </a:t>
            </a:r>
            <a:r>
              <a:rPr lang="fr-FR" err="1"/>
              <a:t>outcome</a:t>
            </a:r>
            <a:r>
              <a:rPr lang="fr-FR"/>
              <a:t> </a:t>
            </a:r>
            <a:r>
              <a:rPr lang="fr-FR" err="1"/>
              <a:t>was</a:t>
            </a:r>
            <a:r>
              <a:rPr lang="fr-FR"/>
              <a:t> </a:t>
            </a:r>
            <a:r>
              <a:rPr lang="fr-FR" err="1"/>
              <a:t>known</a:t>
            </a:r>
            <a:r>
              <a:rPr lang="fr-FR"/>
              <a:t>, if the </a:t>
            </a:r>
            <a:r>
              <a:rPr lang="fr-FR" err="1"/>
              <a:t>actual</a:t>
            </a:r>
            <a:r>
              <a:rPr lang="fr-FR"/>
              <a:t> </a:t>
            </a:r>
            <a:r>
              <a:rPr lang="fr-FR" err="1"/>
              <a:t>outcome</a:t>
            </a:r>
            <a:r>
              <a:rPr lang="fr-FR"/>
              <a:t> match the test PASS.</a:t>
            </a:r>
          </a:p>
          <a:p>
            <a:r>
              <a:rPr lang="fr-FR"/>
              <a:t>The </a:t>
            </a:r>
            <a:r>
              <a:rPr lang="fr-FR" err="1"/>
              <a:t>complete</a:t>
            </a:r>
            <a:r>
              <a:rPr lang="fr-FR"/>
              <a:t> </a:t>
            </a:r>
            <a:r>
              <a:rPr lang="fr-FR" err="1"/>
              <a:t>list</a:t>
            </a:r>
            <a:r>
              <a:rPr lang="fr-FR"/>
              <a:t> of the tests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available</a:t>
            </a:r>
            <a:r>
              <a:rPr lang="fr-FR"/>
              <a:t> on the </a:t>
            </a:r>
            <a:r>
              <a:rPr lang="fr-FR" err="1"/>
              <a:t>project</a:t>
            </a:r>
            <a:r>
              <a:rPr lang="fr-FR"/>
              <a:t> repository.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AE2D03-1322-42CC-B357-21A3C1EB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6B4CCA7-68BD-4827-BE8F-D0565DF7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95267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8585C-5E83-4F33-B829-40063F28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7C95E0D3-5AA5-41A6-8266-F9D5DF885AC1}"/>
              </a:ext>
            </a:extLst>
          </p:cNvPr>
          <p:cNvSpPr>
            <a:spLocks noGrp="1"/>
          </p:cNvSpPr>
          <p:nvPr/>
        </p:nvSpPr>
        <p:spPr>
          <a:xfrm>
            <a:off x="1250096" y="416616"/>
            <a:ext cx="6552728" cy="106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marL="0" marR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sv-SE" sz="3600" b="1" u="none" kern="1200" noProof="0" dirty="0">
                <a:solidFill>
                  <a:schemeClr val="tx1"/>
                </a:solidFill>
                <a:latin typeface="+mj-lt"/>
                <a:ea typeface="+mj-ea"/>
                <a:cs typeface="Arial"/>
                <a:sym typeface="Gill Sans" charset="0"/>
              </a:defRPr>
            </a:lvl1pPr>
          </a:lstStyle>
          <a:p>
            <a:r>
              <a:rPr lang="en-US"/>
              <a:t>Software demonstration</a:t>
            </a:r>
            <a:endParaRPr lang="it-IT"/>
          </a:p>
        </p:txBody>
      </p:sp>
      <p:pic>
        <p:nvPicPr>
          <p:cNvPr id="1026" name="Picture 2" descr="https://blog.ezwim.com/hs-fs/hubfs/blog_images/Demo.png?t=1539353061217&amp;width=862&amp;height=463&amp;name=Demo.png">
            <a:extLst>
              <a:ext uri="{FF2B5EF4-FFF2-40B4-BE49-F238E27FC236}">
                <a16:creationId xmlns:a16="http://schemas.microsoft.com/office/drawing/2014/main" id="{14C12B68-6FBA-4544-B6D3-32459461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798"/>
            <a:ext cx="82105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4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numm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16</a:t>
            </a:fld>
            <a:endParaRPr lang="sv-SE"/>
          </a:p>
        </p:txBody>
      </p:sp>
      <p:pic>
        <p:nvPicPr>
          <p:cNvPr id="1026" name="Picture 2" descr="Ð ÐµÐ·ÑÐ»ÑÐ°Ñ ÑÐ»Ð¸ÐºÐ° Ð·Ð° Questions png">
            <a:extLst>
              <a:ext uri="{FF2B5EF4-FFF2-40B4-BE49-F238E27FC236}">
                <a16:creationId xmlns:a16="http://schemas.microsoft.com/office/drawing/2014/main" id="{EBAC4C1B-7811-46ED-B6DD-8A62FA39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946488"/>
            <a:ext cx="8135815" cy="48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1C37DF-5732-4165-8E98-FE6C36B2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9172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51413-AE88-4C8A-8014-E6FEE027D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/>
              <a:t>Organization and plan</a:t>
            </a:r>
          </a:p>
          <a:p>
            <a:pPr fontAlgn="base"/>
            <a:r>
              <a:rPr lang="en-US" dirty="0"/>
              <a:t>Results and experiences</a:t>
            </a:r>
          </a:p>
          <a:p>
            <a:pPr fontAlgn="base"/>
            <a:r>
              <a:rPr lang="en-US" dirty="0"/>
              <a:t>Design overview </a:t>
            </a:r>
          </a:p>
          <a:p>
            <a:pPr lvl="1" fontAlgn="base"/>
            <a:r>
              <a:rPr lang="en-US" dirty="0"/>
              <a:t>Component diagram </a:t>
            </a:r>
          </a:p>
          <a:p>
            <a:pPr lvl="1" fontAlgn="base"/>
            <a:r>
              <a:rPr lang="en-US" dirty="0"/>
              <a:t>Static structure </a:t>
            </a:r>
          </a:p>
          <a:p>
            <a:pPr lvl="1" fontAlgn="base"/>
            <a:r>
              <a:rPr lang="en-US" dirty="0"/>
              <a:t>Dynamic structure </a:t>
            </a:r>
          </a:p>
          <a:p>
            <a:pPr fontAlgn="base"/>
            <a:r>
              <a:rPr lang="en-US" dirty="0"/>
              <a:t>Implementation and testing</a:t>
            </a:r>
          </a:p>
          <a:p>
            <a:pPr fontAlgn="base"/>
            <a:r>
              <a:rPr lang="en-US" dirty="0"/>
              <a:t>Software demonstration</a:t>
            </a:r>
          </a:p>
          <a:p>
            <a:pPr fontAlgn="base"/>
            <a:r>
              <a:rPr lang="en-US" dirty="0"/>
              <a:t>Questions and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95719-8821-4517-8B5B-0C2F6660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0DA2A7-A5E0-41A1-A9F8-6B7C5A55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8316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D53223-F2DE-4033-B9CC-EC5C62D2D4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768" y="1333572"/>
            <a:ext cx="7644888" cy="3877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Organization:</a:t>
            </a:r>
          </a:p>
          <a:p>
            <a:pPr marL="0"/>
            <a:r>
              <a:rPr lang="en-US" sz="2400"/>
              <a:t>Meetings almost every week to coordinate and plan work.</a:t>
            </a:r>
          </a:p>
          <a:p>
            <a:pPr marL="0"/>
            <a:r>
              <a:rPr lang="en-US" sz="2400"/>
              <a:t>Microsoft Teams was used for communication, sharing of files and communication progress of the work.</a:t>
            </a:r>
          </a:p>
          <a:p>
            <a:pPr marL="0"/>
            <a:r>
              <a:rPr lang="en-US" sz="2400"/>
              <a:t>GitHub was used to host the project repository.</a:t>
            </a:r>
          </a:p>
          <a:p>
            <a:pPr marL="0"/>
            <a:r>
              <a:rPr lang="en-US" sz="2400"/>
              <a:t>Trello was never used during the project.</a:t>
            </a:r>
          </a:p>
          <a:p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D8E6C-13E5-48F4-801C-502C643D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5AFA5-A85D-45E1-B843-537D8AB0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80" y="320767"/>
            <a:ext cx="6552728" cy="1068058"/>
          </a:xfrm>
        </p:spPr>
        <p:txBody>
          <a:bodyPr/>
          <a:lstStyle/>
          <a:p>
            <a:r>
              <a:rPr lang="en-US"/>
              <a:t>Organization and plan</a:t>
            </a:r>
          </a:p>
        </p:txBody>
      </p:sp>
    </p:spTree>
    <p:extLst>
      <p:ext uri="{BB962C8B-B14F-4D97-AF65-F5344CB8AC3E}">
        <p14:creationId xmlns:p14="http://schemas.microsoft.com/office/powerpoint/2010/main" val="282280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FF161-5D03-4741-94A3-FDAB29D6E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911" y="1129894"/>
            <a:ext cx="8351959" cy="41166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/>
              <a:t>Planning</a:t>
            </a:r>
            <a:r>
              <a:rPr lang="en-US" sz="2400"/>
              <a:t>:</a:t>
            </a:r>
          </a:p>
          <a:p>
            <a:pPr marL="0"/>
            <a:r>
              <a:rPr lang="en-US" sz="2400"/>
              <a:t>Divided into four phases: planning, design, implementation and project analysis.</a:t>
            </a:r>
          </a:p>
          <a:p>
            <a:pPr marL="0"/>
            <a:r>
              <a:rPr lang="en-US" sz="2400"/>
              <a:t>Planning: agree on a project plan and write it down.</a:t>
            </a:r>
          </a:p>
          <a:p>
            <a:pPr marL="0"/>
            <a:r>
              <a:rPr lang="en-US" sz="2400"/>
              <a:t>Design: design UML diagrams, agreeing on the UI, sketching the UI and write down an initial design document.</a:t>
            </a:r>
          </a:p>
          <a:p>
            <a:pPr marL="0"/>
            <a:r>
              <a:rPr lang="en-US" sz="2400"/>
              <a:t>Implementation: implement the system, test the system and update the design document.</a:t>
            </a:r>
          </a:p>
          <a:p>
            <a:pPr marL="0"/>
            <a:r>
              <a:rPr lang="en-US" sz="2400"/>
              <a:t>Project analysis: analyze the result of the project and write a project analysis report.</a:t>
            </a:r>
          </a:p>
          <a:p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7B7E1-4307-4458-9559-7A711876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4FBDE-F401-4962-A9FE-F1140D8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22" y="284823"/>
            <a:ext cx="6552728" cy="708625"/>
          </a:xfrm>
        </p:spPr>
        <p:txBody>
          <a:bodyPr/>
          <a:lstStyle/>
          <a:p>
            <a:r>
              <a:rPr lang="en-US"/>
              <a:t>Organization and plan</a:t>
            </a:r>
            <a:endParaRPr lang="en-US" b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9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29FD5C-CF61-4455-955F-5623B2C4A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06" y="1573196"/>
            <a:ext cx="7584966" cy="3313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Project plan</a:t>
            </a:r>
          </a:p>
          <a:p>
            <a:r>
              <a:rPr lang="en-US" sz="2800"/>
              <a:t>Design document</a:t>
            </a:r>
          </a:p>
          <a:p>
            <a:r>
              <a:rPr lang="en-US" sz="2800"/>
              <a:t>Initial implementation</a:t>
            </a:r>
          </a:p>
          <a:p>
            <a:r>
              <a:rPr lang="en-US" sz="2800"/>
              <a:t>Complete implementation</a:t>
            </a:r>
          </a:p>
          <a:p>
            <a:r>
              <a:rPr lang="en-US" sz="2800"/>
              <a:t>Project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E3C8EF-786D-458E-8435-96520735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F3672-F823-4383-89D8-B115CC97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80" y="416616"/>
            <a:ext cx="6540744" cy="636738"/>
          </a:xfrm>
        </p:spPr>
        <p:txBody>
          <a:bodyPr>
            <a:normAutofit/>
          </a:bodyPr>
          <a:lstStyle/>
          <a:p>
            <a:r>
              <a:rPr lang="en-US"/>
              <a:t>Results and experiences 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964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FFC59-8FAD-4533-AA98-E8CA10E3C4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1894" y="1561215"/>
            <a:ext cx="6626225" cy="1289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Positive experiences</a:t>
            </a:r>
          </a:p>
          <a:p>
            <a:r>
              <a:rPr lang="en-US" sz="2800"/>
              <a:t>Improved possibilities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BB83B-0C08-4768-8E18-43CCF97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0BEC99-BF76-492F-8A1D-C7DC6A6F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experiences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114E259-A98B-46DF-9E1B-44555913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66" y="3058249"/>
            <a:ext cx="4050204" cy="23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FEAFBD-4A64-4A49-9C91-51F88E9FDA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/>
            <a:r>
              <a:rPr lang="en-US"/>
              <a:t>Component diagram</a:t>
            </a:r>
          </a:p>
          <a:p>
            <a:pPr fontAlgn="base"/>
            <a:r>
              <a:rPr lang="en-US"/>
              <a:t>Static structure – main functionality</a:t>
            </a:r>
          </a:p>
          <a:p>
            <a:pPr fontAlgn="base"/>
            <a:r>
              <a:rPr lang="en-US"/>
              <a:t>Dynamic structure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56BC7-42DA-4DAE-84D8-94861EA9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2D7EF7-94F1-482D-806E-9F9B42DB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overview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7CA0C2-6898-43FF-96D6-583A190AB8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001C690-927B-4312-BBDD-20D7E43C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96" y="416616"/>
            <a:ext cx="6552728" cy="545285"/>
          </a:xfrm>
        </p:spPr>
        <p:txBody>
          <a:bodyPr>
            <a:normAutofit fontScale="90000"/>
          </a:bodyPr>
          <a:lstStyle/>
          <a:p>
            <a:r>
              <a:rPr lang="en-US"/>
              <a:t>Component diagram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D4006E8C-1A88-4A90-8B08-7AD4BB03B9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" y="1045030"/>
            <a:ext cx="7885215" cy="43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68424" y="416615"/>
            <a:ext cx="7594221" cy="652164"/>
          </a:xfrm>
        </p:spPr>
        <p:txBody>
          <a:bodyPr>
            <a:normAutofit fontScale="90000"/>
          </a:bodyPr>
          <a:lstStyle/>
          <a:p>
            <a:pPr>
              <a:spcBef>
                <a:spcPts val="1400"/>
              </a:spcBef>
            </a:pPr>
            <a:r>
              <a:rPr lang="en-US"/>
              <a:t>Static structure – main functionality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A49F7-B872-48C5-AE5F-C3A729D36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68780"/>
            <a:ext cx="7744947" cy="436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5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FC9B7818685AC4C8BF1C5D803D22D38" ma:contentTypeVersion="4" ma:contentTypeDescription="Skapa ett nytt dokument." ma:contentTypeScope="" ma:versionID="60bbc3b1a9c973cd3894129027001199">
  <xsd:schema xmlns:xsd="http://www.w3.org/2001/XMLSchema" xmlns:xs="http://www.w3.org/2001/XMLSchema" xmlns:p="http://schemas.microsoft.com/office/2006/metadata/properties" xmlns:ns2="bede0427-9fc0-4912-bf84-71ad09034475" targetNamespace="http://schemas.microsoft.com/office/2006/metadata/properties" ma:root="true" ma:fieldsID="a4cf56315bb904ce89c7f1752eaa6b2e" ns2:_="">
    <xsd:import namespace="bede0427-9fc0-4912-bf84-71ad0903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e0427-9fc0-4912-bf84-71ad0903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F5D623-6D96-48D4-A481-DC2FEC3407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D1A278-CF40-44F8-9A2A-0A68DD660628}">
  <ds:schemaRefs>
    <ds:schemaRef ds:uri="bede0427-9fc0-4912-bf84-71ad09034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911C5B1-EEBD-4425-9A3A-785922060D1A}">
  <ds:schemaRefs>
    <ds:schemaRef ds:uri="bede0427-9fc0-4912-bf84-71ad090344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On-screen Show (16:10)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Gill Sans</vt:lpstr>
      <vt:lpstr>Office-tema</vt:lpstr>
      <vt:lpstr>Final Project Presentation</vt:lpstr>
      <vt:lpstr>Summary</vt:lpstr>
      <vt:lpstr>Organization and plan</vt:lpstr>
      <vt:lpstr>Organization and plan </vt:lpstr>
      <vt:lpstr>Results and experiences </vt:lpstr>
      <vt:lpstr>Results and experiences</vt:lpstr>
      <vt:lpstr>Design overview </vt:lpstr>
      <vt:lpstr>Component diagram</vt:lpstr>
      <vt:lpstr>Static structure – main functionality</vt:lpstr>
      <vt:lpstr>Dynamic Structure – search </vt:lpstr>
      <vt:lpstr>Dynamic Structure – inspect and admin</vt:lpstr>
      <vt:lpstr>Dynamic structure - admin</vt:lpstr>
      <vt:lpstr>Implementation</vt:lpstr>
      <vt:lpstr>Testing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Anna</dc:creator>
  <cp:lastModifiedBy>Vladimir Djukanovic</cp:lastModifiedBy>
  <cp:revision>2</cp:revision>
  <dcterms:created xsi:type="dcterms:W3CDTF">2012-06-18T19:54:16Z</dcterms:created>
  <dcterms:modified xsi:type="dcterms:W3CDTF">2018-11-08T07:32:48Z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0x0101009FC9B7818685AC4C8BF1C5D803D22D38</vt:lpwstr>
  </property>
</Properties>
</file>