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2" r:id="rId6"/>
    <p:sldId id="282" r:id="rId7"/>
    <p:sldId id="261" r:id="rId8"/>
    <p:sldId id="263" r:id="rId9"/>
    <p:sldId id="281" r:id="rId10"/>
    <p:sldId id="258" r:id="rId11"/>
  </p:sldIdLst>
  <p:sldSz cx="9144000" cy="5715000" type="screen16x1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">
          <p15:clr>
            <a:srgbClr val="A4A3A4"/>
          </p15:clr>
        </p15:guide>
        <p15:guide id="2" orient="horz" pos="3399">
          <p15:clr>
            <a:srgbClr val="A4A3A4"/>
          </p15:clr>
        </p15:guide>
        <p15:guide id="3" orient="horz" pos="3320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BD6CA-B6A7-4D06-8329-F0320082AF44}" v="256" dt="2018-10-25T07:21:2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>
        <p:guide orient="horz" pos="511"/>
        <p:guide orient="horz" pos="3399"/>
        <p:guide orient="horz" pos="3320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ar Matovic" userId="S::amc18003@student.mdh.se::e58e9d40-32e3-4171-bbd5-983415c49f51" providerId="AD" clId="Web-{59C4440F-5ED1-4546-9D82-1F16CED57FFE}"/>
    <pc:docChg chg="modSld">
      <pc:chgData name="Aleksandar Matovic" userId="S::amc18003@student.mdh.se::e58e9d40-32e3-4171-bbd5-983415c49f51" providerId="AD" clId="Web-{59C4440F-5ED1-4546-9D82-1F16CED57FFE}" dt="2018-10-17T21:59:47.615" v="307"/>
      <pc:docMkLst>
        <pc:docMk/>
      </pc:docMkLst>
      <pc:sldChg chg="addSp delSp modSp addAnim modAnim">
        <pc:chgData name="Aleksandar Matovic" userId="S::amc18003@student.mdh.se::e58e9d40-32e3-4171-bbd5-983415c49f51" providerId="AD" clId="Web-{59C4440F-5ED1-4546-9D82-1F16CED57FFE}" dt="2018-10-17T21:59:47.615" v="307"/>
        <pc:sldMkLst>
          <pc:docMk/>
          <pc:sldMk cId="109652283" sldId="270"/>
        </pc:sldMkLst>
        <pc:spChg chg="mod">
          <ac:chgData name="Aleksandar Matovic" userId="S::amc18003@student.mdh.se::e58e9d40-32e3-4171-bbd5-983415c49f51" providerId="AD" clId="Web-{59C4440F-5ED1-4546-9D82-1F16CED57FFE}" dt="2018-10-17T21:59:09.459" v="301" actId="20577"/>
          <ac:spMkLst>
            <pc:docMk/>
            <pc:sldMk cId="109652283" sldId="270"/>
            <ac:spMk id="2" creationId="{CA3DFA79-D872-4F75-BCB7-2F540D3AE6D1}"/>
          </ac:spMkLst>
        </pc:spChg>
        <pc:spChg chg="mod">
          <ac:chgData name="Aleksandar Matovic" userId="S::amc18003@student.mdh.se::e58e9d40-32e3-4171-bbd5-983415c49f51" providerId="AD" clId="Web-{59C4440F-5ED1-4546-9D82-1F16CED57FFE}" dt="2018-10-17T21:26:28.911" v="8" actId="14100"/>
          <ac:spMkLst>
            <pc:docMk/>
            <pc:sldMk cId="109652283" sldId="270"/>
            <ac:spMk id="4" creationId="{DA018914-5596-4FF1-87B6-64BF18A73C97}"/>
          </ac:spMkLst>
        </pc:spChg>
        <pc:picChg chg="add del mod">
          <ac:chgData name="Aleksandar Matovic" userId="S::amc18003@student.mdh.se::e58e9d40-32e3-4171-bbd5-983415c49f51" providerId="AD" clId="Web-{59C4440F-5ED1-4546-9D82-1F16CED57FFE}" dt="2018-10-17T21:40:22.457" v="55"/>
          <ac:picMkLst>
            <pc:docMk/>
            <pc:sldMk cId="109652283" sldId="270"/>
            <ac:picMk id="5" creationId="{59F09E3A-89E0-482F-B8F4-D4A419B781AC}"/>
          </ac:picMkLst>
        </pc:picChg>
      </pc:sldChg>
    </pc:docChg>
  </pc:docChgLst>
  <pc:docChgLst>
    <pc:chgData name="Cristian Capozucco" userId="S::cco18001@student.mdh.se::c4bc8584-4a9c-4ea1-ad2e-d5558672c34a" providerId="AD" clId="Web-{3D14F882-19FE-4D6B-9B76-158344BE5C28}"/>
    <pc:docChg chg="modSld">
      <pc:chgData name="Cristian Capozucco" userId="S::cco18001@student.mdh.se::c4bc8584-4a9c-4ea1-ad2e-d5558672c34a" providerId="AD" clId="Web-{3D14F882-19FE-4D6B-9B76-158344BE5C28}" dt="2018-10-17T12:30:49.759" v="363" actId="20577"/>
      <pc:docMkLst>
        <pc:docMk/>
      </pc:docMkLst>
      <pc:sldChg chg="modSp">
        <pc:chgData name="Cristian Capozucco" userId="S::cco18001@student.mdh.se::c4bc8584-4a9c-4ea1-ad2e-d5558672c34a" providerId="AD" clId="Web-{3D14F882-19FE-4D6B-9B76-158344BE5C28}" dt="2018-10-17T12:22:29.634" v="70" actId="20577"/>
        <pc:sldMkLst>
          <pc:docMk/>
          <pc:sldMk cId="1365472032" sldId="256"/>
        </pc:sldMkLst>
        <pc:spChg chg="mod">
          <ac:chgData name="Cristian Capozucco" userId="S::cco18001@student.mdh.se::c4bc8584-4a9c-4ea1-ad2e-d5558672c34a" providerId="AD" clId="Web-{3D14F882-19FE-4D6B-9B76-158344BE5C28}" dt="2018-10-17T12:22:11.836" v="51" actId="20577"/>
          <ac:spMkLst>
            <pc:docMk/>
            <pc:sldMk cId="1365472032" sldId="256"/>
            <ac:spMk id="6" creationId="{00000000-0000-0000-0000-000000000000}"/>
          </ac:spMkLst>
        </pc:spChg>
        <pc:spChg chg="mod">
          <ac:chgData name="Cristian Capozucco" userId="S::cco18001@student.mdh.se::c4bc8584-4a9c-4ea1-ad2e-d5558672c34a" providerId="AD" clId="Web-{3D14F882-19FE-4D6B-9B76-158344BE5C28}" dt="2018-10-17T12:22:29.634" v="70" actId="20577"/>
          <ac:spMkLst>
            <pc:docMk/>
            <pc:sldMk cId="1365472032" sldId="256"/>
            <ac:spMk id="7" creationId="{00000000-0000-0000-0000-000000000000}"/>
          </ac:spMkLst>
        </pc:spChg>
      </pc:sldChg>
      <pc:sldChg chg="addSp delSp modSp mod modClrScheme chgLayout">
        <pc:chgData name="Cristian Capozucco" userId="S::cco18001@student.mdh.se::c4bc8584-4a9c-4ea1-ad2e-d5558672c34a" providerId="AD" clId="Web-{3D14F882-19FE-4D6B-9B76-158344BE5C28}" dt="2018-10-17T12:30:49.759" v="362" actId="20577"/>
        <pc:sldMkLst>
          <pc:docMk/>
          <pc:sldMk cId="418284591" sldId="257"/>
        </pc:sldMkLst>
        <pc:spChg chg="mod ord">
          <ac:chgData name="Cristian Capozucco" userId="S::cco18001@student.mdh.se::c4bc8584-4a9c-4ea1-ad2e-d5558672c34a" providerId="AD" clId="Web-{3D14F882-19FE-4D6B-9B76-158344BE5C28}" dt="2018-10-17T12:26:07.203" v="99"/>
          <ac:spMkLst>
            <pc:docMk/>
            <pc:sldMk cId="418284591" sldId="257"/>
            <ac:spMk id="2" creationId="{00000000-0000-0000-0000-000000000000}"/>
          </ac:spMkLst>
        </pc:spChg>
        <pc:spChg chg="del mod">
          <ac:chgData name="Cristian Capozucco" userId="S::cco18001@student.mdh.se::c4bc8584-4a9c-4ea1-ad2e-d5558672c34a" providerId="AD" clId="Web-{3D14F882-19FE-4D6B-9B76-158344BE5C28}" dt="2018-10-17T12:25:24.905" v="92"/>
          <ac:spMkLst>
            <pc:docMk/>
            <pc:sldMk cId="418284591" sldId="257"/>
            <ac:spMk id="3" creationId="{00000000-0000-0000-0000-000000000000}"/>
          </ac:spMkLst>
        </pc:spChg>
        <pc:spChg chg="mod ord">
          <ac:chgData name="Cristian Capozucco" userId="S::cco18001@student.mdh.se::c4bc8584-4a9c-4ea1-ad2e-d5558672c34a" providerId="AD" clId="Web-{3D14F882-19FE-4D6B-9B76-158344BE5C28}" dt="2018-10-17T12:26:07.203" v="99"/>
          <ac:spMkLst>
            <pc:docMk/>
            <pc:sldMk cId="418284591" sldId="257"/>
            <ac:spMk id="6" creationId="{00000000-0000-0000-0000-000000000000}"/>
          </ac:spMkLst>
        </pc:spChg>
        <pc:spChg chg="add mod">
          <ac:chgData name="Cristian Capozucco" userId="S::cco18001@student.mdh.se::c4bc8584-4a9c-4ea1-ad2e-d5558672c34a" providerId="AD" clId="Web-{3D14F882-19FE-4D6B-9B76-158344BE5C28}" dt="2018-10-17T12:30:49.759" v="362" actId="20577"/>
          <ac:spMkLst>
            <pc:docMk/>
            <pc:sldMk cId="418284591" sldId="257"/>
            <ac:spMk id="7" creationId="{52841894-0B32-4BF5-BA9C-966A553CA748}"/>
          </ac:spMkLst>
        </pc:spChg>
        <pc:picChg chg="add mod">
          <ac:chgData name="Cristian Capozucco" userId="S::cco18001@student.mdh.se::c4bc8584-4a9c-4ea1-ad2e-d5558672c34a" providerId="AD" clId="Web-{3D14F882-19FE-4D6B-9B76-158344BE5C28}" dt="2018-10-17T12:27:04.064" v="106" actId="1076"/>
          <ac:picMkLst>
            <pc:docMk/>
            <pc:sldMk cId="418284591" sldId="257"/>
            <ac:picMk id="4" creationId="{0177F7EC-D879-4E33-8A4E-ED667D621545}"/>
          </ac:picMkLst>
        </pc:picChg>
      </pc:sldChg>
    </pc:docChg>
  </pc:docChgLst>
  <pc:docChgLst>
    <pc:chgData name="Cristian Capozucco" userId="S::cco18001@student.mdh.se::c4bc8584-4a9c-4ea1-ad2e-d5558672c34a" providerId="AD" clId="Web-{8F53A716-23AA-480E-BD34-72222C91FCCE}"/>
    <pc:docChg chg="addSld delSld modSld">
      <pc:chgData name="Cristian Capozucco" userId="S::cco18001@student.mdh.se::c4bc8584-4a9c-4ea1-ad2e-d5558672c34a" providerId="AD" clId="Web-{8F53A716-23AA-480E-BD34-72222C91FCCE}" dt="2018-10-18T07:37:50.934" v="96"/>
      <pc:docMkLst>
        <pc:docMk/>
      </pc:docMkLst>
      <pc:sldChg chg="addSp modSp">
        <pc:chgData name="Cristian Capozucco" userId="S::cco18001@student.mdh.se::c4bc8584-4a9c-4ea1-ad2e-d5558672c34a" providerId="AD" clId="Web-{8F53A716-23AA-480E-BD34-72222C91FCCE}" dt="2018-10-18T07:36:57.371" v="92" actId="20577"/>
        <pc:sldMkLst>
          <pc:docMk/>
          <pc:sldMk cId="3197505913" sldId="259"/>
        </pc:sldMkLst>
        <pc:spChg chg="mod">
          <ac:chgData name="Cristian Capozucco" userId="S::cco18001@student.mdh.se::c4bc8584-4a9c-4ea1-ad2e-d5558672c34a" providerId="AD" clId="Web-{8F53A716-23AA-480E-BD34-72222C91FCCE}" dt="2018-10-18T07:33:29.419" v="23" actId="20577"/>
          <ac:spMkLst>
            <pc:docMk/>
            <pc:sldMk cId="3197505913" sldId="259"/>
            <ac:spMk id="2" creationId="{00000000-0000-0000-0000-000000000000}"/>
          </ac:spMkLst>
        </pc:spChg>
        <pc:spChg chg="mod">
          <ac:chgData name="Cristian Capozucco" userId="S::cco18001@student.mdh.se::c4bc8584-4a9c-4ea1-ad2e-d5558672c34a" providerId="AD" clId="Web-{8F53A716-23AA-480E-BD34-72222C91FCCE}" dt="2018-10-18T07:36:57.371" v="92" actId="20577"/>
          <ac:spMkLst>
            <pc:docMk/>
            <pc:sldMk cId="3197505913" sldId="259"/>
            <ac:spMk id="4" creationId="{00000000-0000-0000-0000-000000000000}"/>
          </ac:spMkLst>
        </pc:spChg>
        <pc:picChg chg="add mod">
          <ac:chgData name="Cristian Capozucco" userId="S::cco18001@student.mdh.se::c4bc8584-4a9c-4ea1-ad2e-d5558672c34a" providerId="AD" clId="Web-{8F53A716-23AA-480E-BD34-72222C91FCCE}" dt="2018-10-18T07:34:03.339" v="31" actId="1076"/>
          <ac:picMkLst>
            <pc:docMk/>
            <pc:sldMk cId="3197505913" sldId="259"/>
            <ac:picMk id="5" creationId="{B57D6C92-E77F-4900-BB0A-44941484607C}"/>
          </ac:picMkLst>
        </pc:picChg>
      </pc:sldChg>
      <pc:sldChg chg="modSp">
        <pc:chgData name="Cristian Capozucco" userId="S::cco18001@student.mdh.se::c4bc8584-4a9c-4ea1-ad2e-d5558672c34a" providerId="AD" clId="Web-{8F53A716-23AA-480E-BD34-72222C91FCCE}" dt="2018-10-18T07:35:09.245" v="79" actId="1076"/>
        <pc:sldMkLst>
          <pc:docMk/>
          <pc:sldMk cId="1846452602" sldId="263"/>
        </pc:sldMkLst>
        <pc:picChg chg="mod">
          <ac:chgData name="Cristian Capozucco" userId="S::cco18001@student.mdh.se::c4bc8584-4a9c-4ea1-ad2e-d5558672c34a" providerId="AD" clId="Web-{8F53A716-23AA-480E-BD34-72222C91FCCE}" dt="2018-10-18T07:35:09.245" v="79" actId="1076"/>
          <ac:picMkLst>
            <pc:docMk/>
            <pc:sldMk cId="1846452602" sldId="263"/>
            <ac:picMk id="9" creationId="{015C1E04-5209-4077-A4CD-50290DDC2F7B}"/>
          </ac:picMkLst>
        </pc:picChg>
      </pc:sldChg>
      <pc:sldChg chg="add replId">
        <pc:chgData name="Cristian Capozucco" userId="S::cco18001@student.mdh.se::c4bc8584-4a9c-4ea1-ad2e-d5558672c34a" providerId="AD" clId="Web-{8F53A716-23AA-480E-BD34-72222C91FCCE}" dt="2018-10-18T07:32:19.151" v="2"/>
        <pc:sldMkLst>
          <pc:docMk/>
          <pc:sldMk cId="698556369" sldId="280"/>
        </pc:sldMkLst>
      </pc:sldChg>
    </pc:docChg>
  </pc:docChgLst>
  <pc:docChgLst>
    <pc:chgData name="Aleksandar Matovic" userId="e58e9d40-32e3-4171-bbd5-983415c49f51" providerId="ADAL" clId="{624F0A37-ADDE-4EC6-B01E-2C55C4F2A229}"/>
    <pc:docChg chg="custSel addSld modSld">
      <pc:chgData name="Aleksandar Matovic" userId="e58e9d40-32e3-4171-bbd5-983415c49f51" providerId="ADAL" clId="{624F0A37-ADDE-4EC6-B01E-2C55C4F2A229}" dt="2018-10-18T08:05:53.464" v="330" actId="1076"/>
      <pc:docMkLst>
        <pc:docMk/>
      </pc:docMkLst>
      <pc:sldChg chg="modSp modAnim">
        <pc:chgData name="Aleksandar Matovic" userId="e58e9d40-32e3-4171-bbd5-983415c49f51" providerId="ADAL" clId="{624F0A37-ADDE-4EC6-B01E-2C55C4F2A229}" dt="2018-10-17T22:11:57.758" v="23" actId="1076"/>
        <pc:sldMkLst>
          <pc:docMk/>
          <pc:sldMk cId="109652283" sldId="270"/>
        </pc:sldMkLst>
        <pc:spChg chg="mod">
          <ac:chgData name="Aleksandar Matovic" userId="e58e9d40-32e3-4171-bbd5-983415c49f51" providerId="ADAL" clId="{624F0A37-ADDE-4EC6-B01E-2C55C4F2A229}" dt="2018-10-17T22:11:57.758" v="23" actId="1076"/>
          <ac:spMkLst>
            <pc:docMk/>
            <pc:sldMk cId="109652283" sldId="270"/>
            <ac:spMk id="2" creationId="{CA3DFA79-D872-4F75-BCB7-2F540D3AE6D1}"/>
          </ac:spMkLst>
        </pc:spChg>
      </pc:sldChg>
      <pc:sldChg chg="addSp delSp modSp add">
        <pc:chgData name="Aleksandar Matovic" userId="e58e9d40-32e3-4171-bbd5-983415c49f51" providerId="ADAL" clId="{624F0A37-ADDE-4EC6-B01E-2C55C4F2A229}" dt="2018-10-18T08:05:53.464" v="330" actId="1076"/>
        <pc:sldMkLst>
          <pc:docMk/>
          <pc:sldMk cId="831685588" sldId="276"/>
        </pc:sldMkLst>
        <pc:spChg chg="del">
          <ac:chgData name="Aleksandar Matovic" userId="e58e9d40-32e3-4171-bbd5-983415c49f51" providerId="ADAL" clId="{624F0A37-ADDE-4EC6-B01E-2C55C4F2A229}" dt="2018-10-17T22:15:21.677" v="72" actId="478"/>
          <ac:spMkLst>
            <pc:docMk/>
            <pc:sldMk cId="831685588" sldId="276"/>
            <ac:spMk id="2" creationId="{BDCD6B9A-DC89-4DC3-902A-B95047EE8B40}"/>
          </ac:spMkLst>
        </pc:spChg>
        <pc:spChg chg="mod">
          <ac:chgData name="Aleksandar Matovic" userId="e58e9d40-32e3-4171-bbd5-983415c49f51" providerId="ADAL" clId="{624F0A37-ADDE-4EC6-B01E-2C55C4F2A229}" dt="2018-10-17T22:28:07.921" v="132" actId="1076"/>
          <ac:spMkLst>
            <pc:docMk/>
            <pc:sldMk cId="831685588" sldId="276"/>
            <ac:spMk id="4" creationId="{4E311D12-DCDB-47DD-B501-1E3AD9456AEB}"/>
          </ac:spMkLst>
        </pc:spChg>
        <pc:picChg chg="add del mod">
          <ac:chgData name="Aleksandar Matovic" userId="e58e9d40-32e3-4171-bbd5-983415c49f51" providerId="ADAL" clId="{624F0A37-ADDE-4EC6-B01E-2C55C4F2A229}" dt="2018-10-18T07:59:25.560" v="289" actId="478"/>
          <ac:picMkLst>
            <pc:docMk/>
            <pc:sldMk cId="831685588" sldId="276"/>
            <ac:picMk id="5" creationId="{CB0A048C-C731-4BE5-B08D-E3FBB50FFAE5}"/>
          </ac:picMkLst>
        </pc:picChg>
        <pc:picChg chg="add del mod modCrop">
          <ac:chgData name="Aleksandar Matovic" userId="e58e9d40-32e3-4171-bbd5-983415c49f51" providerId="ADAL" clId="{624F0A37-ADDE-4EC6-B01E-2C55C4F2A229}" dt="2018-10-18T07:58:32.611" v="287" actId="478"/>
          <ac:picMkLst>
            <pc:docMk/>
            <pc:sldMk cId="831685588" sldId="276"/>
            <ac:picMk id="6" creationId="{998CF47C-43E6-4D04-BD3C-13ED888D7E61}"/>
          </ac:picMkLst>
        </pc:picChg>
        <pc:picChg chg="add mod">
          <ac:chgData name="Aleksandar Matovic" userId="e58e9d40-32e3-4171-bbd5-983415c49f51" providerId="ADAL" clId="{624F0A37-ADDE-4EC6-B01E-2C55C4F2A229}" dt="2018-10-18T08:05:53.464" v="330" actId="1076"/>
          <ac:picMkLst>
            <pc:docMk/>
            <pc:sldMk cId="831685588" sldId="276"/>
            <ac:picMk id="8" creationId="{DC81EFF6-C9BD-496C-94EE-B2EC5A51BDAA}"/>
          </ac:picMkLst>
        </pc:picChg>
      </pc:sldChg>
      <pc:sldChg chg="addSp delSp modSp add">
        <pc:chgData name="Aleksandar Matovic" userId="e58e9d40-32e3-4171-bbd5-983415c49f51" providerId="ADAL" clId="{624F0A37-ADDE-4EC6-B01E-2C55C4F2A229}" dt="2018-10-18T08:05:50.366" v="329" actId="1076"/>
        <pc:sldMkLst>
          <pc:docMk/>
          <pc:sldMk cId="82594108" sldId="277"/>
        </pc:sldMkLst>
        <pc:spChg chg="del">
          <ac:chgData name="Aleksandar Matovic" userId="e58e9d40-32e3-4171-bbd5-983415c49f51" providerId="ADAL" clId="{624F0A37-ADDE-4EC6-B01E-2C55C4F2A229}" dt="2018-10-17T22:28:53.048" v="154" actId="478"/>
          <ac:spMkLst>
            <pc:docMk/>
            <pc:sldMk cId="82594108" sldId="277"/>
            <ac:spMk id="2" creationId="{0380C84B-87ED-41FE-96DD-B74750BA9429}"/>
          </ac:spMkLst>
        </pc:spChg>
        <pc:spChg chg="mod">
          <ac:chgData name="Aleksandar Matovic" userId="e58e9d40-32e3-4171-bbd5-983415c49f51" providerId="ADAL" clId="{624F0A37-ADDE-4EC6-B01E-2C55C4F2A229}" dt="2018-10-17T22:34:33.961" v="161" actId="2710"/>
          <ac:spMkLst>
            <pc:docMk/>
            <pc:sldMk cId="82594108" sldId="277"/>
            <ac:spMk id="4" creationId="{1566DCA6-6766-451D-9DCA-D2C53AE8E768}"/>
          </ac:spMkLst>
        </pc:spChg>
        <pc:picChg chg="add mod">
          <ac:chgData name="Aleksandar Matovic" userId="e58e9d40-32e3-4171-bbd5-983415c49f51" providerId="ADAL" clId="{624F0A37-ADDE-4EC6-B01E-2C55C4F2A229}" dt="2018-10-18T08:05:50.366" v="329" actId="1076"/>
          <ac:picMkLst>
            <pc:docMk/>
            <pc:sldMk cId="82594108" sldId="277"/>
            <ac:picMk id="5" creationId="{4A783A8D-5F50-454B-A998-0BCA7B906C9E}"/>
          </ac:picMkLst>
        </pc:picChg>
        <pc:picChg chg="add del mod modCrop">
          <ac:chgData name="Aleksandar Matovic" userId="e58e9d40-32e3-4171-bbd5-983415c49f51" providerId="ADAL" clId="{624F0A37-ADDE-4EC6-B01E-2C55C4F2A229}" dt="2018-10-18T08:03:28.584" v="297" actId="478"/>
          <ac:picMkLst>
            <pc:docMk/>
            <pc:sldMk cId="82594108" sldId="277"/>
            <ac:picMk id="6" creationId="{913D2056-59DF-4878-90C8-5CC9945B1272}"/>
          </ac:picMkLst>
        </pc:picChg>
      </pc:sldChg>
      <pc:sldChg chg="addSp delSp modSp add">
        <pc:chgData name="Aleksandar Matovic" userId="e58e9d40-32e3-4171-bbd5-983415c49f51" providerId="ADAL" clId="{624F0A37-ADDE-4EC6-B01E-2C55C4F2A229}" dt="2018-10-18T08:05:45.715" v="326" actId="1076"/>
        <pc:sldMkLst>
          <pc:docMk/>
          <pc:sldMk cId="2368254927" sldId="278"/>
        </pc:sldMkLst>
        <pc:spChg chg="del">
          <ac:chgData name="Aleksandar Matovic" userId="e58e9d40-32e3-4171-bbd5-983415c49f51" providerId="ADAL" clId="{624F0A37-ADDE-4EC6-B01E-2C55C4F2A229}" dt="2018-10-17T23:29:32.396" v="200" actId="478"/>
          <ac:spMkLst>
            <pc:docMk/>
            <pc:sldMk cId="2368254927" sldId="278"/>
            <ac:spMk id="2" creationId="{69BBEB1C-BA53-41F0-97CE-DAE73D0C8134}"/>
          </ac:spMkLst>
        </pc:spChg>
        <pc:spChg chg="mod">
          <ac:chgData name="Aleksandar Matovic" userId="e58e9d40-32e3-4171-bbd5-983415c49f51" providerId="ADAL" clId="{624F0A37-ADDE-4EC6-B01E-2C55C4F2A229}" dt="2018-10-17T23:31:16.308" v="248" actId="20577"/>
          <ac:spMkLst>
            <pc:docMk/>
            <pc:sldMk cId="2368254927" sldId="278"/>
            <ac:spMk id="4" creationId="{3F24F6E9-57FC-4192-A9E0-BB147D1CDE4C}"/>
          </ac:spMkLst>
        </pc:spChg>
        <pc:picChg chg="add mod">
          <ac:chgData name="Aleksandar Matovic" userId="e58e9d40-32e3-4171-bbd5-983415c49f51" providerId="ADAL" clId="{624F0A37-ADDE-4EC6-B01E-2C55C4F2A229}" dt="2018-10-18T08:05:45.715" v="326" actId="1076"/>
          <ac:picMkLst>
            <pc:docMk/>
            <pc:sldMk cId="2368254927" sldId="278"/>
            <ac:picMk id="5" creationId="{A684EF76-DFF1-4E8E-B717-71C6D1923287}"/>
          </ac:picMkLst>
        </pc:picChg>
        <pc:picChg chg="add del mod modCrop">
          <ac:chgData name="Aleksandar Matovic" userId="e58e9d40-32e3-4171-bbd5-983415c49f51" providerId="ADAL" clId="{624F0A37-ADDE-4EC6-B01E-2C55C4F2A229}" dt="2018-10-18T08:03:50.590" v="303" actId="478"/>
          <ac:picMkLst>
            <pc:docMk/>
            <pc:sldMk cId="2368254927" sldId="278"/>
            <ac:picMk id="6" creationId="{9586EA4C-75C0-4D4E-A493-D627B44B2521}"/>
          </ac:picMkLst>
        </pc:picChg>
      </pc:sldChg>
      <pc:sldChg chg="addSp delSp modSp add">
        <pc:chgData name="Aleksandar Matovic" userId="e58e9d40-32e3-4171-bbd5-983415c49f51" providerId="ADAL" clId="{624F0A37-ADDE-4EC6-B01E-2C55C4F2A229}" dt="2018-10-18T08:05:42.391" v="325" actId="1076"/>
        <pc:sldMkLst>
          <pc:docMk/>
          <pc:sldMk cId="1140328402" sldId="279"/>
        </pc:sldMkLst>
        <pc:spChg chg="del">
          <ac:chgData name="Aleksandar Matovic" userId="e58e9d40-32e3-4171-bbd5-983415c49f51" providerId="ADAL" clId="{624F0A37-ADDE-4EC6-B01E-2C55C4F2A229}" dt="2018-10-17T23:31:49.281" v="255" actId="478"/>
          <ac:spMkLst>
            <pc:docMk/>
            <pc:sldMk cId="1140328402" sldId="279"/>
            <ac:spMk id="2" creationId="{50BFA185-A10E-4DB8-8E1E-BD3733546A09}"/>
          </ac:spMkLst>
        </pc:spChg>
        <pc:spChg chg="mod">
          <ac:chgData name="Aleksandar Matovic" userId="e58e9d40-32e3-4171-bbd5-983415c49f51" providerId="ADAL" clId="{624F0A37-ADDE-4EC6-B01E-2C55C4F2A229}" dt="2018-10-17T23:40:39.863" v="286" actId="20577"/>
          <ac:spMkLst>
            <pc:docMk/>
            <pc:sldMk cId="1140328402" sldId="279"/>
            <ac:spMk id="4" creationId="{A222B3B8-3E61-461E-8443-F2A6DFFF9FEC}"/>
          </ac:spMkLst>
        </pc:spChg>
        <pc:picChg chg="add mod">
          <ac:chgData name="Aleksandar Matovic" userId="e58e9d40-32e3-4171-bbd5-983415c49f51" providerId="ADAL" clId="{624F0A37-ADDE-4EC6-B01E-2C55C4F2A229}" dt="2018-10-18T08:05:42.391" v="325" actId="1076"/>
          <ac:picMkLst>
            <pc:docMk/>
            <pc:sldMk cId="1140328402" sldId="279"/>
            <ac:picMk id="5" creationId="{67DDD2FC-5C7D-4897-9551-A0591D27DCF7}"/>
          </ac:picMkLst>
        </pc:picChg>
        <pc:picChg chg="add del mod modCrop">
          <ac:chgData name="Aleksandar Matovic" userId="e58e9d40-32e3-4171-bbd5-983415c49f51" providerId="ADAL" clId="{624F0A37-ADDE-4EC6-B01E-2C55C4F2A229}" dt="2018-10-18T08:04:14.518" v="311" actId="478"/>
          <ac:picMkLst>
            <pc:docMk/>
            <pc:sldMk cId="1140328402" sldId="279"/>
            <ac:picMk id="6" creationId="{F84BC53E-DC21-4C54-859A-99599117F519}"/>
          </ac:picMkLst>
        </pc:picChg>
      </pc:sldChg>
    </pc:docChg>
  </pc:docChgLst>
  <pc:docChgLst>
    <pc:chgData name="Bastien Delbouys" userId="S::bds18002@student.mdh.se::bd00e1b1-de21-4a58-9f48-315acb855e95" providerId="AD" clId="Web-{C5DD9DDE-90FF-4C67-83DC-D5567E649DE3}"/>
    <pc:docChg chg="addSld modSld">
      <pc:chgData name="Bastien Delbouys" userId="S::bds18002@student.mdh.se::bd00e1b1-de21-4a58-9f48-315acb855e95" providerId="AD" clId="Web-{C5DD9DDE-90FF-4C67-83DC-D5567E649DE3}" dt="2018-10-17T21:31:11.556" v="26" actId="20577"/>
      <pc:docMkLst>
        <pc:docMk/>
      </pc:docMkLst>
      <pc:sldChg chg="modSp new">
        <pc:chgData name="Bastien Delbouys" userId="S::bds18002@student.mdh.se::bd00e1b1-de21-4a58-9f48-315acb855e95" providerId="AD" clId="Web-{C5DD9DDE-90FF-4C67-83DC-D5567E649DE3}" dt="2018-10-17T21:31:11.025" v="24" actId="20577"/>
        <pc:sldMkLst>
          <pc:docMk/>
          <pc:sldMk cId="3037438443" sldId="273"/>
        </pc:sldMkLst>
        <pc:spChg chg="mod">
          <ac:chgData name="Bastien Delbouys" userId="S::bds18002@student.mdh.se::bd00e1b1-de21-4a58-9f48-315acb855e95" providerId="AD" clId="Web-{C5DD9DDE-90FF-4C67-83DC-D5567E649DE3}" dt="2018-10-17T21:31:11.025" v="24" actId="20577"/>
          <ac:spMkLst>
            <pc:docMk/>
            <pc:sldMk cId="3037438443" sldId="273"/>
            <ac:spMk id="4" creationId="{54FD2866-10CA-47E9-9AE3-B16F3CDF474A}"/>
          </ac:spMkLst>
        </pc:spChg>
      </pc:sldChg>
    </pc:docChg>
  </pc:docChgLst>
  <pc:docChgLst>
    <pc:chgData name="Cristian Capozucco" userId="S::cco18001@student.mdh.se::c4bc8584-4a9c-4ea1-ad2e-d5558672c34a" providerId="AD" clId="Web-{FDDC129E-48BA-4B54-9526-FA5753455DDF}"/>
    <pc:docChg chg="addSld delSld modSld sldOrd">
      <pc:chgData name="Cristian Capozucco" userId="S::cco18001@student.mdh.se::c4bc8584-4a9c-4ea1-ad2e-d5558672c34a" providerId="AD" clId="Web-{FDDC129E-48BA-4B54-9526-FA5753455DDF}" dt="2018-10-17T20:02:46.703" v="61"/>
      <pc:docMkLst>
        <pc:docMk/>
      </pc:docMkLst>
      <pc:sldChg chg="ord">
        <pc:chgData name="Cristian Capozucco" userId="S::cco18001@student.mdh.se::c4bc8584-4a9c-4ea1-ad2e-d5558672c34a" providerId="AD" clId="Web-{FDDC129E-48BA-4B54-9526-FA5753455DDF}" dt="2018-10-17T20:02:11.921" v="46"/>
        <pc:sldMkLst>
          <pc:docMk/>
          <pc:sldMk cId="1191727229" sldId="258"/>
        </pc:sldMkLst>
      </pc:sldChg>
      <pc:sldChg chg="addSp delSp modSp add replId">
        <pc:chgData name="Cristian Capozucco" userId="S::cco18001@student.mdh.se::c4bc8584-4a9c-4ea1-ad2e-d5558672c34a" providerId="AD" clId="Web-{FDDC129E-48BA-4B54-9526-FA5753455DDF}" dt="2018-10-17T20:02:40.031" v="60"/>
        <pc:sldMkLst>
          <pc:docMk/>
          <pc:sldMk cId="2176958951" sldId="272"/>
        </pc:sldMkLst>
        <pc:spChg chg="del">
          <ac:chgData name="Cristian Capozucco" userId="S::cco18001@student.mdh.se::c4bc8584-4a9c-4ea1-ad2e-d5558672c34a" providerId="AD" clId="Web-{FDDC129E-48BA-4B54-9526-FA5753455DDF}" dt="2018-10-17T20:02:38.640" v="59"/>
          <ac:spMkLst>
            <pc:docMk/>
            <pc:sldMk cId="2176958951" sldId="272"/>
            <ac:spMk id="2" creationId="{CA3DFA79-D872-4F75-BCB7-2F540D3AE6D1}"/>
          </ac:spMkLst>
        </pc:spChg>
        <pc:spChg chg="del mod">
          <ac:chgData name="Cristian Capozucco" userId="S::cco18001@student.mdh.se::c4bc8584-4a9c-4ea1-ad2e-d5558672c34a" providerId="AD" clId="Web-{FDDC129E-48BA-4B54-9526-FA5753455DDF}" dt="2018-10-17T20:02:38.625" v="58"/>
          <ac:spMkLst>
            <pc:docMk/>
            <pc:sldMk cId="2176958951" sldId="272"/>
            <ac:spMk id="4" creationId="{DA018914-5596-4FF1-87B6-64BF18A73C97}"/>
          </ac:spMkLst>
        </pc:spChg>
        <pc:spChg chg="add">
          <ac:chgData name="Cristian Capozucco" userId="S::cco18001@student.mdh.se::c4bc8584-4a9c-4ea1-ad2e-d5558672c34a" providerId="AD" clId="Web-{FDDC129E-48BA-4B54-9526-FA5753455DDF}" dt="2018-10-17T20:02:40.031" v="60"/>
          <ac:spMkLst>
            <pc:docMk/>
            <pc:sldMk cId="2176958951" sldId="272"/>
            <ac:spMk id="5" creationId="{66068CC2-CFC1-44EA-B4E9-7CDAB6DB8789}"/>
          </ac:spMkLst>
        </pc:spChg>
        <pc:spChg chg="add">
          <ac:chgData name="Cristian Capozucco" userId="S::cco18001@student.mdh.se::c4bc8584-4a9c-4ea1-ad2e-d5558672c34a" providerId="AD" clId="Web-{FDDC129E-48BA-4B54-9526-FA5753455DDF}" dt="2018-10-17T20:02:40.031" v="60"/>
          <ac:spMkLst>
            <pc:docMk/>
            <pc:sldMk cId="2176958951" sldId="272"/>
            <ac:spMk id="6" creationId="{7C95E0D3-5AA5-41A6-8266-F9D5DF885AC1}"/>
          </ac:spMkLst>
        </pc:spChg>
      </pc:sldChg>
    </pc:docChg>
  </pc:docChgLst>
  <pc:docChgLst>
    <pc:chgData name="Aleksandar Matovic" userId="S::amc18003@student.mdh.se::e58e9d40-32e3-4171-bbd5-983415c49f51" providerId="AD" clId="Web-{71D96566-B240-4F8E-BBDF-46F052812933}"/>
    <pc:docChg chg="addSld modSld">
      <pc:chgData name="Aleksandar Matovic" userId="S::amc18003@student.mdh.se::e58e9d40-32e3-4171-bbd5-983415c49f51" providerId="AD" clId="Web-{71D96566-B240-4F8E-BBDF-46F052812933}" dt="2018-10-17T19:10:20.479" v="5" actId="20577"/>
      <pc:docMkLst>
        <pc:docMk/>
      </pc:docMkLst>
      <pc:sldChg chg="modSp new">
        <pc:chgData name="Aleksandar Matovic" userId="S::amc18003@student.mdh.se::e58e9d40-32e3-4171-bbd5-983415c49f51" providerId="AD" clId="Web-{71D96566-B240-4F8E-BBDF-46F052812933}" dt="2018-10-17T19:10:17.588" v="3" actId="20577"/>
        <pc:sldMkLst>
          <pc:docMk/>
          <pc:sldMk cId="109652283" sldId="270"/>
        </pc:sldMkLst>
        <pc:spChg chg="mod">
          <ac:chgData name="Aleksandar Matovic" userId="S::amc18003@student.mdh.se::e58e9d40-32e3-4171-bbd5-983415c49f51" providerId="AD" clId="Web-{71D96566-B240-4F8E-BBDF-46F052812933}" dt="2018-10-17T19:10:17.588" v="3" actId="20577"/>
          <ac:spMkLst>
            <pc:docMk/>
            <pc:sldMk cId="109652283" sldId="270"/>
            <ac:spMk id="4" creationId="{DA018914-5596-4FF1-87B6-64BF18A73C97}"/>
          </ac:spMkLst>
        </pc:spChg>
      </pc:sldChg>
    </pc:docChg>
  </pc:docChgLst>
  <pc:docChgLst>
    <pc:chgData name="Cristian Capozucco" userId="S::cco18001@student.mdh.se::c4bc8584-4a9c-4ea1-ad2e-d5558672c34a" providerId="AD" clId="Web-{4A05A860-4FDA-4573-83C1-5A7EB3BB901B}"/>
    <pc:docChg chg="modSld">
      <pc:chgData name="Cristian Capozucco" userId="S::cco18001@student.mdh.se::c4bc8584-4a9c-4ea1-ad2e-d5558672c34a" providerId="AD" clId="Web-{4A05A860-4FDA-4573-83C1-5A7EB3BB901B}" dt="2018-10-17T12:54:19.634" v="5" actId="1076"/>
      <pc:docMkLst>
        <pc:docMk/>
      </pc:docMkLst>
      <pc:sldChg chg="addSp modSp">
        <pc:chgData name="Cristian Capozucco" userId="S::cco18001@student.mdh.se::c4bc8584-4a9c-4ea1-ad2e-d5558672c34a" providerId="AD" clId="Web-{4A05A860-4FDA-4573-83C1-5A7EB3BB901B}" dt="2018-10-17T12:54:19.634" v="5" actId="1076"/>
        <pc:sldMkLst>
          <pc:docMk/>
          <pc:sldMk cId="3809576940" sldId="261"/>
        </pc:sldMkLst>
        <pc:picChg chg="add mod">
          <ac:chgData name="Cristian Capozucco" userId="S::cco18001@student.mdh.se::c4bc8584-4a9c-4ea1-ad2e-d5558672c34a" providerId="AD" clId="Web-{4A05A860-4FDA-4573-83C1-5A7EB3BB901B}" dt="2018-10-17T12:54:19.634" v="5" actId="1076"/>
          <ac:picMkLst>
            <pc:docMk/>
            <pc:sldMk cId="3809576940" sldId="261"/>
            <ac:picMk id="4" creationId="{E3A9BB91-5528-4377-87BC-D564598202DE}"/>
          </ac:picMkLst>
        </pc:picChg>
      </pc:sldChg>
    </pc:docChg>
  </pc:docChgLst>
  <pc:docChgLst>
    <pc:chgData name="Vladimir Djukanovic" userId="531fee88-bd9b-4ddf-92c3-017dce769294" providerId="ADAL" clId="{63FBD6CA-B6A7-4D06-8329-F0320082AF44}"/>
    <pc:docChg chg="undo redo custSel addSld modSld sldOrd">
      <pc:chgData name="Vladimir Djukanovic" userId="531fee88-bd9b-4ddf-92c3-017dce769294" providerId="ADAL" clId="{63FBD6CA-B6A7-4D06-8329-F0320082AF44}" dt="2018-10-25T07:21:37.627" v="2173" actId="1076"/>
      <pc:docMkLst>
        <pc:docMk/>
      </pc:docMkLst>
      <pc:sldChg chg="addSp delSp modSp">
        <pc:chgData name="Vladimir Djukanovic" userId="531fee88-bd9b-4ddf-92c3-017dce769294" providerId="ADAL" clId="{63FBD6CA-B6A7-4D06-8329-F0320082AF44}" dt="2018-10-18T06:04:21.006" v="1224" actId="27636"/>
        <pc:sldMkLst>
          <pc:docMk/>
          <pc:sldMk cId="418284591" sldId="257"/>
        </pc:sldMkLst>
        <pc:spChg chg="mod">
          <ac:chgData name="Vladimir Djukanovic" userId="531fee88-bd9b-4ddf-92c3-017dce769294" providerId="ADAL" clId="{63FBD6CA-B6A7-4D06-8329-F0320082AF44}" dt="2018-10-17T16:16:21.115" v="209" actId="20577"/>
          <ac:spMkLst>
            <pc:docMk/>
            <pc:sldMk cId="418284591" sldId="257"/>
            <ac:spMk id="2" creationId="{00000000-0000-0000-0000-000000000000}"/>
          </ac:spMkLst>
        </pc:spChg>
        <pc:spChg chg="del">
          <ac:chgData name="Vladimir Djukanovic" userId="531fee88-bd9b-4ddf-92c3-017dce769294" providerId="ADAL" clId="{63FBD6CA-B6A7-4D06-8329-F0320082AF44}" dt="2018-10-18T06:03:27.008" v="1154" actId="478"/>
          <ac:spMkLst>
            <pc:docMk/>
            <pc:sldMk cId="418284591" sldId="257"/>
            <ac:spMk id="7" creationId="{52841894-0B32-4BF5-BA9C-966A553CA748}"/>
          </ac:spMkLst>
        </pc:spChg>
        <pc:spChg chg="add mod">
          <ac:chgData name="Vladimir Djukanovic" userId="531fee88-bd9b-4ddf-92c3-017dce769294" providerId="ADAL" clId="{63FBD6CA-B6A7-4D06-8329-F0320082AF44}" dt="2018-10-18T06:04:21.006" v="1224" actId="27636"/>
          <ac:spMkLst>
            <pc:docMk/>
            <pc:sldMk cId="418284591" sldId="257"/>
            <ac:spMk id="8" creationId="{758C0CDF-086B-493E-9E1B-8562715C8B1E}"/>
          </ac:spMkLst>
        </pc:spChg>
      </pc:sldChg>
      <pc:sldChg chg="addSp delSp modSp ord">
        <pc:chgData name="Vladimir Djukanovic" userId="531fee88-bd9b-4ddf-92c3-017dce769294" providerId="ADAL" clId="{63FBD6CA-B6A7-4D06-8329-F0320082AF44}" dt="2018-10-17T16:17:05.141" v="210"/>
        <pc:sldMkLst>
          <pc:docMk/>
          <pc:sldMk cId="1191727229" sldId="258"/>
        </pc:sldMkLst>
        <pc:spChg chg="add mod">
          <ac:chgData name="Vladimir Djukanovic" userId="531fee88-bd9b-4ddf-92c3-017dce769294" providerId="ADAL" clId="{63FBD6CA-B6A7-4D06-8329-F0320082AF44}" dt="2018-10-17T16:15:58.244" v="202" actId="20577"/>
          <ac:spMkLst>
            <pc:docMk/>
            <pc:sldMk cId="1191727229" sldId="258"/>
            <ac:spMk id="3" creationId="{C11C37DF-5732-4165-8E98-FE6C36B2E59A}"/>
          </ac:spMkLst>
        </pc:spChg>
        <pc:spChg chg="del mod">
          <ac:chgData name="Vladimir Djukanovic" userId="531fee88-bd9b-4ddf-92c3-017dce769294" providerId="ADAL" clId="{63FBD6CA-B6A7-4D06-8329-F0320082AF44}" dt="2018-10-17T16:14:46.080" v="155" actId="478"/>
          <ac:spMkLst>
            <pc:docMk/>
            <pc:sldMk cId="1191727229" sldId="258"/>
            <ac:spMk id="4" creationId="{00000000-0000-0000-0000-000000000000}"/>
          </ac:spMkLst>
        </pc:spChg>
        <pc:picChg chg="del">
          <ac:chgData name="Vladimir Djukanovic" userId="531fee88-bd9b-4ddf-92c3-017dce769294" providerId="ADAL" clId="{63FBD6CA-B6A7-4D06-8329-F0320082AF44}" dt="2018-10-17T16:13:33.067" v="129" actId="478"/>
          <ac:picMkLst>
            <pc:docMk/>
            <pc:sldMk cId="1191727229" sldId="258"/>
            <ac:picMk id="6" creationId="{00000000-0000-0000-0000-000000000000}"/>
          </ac:picMkLst>
        </pc:picChg>
        <pc:picChg chg="del">
          <ac:chgData name="Vladimir Djukanovic" userId="531fee88-bd9b-4ddf-92c3-017dce769294" providerId="ADAL" clId="{63FBD6CA-B6A7-4D06-8329-F0320082AF44}" dt="2018-10-17T16:13:34.800" v="130" actId="478"/>
          <ac:picMkLst>
            <pc:docMk/>
            <pc:sldMk cId="1191727229" sldId="258"/>
            <ac:picMk id="7" creationId="{00000000-0000-0000-0000-000000000000}"/>
          </ac:picMkLst>
        </pc:picChg>
        <pc:picChg chg="add mod">
          <ac:chgData name="Vladimir Djukanovic" userId="531fee88-bd9b-4ddf-92c3-017dce769294" providerId="ADAL" clId="{63FBD6CA-B6A7-4D06-8329-F0320082AF44}" dt="2018-10-17T16:14:58.461" v="158" actId="1076"/>
          <ac:picMkLst>
            <pc:docMk/>
            <pc:sldMk cId="1191727229" sldId="258"/>
            <ac:picMk id="1026" creationId="{EBAC4C1B-7811-46ED-B6DD-8A62FA39142D}"/>
          </ac:picMkLst>
        </pc:picChg>
      </pc:sldChg>
      <pc:sldChg chg="modSp">
        <pc:chgData name="Vladimir Djukanovic" userId="531fee88-bd9b-4ddf-92c3-017dce769294" providerId="ADAL" clId="{63FBD6CA-B6A7-4D06-8329-F0320082AF44}" dt="2018-10-17T16:41:12.801" v="601" actId="20577"/>
        <pc:sldMkLst>
          <pc:docMk/>
          <pc:sldMk cId="3197505913" sldId="259"/>
        </pc:sldMkLst>
        <pc:spChg chg="mod">
          <ac:chgData name="Vladimir Djukanovic" userId="531fee88-bd9b-4ddf-92c3-017dce769294" providerId="ADAL" clId="{63FBD6CA-B6A7-4D06-8329-F0320082AF44}" dt="2018-10-17T16:17:14.425" v="214" actId="14100"/>
          <ac:spMkLst>
            <pc:docMk/>
            <pc:sldMk cId="3197505913" sldId="259"/>
            <ac:spMk id="2" creationId="{00000000-0000-0000-0000-000000000000}"/>
          </ac:spMkLst>
        </pc:spChg>
        <pc:spChg chg="mod">
          <ac:chgData name="Vladimir Djukanovic" userId="531fee88-bd9b-4ddf-92c3-017dce769294" providerId="ADAL" clId="{63FBD6CA-B6A7-4D06-8329-F0320082AF44}" dt="2018-10-17T16:41:12.801" v="601" actId="20577"/>
          <ac:spMkLst>
            <pc:docMk/>
            <pc:sldMk cId="3197505913" sldId="259"/>
            <ac:spMk id="4" creationId="{00000000-0000-0000-0000-000000000000}"/>
          </ac:spMkLst>
        </pc:spChg>
      </pc:sldChg>
      <pc:sldChg chg="modSp add">
        <pc:chgData name="Vladimir Djukanovic" userId="531fee88-bd9b-4ddf-92c3-017dce769294" providerId="ADAL" clId="{63FBD6CA-B6A7-4D06-8329-F0320082AF44}" dt="2018-10-18T06:06:28.825" v="1300" actId="20577"/>
        <pc:sldMkLst>
          <pc:docMk/>
          <pc:sldMk cId="4283166906" sldId="262"/>
        </pc:sldMkLst>
        <pc:spChg chg="mod">
          <ac:chgData name="Vladimir Djukanovic" userId="531fee88-bd9b-4ddf-92c3-017dce769294" providerId="ADAL" clId="{63FBD6CA-B6A7-4D06-8329-F0320082AF44}" dt="2018-10-18T06:06:28.825" v="1300" actId="20577"/>
          <ac:spMkLst>
            <pc:docMk/>
            <pc:sldMk cId="4283166906" sldId="262"/>
            <ac:spMk id="2" creationId="{96A51413-AE88-4C8A-8014-E6FEE027D9BF}"/>
          </ac:spMkLst>
        </pc:spChg>
        <pc:spChg chg="mod">
          <ac:chgData name="Vladimir Djukanovic" userId="531fee88-bd9b-4ddf-92c3-017dce769294" providerId="ADAL" clId="{63FBD6CA-B6A7-4D06-8329-F0320082AF44}" dt="2018-10-17T16:05:47.441" v="9" actId="20577"/>
          <ac:spMkLst>
            <pc:docMk/>
            <pc:sldMk cId="4283166906" sldId="262"/>
            <ac:spMk id="4" creationId="{840DA2A7-A5E0-41A1-A9F8-6B7C5A550135}"/>
          </ac:spMkLst>
        </pc:spChg>
      </pc:sldChg>
      <pc:sldChg chg="addSp delSp modSp add">
        <pc:chgData name="Vladimir Djukanovic" userId="531fee88-bd9b-4ddf-92c3-017dce769294" providerId="ADAL" clId="{63FBD6CA-B6A7-4D06-8329-F0320082AF44}" dt="2018-10-24T14:30:20.090" v="1486" actId="1076"/>
        <pc:sldMkLst>
          <pc:docMk/>
          <pc:sldMk cId="1846452602" sldId="263"/>
        </pc:sldMkLst>
        <pc:spChg chg="mod">
          <ac:chgData name="Vladimir Djukanovic" userId="531fee88-bd9b-4ddf-92c3-017dce769294" providerId="ADAL" clId="{63FBD6CA-B6A7-4D06-8329-F0320082AF44}" dt="2018-10-17T16:40:59.274" v="583" actId="20577"/>
          <ac:spMkLst>
            <pc:docMk/>
            <pc:sldMk cId="1846452602" sldId="263"/>
            <ac:spMk id="2" creationId="{00000000-0000-0000-0000-000000000000}"/>
          </ac:spMkLst>
        </pc:spChg>
        <pc:spChg chg="del">
          <ac:chgData name="Vladimir Djukanovic" userId="531fee88-bd9b-4ddf-92c3-017dce769294" providerId="ADAL" clId="{63FBD6CA-B6A7-4D06-8329-F0320082AF44}" dt="2018-10-17T16:17:48.838" v="216" actId="478"/>
          <ac:spMkLst>
            <pc:docMk/>
            <pc:sldMk cId="1846452602" sldId="263"/>
            <ac:spMk id="4" creationId="{00000000-0000-0000-0000-000000000000}"/>
          </ac:spMkLst>
        </pc:spChg>
        <pc:spChg chg="add mod">
          <ac:chgData name="Vladimir Djukanovic" userId="531fee88-bd9b-4ddf-92c3-017dce769294" providerId="ADAL" clId="{63FBD6CA-B6A7-4D06-8329-F0320082AF44}" dt="2018-10-17T16:58:13.066" v="830" actId="20577"/>
          <ac:spMkLst>
            <pc:docMk/>
            <pc:sldMk cId="1846452602" sldId="263"/>
            <ac:spMk id="6" creationId="{9604A27C-B520-4735-8D4C-AB99841CF3A0}"/>
          </ac:spMkLst>
        </pc:spChg>
        <pc:picChg chg="add mod">
          <ac:chgData name="Vladimir Djukanovic" userId="531fee88-bd9b-4ddf-92c3-017dce769294" providerId="ADAL" clId="{63FBD6CA-B6A7-4D06-8329-F0320082AF44}" dt="2018-10-24T14:30:20.090" v="1486" actId="1076"/>
          <ac:picMkLst>
            <pc:docMk/>
            <pc:sldMk cId="1846452602" sldId="263"/>
            <ac:picMk id="5" creationId="{FCCA3822-3685-45F7-921A-49C6C488CC08}"/>
          </ac:picMkLst>
        </pc:picChg>
        <pc:picChg chg="add del mod">
          <ac:chgData name="Vladimir Djukanovic" userId="531fee88-bd9b-4ddf-92c3-017dce769294" providerId="ADAL" clId="{63FBD6CA-B6A7-4D06-8329-F0320082AF44}" dt="2018-10-17T16:45:27.989" v="604" actId="478"/>
          <ac:picMkLst>
            <pc:docMk/>
            <pc:sldMk cId="1846452602" sldId="263"/>
            <ac:picMk id="7" creationId="{F2AA5726-E32F-4F3B-84D9-614F35FC18EE}"/>
          </ac:picMkLst>
        </pc:picChg>
        <pc:picChg chg="add del mod">
          <ac:chgData name="Vladimir Djukanovic" userId="531fee88-bd9b-4ddf-92c3-017dce769294" providerId="ADAL" clId="{63FBD6CA-B6A7-4D06-8329-F0320082AF44}" dt="2018-10-24T14:30:16.438" v="1485" actId="478"/>
          <ac:picMkLst>
            <pc:docMk/>
            <pc:sldMk cId="1846452602" sldId="263"/>
            <ac:picMk id="9" creationId="{015C1E04-5209-4077-A4CD-50290DDC2F7B}"/>
          </ac:picMkLst>
        </pc:picChg>
      </pc:sldChg>
      <pc:sldChg chg="addSp delSp modSp add">
        <pc:chgData name="Vladimir Djukanovic" userId="531fee88-bd9b-4ddf-92c3-017dce769294" providerId="ADAL" clId="{63FBD6CA-B6A7-4D06-8329-F0320082AF44}" dt="2018-10-24T14:31:45.425" v="1501" actId="14100"/>
        <pc:sldMkLst>
          <pc:docMk/>
          <pc:sldMk cId="3535269384" sldId="265"/>
        </pc:sldMkLst>
        <pc:spChg chg="mod">
          <ac:chgData name="Vladimir Djukanovic" userId="531fee88-bd9b-4ddf-92c3-017dce769294" providerId="ADAL" clId="{63FBD6CA-B6A7-4D06-8329-F0320082AF44}" dt="2018-10-17T16:36:55.441" v="485" actId="20577"/>
          <ac:spMkLst>
            <pc:docMk/>
            <pc:sldMk cId="3535269384" sldId="265"/>
            <ac:spMk id="2" creationId="{00000000-0000-0000-0000-000000000000}"/>
          </ac:spMkLst>
        </pc:spChg>
        <pc:spChg chg="mod">
          <ac:chgData name="Vladimir Djukanovic" userId="531fee88-bd9b-4ddf-92c3-017dce769294" providerId="ADAL" clId="{63FBD6CA-B6A7-4D06-8329-F0320082AF44}" dt="2018-10-17T17:19:08.097" v="960" actId="1038"/>
          <ac:spMkLst>
            <pc:docMk/>
            <pc:sldMk cId="3535269384" sldId="265"/>
            <ac:spMk id="4" creationId="{00000000-0000-0000-0000-000000000000}"/>
          </ac:spMkLst>
        </pc:spChg>
        <pc:picChg chg="add del mod">
          <ac:chgData name="Vladimir Djukanovic" userId="531fee88-bd9b-4ddf-92c3-017dce769294" providerId="ADAL" clId="{63FBD6CA-B6A7-4D06-8329-F0320082AF44}" dt="2018-10-24T14:31:34.513" v="1495" actId="478"/>
          <ac:picMkLst>
            <pc:docMk/>
            <pc:sldMk cId="3535269384" sldId="265"/>
            <ac:picMk id="5" creationId="{3BB9A0FF-7538-425B-8424-C29257D95F9E}"/>
          </ac:picMkLst>
        </pc:picChg>
        <pc:picChg chg="add mod">
          <ac:chgData name="Vladimir Djukanovic" userId="531fee88-bd9b-4ddf-92c3-017dce769294" providerId="ADAL" clId="{63FBD6CA-B6A7-4D06-8329-F0320082AF44}" dt="2018-10-24T14:31:45.425" v="1501" actId="14100"/>
          <ac:picMkLst>
            <pc:docMk/>
            <pc:sldMk cId="3535269384" sldId="265"/>
            <ac:picMk id="6" creationId="{960ADF28-30F9-41C5-91E2-33F39FF4972B}"/>
          </ac:picMkLst>
        </pc:picChg>
      </pc:sldChg>
      <pc:sldChg chg="addSp delSp modSp add modNotesTx">
        <pc:chgData name="Vladimir Djukanovic" userId="531fee88-bd9b-4ddf-92c3-017dce769294" providerId="ADAL" clId="{63FBD6CA-B6A7-4D06-8329-F0320082AF44}" dt="2018-10-24T14:32:28.935" v="1503" actId="14100"/>
        <pc:sldMkLst>
          <pc:docMk/>
          <pc:sldMk cId="1609964489" sldId="266"/>
        </pc:sldMkLst>
        <pc:spChg chg="mod">
          <ac:chgData name="Vladimir Djukanovic" userId="531fee88-bd9b-4ddf-92c3-017dce769294" providerId="ADAL" clId="{63FBD6CA-B6A7-4D06-8329-F0320082AF44}" dt="2018-10-17T16:36:31.971" v="481" actId="20577"/>
          <ac:spMkLst>
            <pc:docMk/>
            <pc:sldMk cId="1609964489" sldId="266"/>
            <ac:spMk id="2" creationId="{00000000-0000-0000-0000-000000000000}"/>
          </ac:spMkLst>
        </pc:spChg>
        <pc:spChg chg="mod">
          <ac:chgData name="Vladimir Djukanovic" userId="531fee88-bd9b-4ddf-92c3-017dce769294" providerId="ADAL" clId="{63FBD6CA-B6A7-4D06-8329-F0320082AF44}" dt="2018-10-17T17:19:19.830" v="961" actId="1076"/>
          <ac:spMkLst>
            <pc:docMk/>
            <pc:sldMk cId="1609964489" sldId="266"/>
            <ac:spMk id="4" creationId="{00000000-0000-0000-0000-000000000000}"/>
          </ac:spMkLst>
        </pc:spChg>
        <pc:picChg chg="add del mod">
          <ac:chgData name="Vladimir Djukanovic" userId="531fee88-bd9b-4ddf-92c3-017dce769294" providerId="ADAL" clId="{63FBD6CA-B6A7-4D06-8329-F0320082AF44}" dt="2018-10-17T19:35:09.222" v="1094" actId="478"/>
          <ac:picMkLst>
            <pc:docMk/>
            <pc:sldMk cId="1609964489" sldId="266"/>
            <ac:picMk id="5" creationId="{8782A478-6215-4A0B-BAF8-BB6329A2C356}"/>
          </ac:picMkLst>
        </pc:picChg>
        <pc:picChg chg="add del mod">
          <ac:chgData name="Vladimir Djukanovic" userId="531fee88-bd9b-4ddf-92c3-017dce769294" providerId="ADAL" clId="{63FBD6CA-B6A7-4D06-8329-F0320082AF44}" dt="2018-10-24T14:30:48.586" v="1487" actId="478"/>
          <ac:picMkLst>
            <pc:docMk/>
            <pc:sldMk cId="1609964489" sldId="266"/>
            <ac:picMk id="6" creationId="{1655C601-3291-4727-B54D-3300921D61EC}"/>
          </ac:picMkLst>
        </pc:picChg>
        <pc:picChg chg="add mod">
          <ac:chgData name="Vladimir Djukanovic" userId="531fee88-bd9b-4ddf-92c3-017dce769294" providerId="ADAL" clId="{63FBD6CA-B6A7-4D06-8329-F0320082AF44}" dt="2018-10-24T14:32:28.935" v="1503" actId="14100"/>
          <ac:picMkLst>
            <pc:docMk/>
            <pc:sldMk cId="1609964489" sldId="266"/>
            <ac:picMk id="7" creationId="{0366B24D-9E14-4D60-9C55-58FE0925FC02}"/>
          </ac:picMkLst>
        </pc:picChg>
      </pc:sldChg>
      <pc:sldChg chg="addSp delSp modSp add">
        <pc:chgData name="Vladimir Djukanovic" userId="531fee88-bd9b-4ddf-92c3-017dce769294" providerId="ADAL" clId="{63FBD6CA-B6A7-4D06-8329-F0320082AF44}" dt="2018-10-17T16:58:20.862" v="850" actId="20577"/>
        <pc:sldMkLst>
          <pc:docMk/>
          <pc:sldMk cId="1064826665" sldId="267"/>
        </pc:sldMkLst>
        <pc:spChg chg="mod">
          <ac:chgData name="Vladimir Djukanovic" userId="531fee88-bd9b-4ddf-92c3-017dce769294" providerId="ADAL" clId="{63FBD6CA-B6A7-4D06-8329-F0320082AF44}" dt="2018-10-17T16:58:20.862" v="850" actId="20577"/>
          <ac:spMkLst>
            <pc:docMk/>
            <pc:sldMk cId="1064826665" sldId="267"/>
            <ac:spMk id="6" creationId="{9604A27C-B520-4735-8D4C-AB99841CF3A0}"/>
          </ac:spMkLst>
        </pc:spChg>
        <pc:picChg chg="add mod">
          <ac:chgData name="Vladimir Djukanovic" userId="531fee88-bd9b-4ddf-92c3-017dce769294" providerId="ADAL" clId="{63FBD6CA-B6A7-4D06-8329-F0320082AF44}" dt="2018-10-17T16:57:51.270" v="810" actId="1076"/>
          <ac:picMkLst>
            <pc:docMk/>
            <pc:sldMk cId="1064826665" sldId="267"/>
            <ac:picMk id="7" creationId="{71741ABE-8424-4AE1-96AC-908A1563636C}"/>
          </ac:picMkLst>
        </pc:picChg>
        <pc:picChg chg="add del mod">
          <ac:chgData name="Vladimir Djukanovic" userId="531fee88-bd9b-4ddf-92c3-017dce769294" providerId="ADAL" clId="{63FBD6CA-B6A7-4D06-8329-F0320082AF44}" dt="2018-10-17T16:56:12.398" v="658"/>
          <ac:picMkLst>
            <pc:docMk/>
            <pc:sldMk cId="1064826665" sldId="267"/>
            <ac:picMk id="8" creationId="{891DF9A1-5C98-4667-9368-971EB85D075F}"/>
          </ac:picMkLst>
        </pc:picChg>
        <pc:picChg chg="del">
          <ac:chgData name="Vladimir Djukanovic" userId="531fee88-bd9b-4ddf-92c3-017dce769294" providerId="ADAL" clId="{63FBD6CA-B6A7-4D06-8329-F0320082AF44}" dt="2018-10-17T16:53:26.909" v="648" actId="478"/>
          <ac:picMkLst>
            <pc:docMk/>
            <pc:sldMk cId="1064826665" sldId="267"/>
            <ac:picMk id="9" creationId="{015C1E04-5209-4077-A4CD-50290DDC2F7B}"/>
          </ac:picMkLst>
        </pc:picChg>
      </pc:sldChg>
      <pc:sldChg chg="addSp delSp modSp add">
        <pc:chgData name="Vladimir Djukanovic" userId="531fee88-bd9b-4ddf-92c3-017dce769294" providerId="ADAL" clId="{63FBD6CA-B6A7-4D06-8329-F0320082AF44}" dt="2018-10-17T17:18:29.493" v="955" actId="14100"/>
        <pc:sldMkLst>
          <pc:docMk/>
          <pc:sldMk cId="2005373014" sldId="268"/>
        </pc:sldMkLst>
        <pc:spChg chg="mod">
          <ac:chgData name="Vladimir Djukanovic" userId="531fee88-bd9b-4ddf-92c3-017dce769294" providerId="ADAL" clId="{63FBD6CA-B6A7-4D06-8329-F0320082AF44}" dt="2018-10-17T17:14:59.037" v="954" actId="20577"/>
          <ac:spMkLst>
            <pc:docMk/>
            <pc:sldMk cId="2005373014" sldId="268"/>
            <ac:spMk id="6" creationId="{9604A27C-B520-4735-8D4C-AB99841CF3A0}"/>
          </ac:spMkLst>
        </pc:spChg>
        <pc:picChg chg="del">
          <ac:chgData name="Vladimir Djukanovic" userId="531fee88-bd9b-4ddf-92c3-017dce769294" providerId="ADAL" clId="{63FBD6CA-B6A7-4D06-8329-F0320082AF44}" dt="2018-10-17T16:56:24.956" v="663" actId="478"/>
          <ac:picMkLst>
            <pc:docMk/>
            <pc:sldMk cId="2005373014" sldId="268"/>
            <ac:picMk id="7" creationId="{71741ABE-8424-4AE1-96AC-908A1563636C}"/>
          </ac:picMkLst>
        </pc:picChg>
        <pc:picChg chg="add del mod">
          <ac:chgData name="Vladimir Djukanovic" userId="531fee88-bd9b-4ddf-92c3-017dce769294" providerId="ADAL" clId="{63FBD6CA-B6A7-4D06-8329-F0320082AF44}" dt="2018-10-17T17:14:32.463" v="887" actId="478"/>
          <ac:picMkLst>
            <pc:docMk/>
            <pc:sldMk cId="2005373014" sldId="268"/>
            <ac:picMk id="8" creationId="{CE63725A-34D5-409B-8E41-70F30D6B8747}"/>
          </ac:picMkLst>
        </pc:picChg>
        <pc:picChg chg="add mod">
          <ac:chgData name="Vladimir Djukanovic" userId="531fee88-bd9b-4ddf-92c3-017dce769294" providerId="ADAL" clId="{63FBD6CA-B6A7-4D06-8329-F0320082AF44}" dt="2018-10-17T17:18:29.493" v="955" actId="14100"/>
          <ac:picMkLst>
            <pc:docMk/>
            <pc:sldMk cId="2005373014" sldId="268"/>
            <ac:picMk id="9" creationId="{C7400BFA-8D7B-421C-8C8D-0C9F19104978}"/>
          </ac:picMkLst>
        </pc:picChg>
      </pc:sldChg>
      <pc:sldChg chg="addSp delSp modSp add">
        <pc:chgData name="Vladimir Djukanovic" userId="531fee88-bd9b-4ddf-92c3-017dce769294" providerId="ADAL" clId="{63FBD6CA-B6A7-4D06-8329-F0320082AF44}" dt="2018-10-24T17:33:09.124" v="2158" actId="20577"/>
        <pc:sldMkLst>
          <pc:docMk/>
          <pc:sldMk cId="3387143565" sldId="269"/>
        </pc:sldMkLst>
        <pc:spChg chg="mod">
          <ac:chgData name="Vladimir Djukanovic" userId="531fee88-bd9b-4ddf-92c3-017dce769294" providerId="ADAL" clId="{63FBD6CA-B6A7-4D06-8329-F0320082AF44}" dt="2018-10-17T17:49:32.300" v="1092"/>
          <ac:spMkLst>
            <pc:docMk/>
            <pc:sldMk cId="3387143565" sldId="269"/>
            <ac:spMk id="2" creationId="{00000000-0000-0000-0000-000000000000}"/>
          </ac:spMkLst>
        </pc:spChg>
        <pc:spChg chg="mod">
          <ac:chgData name="Vladimir Djukanovic" userId="531fee88-bd9b-4ddf-92c3-017dce769294" providerId="ADAL" clId="{63FBD6CA-B6A7-4D06-8329-F0320082AF44}" dt="2018-10-24T17:33:09.124" v="2158" actId="20577"/>
          <ac:spMkLst>
            <pc:docMk/>
            <pc:sldMk cId="3387143565" sldId="269"/>
            <ac:spMk id="6" creationId="{9604A27C-B520-4735-8D4C-AB99841CF3A0}"/>
          </ac:spMkLst>
        </pc:spChg>
        <pc:picChg chg="add del mod">
          <ac:chgData name="Vladimir Djukanovic" userId="531fee88-bd9b-4ddf-92c3-017dce769294" providerId="ADAL" clId="{63FBD6CA-B6A7-4D06-8329-F0320082AF44}" dt="2018-10-18T06:44:10.500" v="1479" actId="478"/>
          <ac:picMkLst>
            <pc:docMk/>
            <pc:sldMk cId="3387143565" sldId="269"/>
            <ac:picMk id="7" creationId="{2089FEC4-04CA-4C3D-B266-4E636C74361A}"/>
          </ac:picMkLst>
        </pc:picChg>
        <pc:picChg chg="del">
          <ac:chgData name="Vladimir Djukanovic" userId="531fee88-bd9b-4ddf-92c3-017dce769294" providerId="ADAL" clId="{63FBD6CA-B6A7-4D06-8329-F0320082AF44}" dt="2018-10-17T17:46:23.924" v="966" actId="478"/>
          <ac:picMkLst>
            <pc:docMk/>
            <pc:sldMk cId="3387143565" sldId="269"/>
            <ac:picMk id="9" creationId="{C7400BFA-8D7B-421C-8C8D-0C9F19104978}"/>
          </ac:picMkLst>
        </pc:picChg>
      </pc:sldChg>
      <pc:sldChg chg="addSp delSp modSp">
        <pc:chgData name="Vladimir Djukanovic" userId="531fee88-bd9b-4ddf-92c3-017dce769294" providerId="ADAL" clId="{63FBD6CA-B6A7-4D06-8329-F0320082AF44}" dt="2018-10-18T06:00:07.377" v="1115" actId="1076"/>
        <pc:sldMkLst>
          <pc:docMk/>
          <pc:sldMk cId="109652283" sldId="270"/>
        </pc:sldMkLst>
        <pc:spChg chg="mod">
          <ac:chgData name="Vladimir Djukanovic" userId="531fee88-bd9b-4ddf-92c3-017dce769294" providerId="ADAL" clId="{63FBD6CA-B6A7-4D06-8329-F0320082AF44}" dt="2018-10-18T06:00:07.377" v="1115" actId="1076"/>
          <ac:spMkLst>
            <pc:docMk/>
            <pc:sldMk cId="109652283" sldId="270"/>
            <ac:spMk id="2" creationId="{CA3DFA79-D872-4F75-BCB7-2F540D3AE6D1}"/>
          </ac:spMkLst>
        </pc:spChg>
        <pc:spChg chg="del">
          <ac:chgData name="Vladimir Djukanovic" userId="531fee88-bd9b-4ddf-92c3-017dce769294" providerId="ADAL" clId="{63FBD6CA-B6A7-4D06-8329-F0320082AF44}" dt="2018-10-18T05:59:24.829" v="1097" actId="478"/>
          <ac:spMkLst>
            <pc:docMk/>
            <pc:sldMk cId="109652283" sldId="270"/>
            <ac:spMk id="4" creationId="{DA018914-5596-4FF1-87B6-64BF18A73C97}"/>
          </ac:spMkLst>
        </pc:spChg>
        <pc:spChg chg="add del mod">
          <ac:chgData name="Vladimir Djukanovic" userId="531fee88-bd9b-4ddf-92c3-017dce769294" providerId="ADAL" clId="{63FBD6CA-B6A7-4D06-8329-F0320082AF44}" dt="2018-10-18T05:59:26.650" v="1098"/>
          <ac:spMkLst>
            <pc:docMk/>
            <pc:sldMk cId="109652283" sldId="270"/>
            <ac:spMk id="6" creationId="{A478C8DA-880C-4441-9A98-44A48048C42A}"/>
          </ac:spMkLst>
        </pc:spChg>
        <pc:spChg chg="add mod">
          <ac:chgData name="Vladimir Djukanovic" userId="531fee88-bd9b-4ddf-92c3-017dce769294" providerId="ADAL" clId="{63FBD6CA-B6A7-4D06-8329-F0320082AF44}" dt="2018-10-18T06:00:05.403" v="1114" actId="1035"/>
          <ac:spMkLst>
            <pc:docMk/>
            <pc:sldMk cId="109652283" sldId="270"/>
            <ac:spMk id="7" creationId="{ECBCB1BD-1DB4-4E67-BA90-22C518D79BE2}"/>
          </ac:spMkLst>
        </pc:spChg>
      </pc:sldChg>
      <pc:sldChg chg="modSp">
        <pc:chgData name="Vladimir Djukanovic" userId="531fee88-bd9b-4ddf-92c3-017dce769294" providerId="ADAL" clId="{63FBD6CA-B6A7-4D06-8329-F0320082AF44}" dt="2018-10-24T17:03:07.348" v="2126" actId="15"/>
        <pc:sldMkLst>
          <pc:docMk/>
          <pc:sldMk cId="2176958951" sldId="272"/>
        </pc:sldMkLst>
        <pc:spChg chg="mod">
          <ac:chgData name="Vladimir Djukanovic" userId="531fee88-bd9b-4ddf-92c3-017dce769294" providerId="ADAL" clId="{63FBD6CA-B6A7-4D06-8329-F0320082AF44}" dt="2018-10-24T17:03:07.348" v="2126" actId="15"/>
          <ac:spMkLst>
            <pc:docMk/>
            <pc:sldMk cId="2176958951" sldId="272"/>
            <ac:spMk id="5" creationId="{66068CC2-CFC1-44EA-B4E9-7CDAB6DB8789}"/>
          </ac:spMkLst>
        </pc:spChg>
      </pc:sldChg>
      <pc:sldChg chg="modSp">
        <pc:chgData name="Vladimir Djukanovic" userId="531fee88-bd9b-4ddf-92c3-017dce769294" providerId="ADAL" clId="{63FBD6CA-B6A7-4D06-8329-F0320082AF44}" dt="2018-10-18T06:02:22.726" v="1116" actId="1076"/>
        <pc:sldMkLst>
          <pc:docMk/>
          <pc:sldMk cId="3037438443" sldId="273"/>
        </pc:sldMkLst>
        <pc:spChg chg="mod">
          <ac:chgData name="Vladimir Djukanovic" userId="531fee88-bd9b-4ddf-92c3-017dce769294" providerId="ADAL" clId="{63FBD6CA-B6A7-4D06-8329-F0320082AF44}" dt="2018-10-18T06:02:22.726" v="1116" actId="1076"/>
          <ac:spMkLst>
            <pc:docMk/>
            <pc:sldMk cId="3037438443" sldId="273"/>
            <ac:spMk id="4" creationId="{54FD2866-10CA-47E9-9AE3-B16F3CDF474A}"/>
          </ac:spMkLst>
        </pc:spChg>
      </pc:sldChg>
      <pc:sldChg chg="addSp delSp modSp">
        <pc:chgData name="Vladimir Djukanovic" userId="531fee88-bd9b-4ddf-92c3-017dce769294" providerId="ADAL" clId="{63FBD6CA-B6A7-4D06-8329-F0320082AF44}" dt="2018-10-25T07:20:41.102" v="2163" actId="14100"/>
        <pc:sldMkLst>
          <pc:docMk/>
          <pc:sldMk cId="1338769276" sldId="274"/>
        </pc:sldMkLst>
        <pc:picChg chg="del">
          <ac:chgData name="Vladimir Djukanovic" userId="531fee88-bd9b-4ddf-92c3-017dce769294" providerId="ADAL" clId="{63FBD6CA-B6A7-4D06-8329-F0320082AF44}" dt="2018-10-25T07:20:29.368" v="2159" actId="478"/>
          <ac:picMkLst>
            <pc:docMk/>
            <pc:sldMk cId="1338769276" sldId="274"/>
            <ac:picMk id="8" creationId="{0067A694-DF3B-44C7-B11A-B7412CA9E0DD}"/>
          </ac:picMkLst>
        </pc:picChg>
        <pc:picChg chg="add mod">
          <ac:chgData name="Vladimir Djukanovic" userId="531fee88-bd9b-4ddf-92c3-017dce769294" providerId="ADAL" clId="{63FBD6CA-B6A7-4D06-8329-F0320082AF44}" dt="2018-10-25T07:20:41.102" v="2163" actId="14100"/>
          <ac:picMkLst>
            <pc:docMk/>
            <pc:sldMk cId="1338769276" sldId="274"/>
            <ac:picMk id="9" creationId="{7387392E-A3AA-4B40-92BA-F4745F4EE448}"/>
          </ac:picMkLst>
        </pc:picChg>
      </pc:sldChg>
      <pc:sldChg chg="addSp delSp modSp">
        <pc:chgData name="Vladimir Djukanovic" userId="531fee88-bd9b-4ddf-92c3-017dce769294" providerId="ADAL" clId="{63FBD6CA-B6A7-4D06-8329-F0320082AF44}" dt="2018-10-25T07:21:37.627" v="2173" actId="1076"/>
        <pc:sldMkLst>
          <pc:docMk/>
          <pc:sldMk cId="1658721005" sldId="275"/>
        </pc:sldMkLst>
        <pc:picChg chg="del">
          <ac:chgData name="Vladimir Djukanovic" userId="531fee88-bd9b-4ddf-92c3-017dce769294" providerId="ADAL" clId="{63FBD6CA-B6A7-4D06-8329-F0320082AF44}" dt="2018-10-25T07:21:20.007" v="2164" actId="478"/>
          <ac:picMkLst>
            <pc:docMk/>
            <pc:sldMk cId="1658721005" sldId="275"/>
            <ac:picMk id="3" creationId="{2D8C81AD-8FF3-4570-B3AB-EBB51BFFB7CD}"/>
          </ac:picMkLst>
        </pc:picChg>
        <pc:picChg chg="add mod">
          <ac:chgData name="Vladimir Djukanovic" userId="531fee88-bd9b-4ddf-92c3-017dce769294" providerId="ADAL" clId="{63FBD6CA-B6A7-4D06-8329-F0320082AF44}" dt="2018-10-25T07:21:37.627" v="2173" actId="1076"/>
          <ac:picMkLst>
            <pc:docMk/>
            <pc:sldMk cId="1658721005" sldId="275"/>
            <ac:picMk id="5" creationId="{46244B12-DC22-44AD-9E2E-3AEE394D32AD}"/>
          </ac:picMkLst>
        </pc:picChg>
      </pc:sldChg>
      <pc:sldChg chg="modSp">
        <pc:chgData name="Vladimir Djukanovic" userId="531fee88-bd9b-4ddf-92c3-017dce769294" providerId="ADAL" clId="{63FBD6CA-B6A7-4D06-8329-F0320082AF44}" dt="2018-10-18T06:12:01.377" v="1314" actId="1036"/>
        <pc:sldMkLst>
          <pc:docMk/>
          <pc:sldMk cId="831685588" sldId="276"/>
        </pc:sldMkLst>
        <pc:spChg chg="mod">
          <ac:chgData name="Vladimir Djukanovic" userId="531fee88-bd9b-4ddf-92c3-017dce769294" providerId="ADAL" clId="{63FBD6CA-B6A7-4D06-8329-F0320082AF44}" dt="2018-10-18T06:12:01.377" v="1314" actId="1036"/>
          <ac:spMkLst>
            <pc:docMk/>
            <pc:sldMk cId="831685588" sldId="276"/>
            <ac:spMk id="4" creationId="{4E311D12-DCDB-47DD-B501-1E3AD9456AEB}"/>
          </ac:spMkLst>
        </pc:spChg>
      </pc:sldChg>
      <pc:sldChg chg="modSp">
        <pc:chgData name="Vladimir Djukanovic" userId="531fee88-bd9b-4ddf-92c3-017dce769294" providerId="ADAL" clId="{63FBD6CA-B6A7-4D06-8329-F0320082AF44}" dt="2018-10-18T06:12:10.372" v="1315" actId="1076"/>
        <pc:sldMkLst>
          <pc:docMk/>
          <pc:sldMk cId="82594108" sldId="277"/>
        </pc:sldMkLst>
        <pc:spChg chg="mod">
          <ac:chgData name="Vladimir Djukanovic" userId="531fee88-bd9b-4ddf-92c3-017dce769294" providerId="ADAL" clId="{63FBD6CA-B6A7-4D06-8329-F0320082AF44}" dt="2018-10-18T06:12:10.372" v="1315" actId="1076"/>
          <ac:spMkLst>
            <pc:docMk/>
            <pc:sldMk cId="82594108" sldId="277"/>
            <ac:spMk id="4" creationId="{1566DCA6-6766-451D-9DCA-D2C53AE8E768}"/>
          </ac:spMkLst>
        </pc:spChg>
      </pc:sldChg>
      <pc:sldChg chg="addSp delSp modSp">
        <pc:chgData name="Vladimir Djukanovic" userId="531fee88-bd9b-4ddf-92c3-017dce769294" providerId="ADAL" clId="{63FBD6CA-B6A7-4D06-8329-F0320082AF44}" dt="2018-10-18T06:12:23.578" v="1316" actId="1076"/>
        <pc:sldMkLst>
          <pc:docMk/>
          <pc:sldMk cId="1140328402" sldId="279"/>
        </pc:sldMkLst>
        <pc:spChg chg="add del mod">
          <ac:chgData name="Vladimir Djukanovic" userId="531fee88-bd9b-4ddf-92c3-017dce769294" providerId="ADAL" clId="{63FBD6CA-B6A7-4D06-8329-F0320082AF44}" dt="2018-10-18T06:12:23.578" v="1316" actId="1076"/>
          <ac:spMkLst>
            <pc:docMk/>
            <pc:sldMk cId="1140328402" sldId="279"/>
            <ac:spMk id="4" creationId="{A222B3B8-3E61-461E-8443-F2A6DFFF9FEC}"/>
          </ac:spMkLst>
        </pc:spChg>
      </pc:sldChg>
      <pc:sldChg chg="addSp delSp modSp add">
        <pc:chgData name="Vladimir Djukanovic" userId="531fee88-bd9b-4ddf-92c3-017dce769294" providerId="ADAL" clId="{63FBD6CA-B6A7-4D06-8329-F0320082AF44}" dt="2018-10-24T14:37:22.392" v="1551" actId="20577"/>
        <pc:sldMkLst>
          <pc:docMk/>
          <pc:sldMk cId="1664140225" sldId="281"/>
        </pc:sldMkLst>
        <pc:spChg chg="del">
          <ac:chgData name="Vladimir Djukanovic" userId="531fee88-bd9b-4ddf-92c3-017dce769294" providerId="ADAL" clId="{63FBD6CA-B6A7-4D06-8329-F0320082AF44}" dt="2018-10-24T14:33:58.008" v="1506" actId="478"/>
          <ac:spMkLst>
            <pc:docMk/>
            <pc:sldMk cId="1664140225" sldId="281"/>
            <ac:spMk id="5" creationId="{66068CC2-CFC1-44EA-B4E9-7CDAB6DB8789}"/>
          </ac:spMkLst>
        </pc:spChg>
        <pc:spChg chg="mod">
          <ac:chgData name="Vladimir Djukanovic" userId="531fee88-bd9b-4ddf-92c3-017dce769294" providerId="ADAL" clId="{63FBD6CA-B6A7-4D06-8329-F0320082AF44}" dt="2018-10-24T14:37:22.392" v="1551" actId="20577"/>
          <ac:spMkLst>
            <pc:docMk/>
            <pc:sldMk cId="1664140225" sldId="281"/>
            <ac:spMk id="6" creationId="{7C95E0D3-5AA5-41A6-8266-F9D5DF885AC1}"/>
          </ac:spMkLst>
        </pc:spChg>
        <pc:picChg chg="add mod">
          <ac:chgData name="Vladimir Djukanovic" userId="531fee88-bd9b-4ddf-92c3-017dce769294" providerId="ADAL" clId="{63FBD6CA-B6A7-4D06-8329-F0320082AF44}" dt="2018-10-24T14:34:42.054" v="1517" actId="1076"/>
          <ac:picMkLst>
            <pc:docMk/>
            <pc:sldMk cId="1664140225" sldId="281"/>
            <ac:picMk id="4" creationId="{5F34553B-DFB9-4E90-A45D-36092F2E81F9}"/>
          </ac:picMkLst>
        </pc:picChg>
        <pc:picChg chg="add mod">
          <ac:chgData name="Vladimir Djukanovic" userId="531fee88-bd9b-4ddf-92c3-017dce769294" providerId="ADAL" clId="{63FBD6CA-B6A7-4D06-8329-F0320082AF44}" dt="2018-10-24T14:36:35.743" v="1544" actId="14100"/>
          <ac:picMkLst>
            <pc:docMk/>
            <pc:sldMk cId="1664140225" sldId="281"/>
            <ac:picMk id="8" creationId="{86606F8B-49F3-4182-8B01-DA8034B0A3D8}"/>
          </ac:picMkLst>
        </pc:picChg>
      </pc:sldChg>
    </pc:docChg>
  </pc:docChgLst>
  <pc:docChgLst>
    <pc:chgData name="Bastien Delbouys" userId="S::bds18002@student.mdh.se::bd00e1b1-de21-4a58-9f48-315acb855e95" providerId="AD" clId="Web-{8E4A1B51-C8B2-48BF-AAE9-D5FC7F51666F}"/>
    <pc:docChg chg="addSld modSld sldOrd">
      <pc:chgData name="Bastien Delbouys" userId="S::bds18002@student.mdh.se::bd00e1b1-de21-4a58-9f48-315acb855e95" providerId="AD" clId="Web-{8E4A1B51-C8B2-48BF-AAE9-D5FC7F51666F}" dt="2018-10-17T21:42:37.098" v="468" actId="20577"/>
      <pc:docMkLst>
        <pc:docMk/>
      </pc:docMkLst>
      <pc:sldChg chg="addSp modSp mod modClrScheme chgLayout">
        <pc:chgData name="Bastien Delbouys" userId="S::bds18002@student.mdh.se::bd00e1b1-de21-4a58-9f48-315acb855e95" providerId="AD" clId="Web-{8E4A1B51-C8B2-48BF-AAE9-D5FC7F51666F}" dt="2018-10-17T21:42:37.098" v="468" actId="20577"/>
        <pc:sldMkLst>
          <pc:docMk/>
          <pc:sldMk cId="3037438443" sldId="273"/>
        </pc:sldMkLst>
        <pc:spChg chg="mod ord">
          <ac:chgData name="Bastien Delbouys" userId="S::bds18002@student.mdh.se::bd00e1b1-de21-4a58-9f48-315acb855e95" providerId="AD" clId="Web-{8E4A1B51-C8B2-48BF-AAE9-D5FC7F51666F}" dt="2018-10-17T21:42:35.895" v="467" actId="20577"/>
          <ac:spMkLst>
            <pc:docMk/>
            <pc:sldMk cId="3037438443" sldId="273"/>
            <ac:spMk id="2" creationId="{75EDA378-6B07-4588-BF26-551A0C5B53F9}"/>
          </ac:spMkLst>
        </pc:spChg>
        <pc:spChg chg="mod ord">
          <ac:chgData name="Bastien Delbouys" userId="S::bds18002@student.mdh.se::bd00e1b1-de21-4a58-9f48-315acb855e95" providerId="AD" clId="Web-{8E4A1B51-C8B2-48BF-AAE9-D5FC7F51666F}" dt="2018-10-17T21:33:15.058" v="0"/>
          <ac:spMkLst>
            <pc:docMk/>
            <pc:sldMk cId="3037438443" sldId="273"/>
            <ac:spMk id="3" creationId="{1CDB8976-2053-4E42-AAD2-402A8E233B56}"/>
          </ac:spMkLst>
        </pc:spChg>
        <pc:spChg chg="mod ord">
          <ac:chgData name="Bastien Delbouys" userId="S::bds18002@student.mdh.se::bd00e1b1-de21-4a58-9f48-315acb855e95" providerId="AD" clId="Web-{8E4A1B51-C8B2-48BF-AAE9-D5FC7F51666F}" dt="2018-10-17T21:33:15.058" v="0"/>
          <ac:spMkLst>
            <pc:docMk/>
            <pc:sldMk cId="3037438443" sldId="273"/>
            <ac:spMk id="4" creationId="{54FD2866-10CA-47E9-9AE3-B16F3CDF474A}"/>
          </ac:spMkLst>
        </pc:spChg>
        <pc:spChg chg="add mod ord">
          <ac:chgData name="Bastien Delbouys" userId="S::bds18002@student.mdh.se::bd00e1b1-de21-4a58-9f48-315acb855e95" providerId="AD" clId="Web-{8E4A1B51-C8B2-48BF-AAE9-D5FC7F51666F}" dt="2018-10-17T21:41:25.098" v="406" actId="20577"/>
          <ac:spMkLst>
            <pc:docMk/>
            <pc:sldMk cId="3037438443" sldId="273"/>
            <ac:spMk id="5" creationId="{C7C65D9A-C953-410B-83B5-12027E5AF136}"/>
          </ac:spMkLst>
        </pc:spChg>
        <pc:spChg chg="add mod ord">
          <ac:chgData name="Bastien Delbouys" userId="S::bds18002@student.mdh.se::bd00e1b1-de21-4a58-9f48-315acb855e95" providerId="AD" clId="Web-{8E4A1B51-C8B2-48BF-AAE9-D5FC7F51666F}" dt="2018-10-17T21:42:37.098" v="468" actId="20577"/>
          <ac:spMkLst>
            <pc:docMk/>
            <pc:sldMk cId="3037438443" sldId="273"/>
            <ac:spMk id="6" creationId="{4AD95A6A-66D0-4CEF-9E94-338C30E496BF}"/>
          </ac:spMkLst>
        </pc:spChg>
        <pc:spChg chg="add mod ord">
          <ac:chgData name="Bastien Delbouys" userId="S::bds18002@student.mdh.se::bd00e1b1-de21-4a58-9f48-315acb855e95" providerId="AD" clId="Web-{8E4A1B51-C8B2-48BF-AAE9-D5FC7F51666F}" dt="2018-10-17T21:42:19.317" v="464" actId="20577"/>
          <ac:spMkLst>
            <pc:docMk/>
            <pc:sldMk cId="3037438443" sldId="273"/>
            <ac:spMk id="7" creationId="{64B69404-58E1-4752-9B38-7929B2A31151}"/>
          </ac:spMkLst>
        </pc:spChg>
      </pc:sldChg>
      <pc:sldChg chg="addSp delSp modSp new mod modClrScheme chgLayout">
        <pc:chgData name="Bastien Delbouys" userId="S::bds18002@student.mdh.se::bd00e1b1-de21-4a58-9f48-315acb855e95" providerId="AD" clId="Web-{8E4A1B51-C8B2-48BF-AAE9-D5FC7F51666F}" dt="2018-10-17T21:36:28.937" v="156" actId="1076"/>
        <pc:sldMkLst>
          <pc:docMk/>
          <pc:sldMk cId="1338769276" sldId="274"/>
        </pc:sldMkLst>
        <pc:spChg chg="mod ord">
          <ac:chgData name="Bastien Delbouys" userId="S::bds18002@student.mdh.se::bd00e1b1-de21-4a58-9f48-315acb855e95" providerId="AD" clId="Web-{8E4A1B51-C8B2-48BF-AAE9-D5FC7F51666F}" dt="2018-10-17T21:35:13.702" v="125"/>
          <ac:spMkLst>
            <pc:docMk/>
            <pc:sldMk cId="1338769276" sldId="274"/>
            <ac:spMk id="2" creationId="{4F5F5708-08E7-4705-AB20-59A0DB0325D8}"/>
          </ac:spMkLst>
        </pc:spChg>
        <pc:spChg chg="del">
          <ac:chgData name="Bastien Delbouys" userId="S::bds18002@student.mdh.se::bd00e1b1-de21-4a58-9f48-315acb855e95" providerId="AD" clId="Web-{8E4A1B51-C8B2-48BF-AAE9-D5FC7F51666F}" dt="2018-10-17T21:35:13.702" v="125"/>
          <ac:spMkLst>
            <pc:docMk/>
            <pc:sldMk cId="1338769276" sldId="274"/>
            <ac:spMk id="3" creationId="{83F96E75-AAFB-4DF9-BA3C-33A01BD322DD}"/>
          </ac:spMkLst>
        </pc:spChg>
        <pc:spChg chg="del">
          <ac:chgData name="Bastien Delbouys" userId="S::bds18002@student.mdh.se::bd00e1b1-de21-4a58-9f48-315acb855e95" providerId="AD" clId="Web-{8E4A1B51-C8B2-48BF-AAE9-D5FC7F51666F}" dt="2018-10-17T21:35:13.702" v="125"/>
          <ac:spMkLst>
            <pc:docMk/>
            <pc:sldMk cId="1338769276" sldId="274"/>
            <ac:spMk id="4" creationId="{FFE62070-3CE9-42E4-951B-BCE32FA6A49E}"/>
          </ac:spMkLst>
        </pc:spChg>
        <pc:spChg chg="del">
          <ac:chgData name="Bastien Delbouys" userId="S::bds18002@student.mdh.se::bd00e1b1-de21-4a58-9f48-315acb855e95" providerId="AD" clId="Web-{8E4A1B51-C8B2-48BF-AAE9-D5FC7F51666F}" dt="2018-10-17T21:35:13.702" v="125"/>
          <ac:spMkLst>
            <pc:docMk/>
            <pc:sldMk cId="1338769276" sldId="274"/>
            <ac:spMk id="5" creationId="{F008DC88-6B31-4FDA-B143-D21B99A89876}"/>
          </ac:spMkLst>
        </pc:spChg>
        <pc:spChg chg="mod ord">
          <ac:chgData name="Bastien Delbouys" userId="S::bds18002@student.mdh.se::bd00e1b1-de21-4a58-9f48-315acb855e95" providerId="AD" clId="Web-{8E4A1B51-C8B2-48BF-AAE9-D5FC7F51666F}" dt="2018-10-17T21:35:13.702" v="125"/>
          <ac:spMkLst>
            <pc:docMk/>
            <pc:sldMk cId="1338769276" sldId="274"/>
            <ac:spMk id="6" creationId="{CFA4CF25-58A1-46B1-AC92-4639BBE801C5}"/>
          </ac:spMkLst>
        </pc:spChg>
        <pc:spChg chg="mod ord">
          <ac:chgData name="Bastien Delbouys" userId="S::bds18002@student.mdh.se::bd00e1b1-de21-4a58-9f48-315acb855e95" providerId="AD" clId="Web-{8E4A1B51-C8B2-48BF-AAE9-D5FC7F51666F}" dt="2018-10-17T21:36:00.328" v="152" actId="20577"/>
          <ac:spMkLst>
            <pc:docMk/>
            <pc:sldMk cId="1338769276" sldId="274"/>
            <ac:spMk id="7" creationId="{0D560DD4-73FB-447A-81F6-39B9925957D2}"/>
          </ac:spMkLst>
        </pc:spChg>
        <pc:picChg chg="add mod">
          <ac:chgData name="Bastien Delbouys" userId="S::bds18002@student.mdh.se::bd00e1b1-de21-4a58-9f48-315acb855e95" providerId="AD" clId="Web-{8E4A1B51-C8B2-48BF-AAE9-D5FC7F51666F}" dt="2018-10-17T21:36:28.937" v="156" actId="1076"/>
          <ac:picMkLst>
            <pc:docMk/>
            <pc:sldMk cId="1338769276" sldId="274"/>
            <ac:picMk id="8" creationId="{0067A694-DF3B-44C7-B11A-B7412CA9E0DD}"/>
          </ac:picMkLst>
        </pc:picChg>
      </pc:sldChg>
      <pc:sldChg chg="addSp delSp modSp add ord replId">
        <pc:chgData name="Bastien Delbouys" userId="S::bds18002@student.mdh.se::bd00e1b1-de21-4a58-9f48-315acb855e95" providerId="AD" clId="Web-{8E4A1B51-C8B2-48BF-AAE9-D5FC7F51666F}" dt="2018-10-17T21:41:09.801" v="394"/>
        <pc:sldMkLst>
          <pc:docMk/>
          <pc:sldMk cId="1658721005" sldId="275"/>
        </pc:sldMkLst>
        <pc:spChg chg="mod">
          <ac:chgData name="Bastien Delbouys" userId="S::bds18002@student.mdh.se::bd00e1b1-de21-4a58-9f48-315acb855e95" providerId="AD" clId="Web-{8E4A1B51-C8B2-48BF-AAE9-D5FC7F51666F}" dt="2018-10-17T21:36:39.625" v="158" actId="20577"/>
          <ac:spMkLst>
            <pc:docMk/>
            <pc:sldMk cId="1658721005" sldId="275"/>
            <ac:spMk id="7" creationId="{0D560DD4-73FB-447A-81F6-39B9925957D2}"/>
          </ac:spMkLst>
        </pc:spChg>
        <pc:picChg chg="add mod">
          <ac:chgData name="Bastien Delbouys" userId="S::bds18002@student.mdh.se::bd00e1b1-de21-4a58-9f48-315acb855e95" providerId="AD" clId="Web-{8E4A1B51-C8B2-48BF-AAE9-D5FC7F51666F}" dt="2018-10-17T21:36:59.515" v="165" actId="1076"/>
          <ac:picMkLst>
            <pc:docMk/>
            <pc:sldMk cId="1658721005" sldId="275"/>
            <ac:picMk id="3" creationId="{2D8C81AD-8FF3-4570-B3AB-EBB51BFFB7CD}"/>
          </ac:picMkLst>
        </pc:picChg>
        <pc:picChg chg="del">
          <ac:chgData name="Bastien Delbouys" userId="S::bds18002@student.mdh.se::bd00e1b1-de21-4a58-9f48-315acb855e95" providerId="AD" clId="Web-{8E4A1B51-C8B2-48BF-AAE9-D5FC7F51666F}" dt="2018-10-17T21:36:46.484" v="162"/>
          <ac:picMkLst>
            <pc:docMk/>
            <pc:sldMk cId="1658721005" sldId="275"/>
            <ac:picMk id="8" creationId="{0067A694-DF3B-44C7-B11A-B7412CA9E0DD}"/>
          </ac:picMkLst>
        </pc:picChg>
      </pc:sldChg>
    </pc:docChg>
  </pc:docChgLst>
  <pc:docChgLst>
    <pc:chgData name="Cristian Capozucco" userId="S::cco18001@student.mdh.se::c4bc8584-4a9c-4ea1-ad2e-d5558672c34a" providerId="AD" clId="Web-{20A9C2D8-2A8D-4084-9AD2-11E45B8BBB79}"/>
    <pc:docChg chg="addSld modSld">
      <pc:chgData name="Cristian Capozucco" userId="S::cco18001@student.mdh.se::c4bc8584-4a9c-4ea1-ad2e-d5558672c34a" providerId="AD" clId="Web-{20A9C2D8-2A8D-4084-9AD2-11E45B8BBB79}" dt="2018-10-17T12:49:11.706" v="38" actId="20577"/>
      <pc:docMkLst>
        <pc:docMk/>
      </pc:docMkLst>
      <pc:sldChg chg="modSp new">
        <pc:chgData name="Cristian Capozucco" userId="S::cco18001@student.mdh.se::c4bc8584-4a9c-4ea1-ad2e-d5558672c34a" providerId="AD" clId="Web-{20A9C2D8-2A8D-4084-9AD2-11E45B8BBB79}" dt="2018-10-17T12:49:11.706" v="37" actId="20577"/>
        <pc:sldMkLst>
          <pc:docMk/>
          <pc:sldMk cId="3809576940" sldId="261"/>
        </pc:sldMkLst>
        <pc:spChg chg="mod">
          <ac:chgData name="Cristian Capozucco" userId="S::cco18001@student.mdh.se::c4bc8584-4a9c-4ea1-ad2e-d5558672c34a" providerId="AD" clId="Web-{20A9C2D8-2A8D-4084-9AD2-11E45B8BBB79}" dt="2018-10-17T12:49:11.706" v="37" actId="20577"/>
          <ac:spMkLst>
            <pc:docMk/>
            <pc:sldMk cId="3809576940" sldId="261"/>
            <ac:spMk id="3" creationId="{7001C690-927B-4312-BBDD-20D7E43CDC8F}"/>
          </ac:spMkLst>
        </pc:spChg>
      </pc:sldChg>
    </pc:docChg>
  </pc:docChgLst>
  <pc:docChgLst>
    <pc:chgData name="Bastien Delbouys" userId="S::bds18002@student.mdh.se::bd00e1b1-de21-4a58-9f48-315acb855e95" providerId="AD" clId="Web-{E077BC5E-0129-4CA4-A32E-66CEF32B30E3}"/>
    <pc:docChg chg="delSld">
      <pc:chgData name="Bastien Delbouys" userId="S::bds18002@student.mdh.se::bd00e1b1-de21-4a58-9f48-315acb855e95" providerId="AD" clId="Web-{E077BC5E-0129-4CA4-A32E-66CEF32B30E3}" dt="2018-10-17T17:12:42.589" v="1"/>
      <pc:docMkLst>
        <pc:docMk/>
      </pc:docMkLst>
    </pc:docChg>
  </pc:docChgLst>
  <pc:docChgLst>
    <pc:chgData name="Cristian Capozucco" userId="S::cco18001@student.mdh.se::c4bc8584-4a9c-4ea1-ad2e-d5558672c34a" providerId="AD" clId="Web-{BCC70B4D-C55B-41FF-B11A-0BD8074AFD00}"/>
    <pc:docChg chg="modSld">
      <pc:chgData name="Cristian Capozucco" userId="S::cco18001@student.mdh.se::c4bc8584-4a9c-4ea1-ad2e-d5558672c34a" providerId="AD" clId="Web-{BCC70B4D-C55B-41FF-B11A-0BD8074AFD00}" dt="2018-10-24T21:38:55.303" v="6" actId="14100"/>
      <pc:docMkLst>
        <pc:docMk/>
      </pc:docMkLst>
      <pc:sldChg chg="addSp delSp modSp">
        <pc:chgData name="Cristian Capozucco" userId="S::cco18001@student.mdh.se::c4bc8584-4a9c-4ea1-ad2e-d5558672c34a" providerId="AD" clId="Web-{BCC70B4D-C55B-41FF-B11A-0BD8074AFD00}" dt="2018-10-24T21:38:55.303" v="6" actId="14100"/>
        <pc:sldMkLst>
          <pc:docMk/>
          <pc:sldMk cId="3809576940" sldId="261"/>
        </pc:sldMkLst>
        <pc:picChg chg="add mod">
          <ac:chgData name="Cristian Capozucco" userId="S::cco18001@student.mdh.se::c4bc8584-4a9c-4ea1-ad2e-d5558672c34a" providerId="AD" clId="Web-{BCC70B4D-C55B-41FF-B11A-0BD8074AFD00}" dt="2018-10-24T21:38:55.303" v="6" actId="14100"/>
          <ac:picMkLst>
            <pc:docMk/>
            <pc:sldMk cId="3809576940" sldId="261"/>
            <ac:picMk id="4" creationId="{A85CD36E-5DE1-4B7E-8B6D-A680FE48A97F}"/>
          </ac:picMkLst>
        </pc:picChg>
        <pc:picChg chg="del">
          <ac:chgData name="Cristian Capozucco" userId="S::cco18001@student.mdh.se::c4bc8584-4a9c-4ea1-ad2e-d5558672c34a" providerId="AD" clId="Web-{BCC70B4D-C55B-41FF-B11A-0BD8074AFD00}" dt="2018-10-24T21:37:47.287" v="0"/>
          <ac:picMkLst>
            <pc:docMk/>
            <pc:sldMk cId="3809576940" sldId="261"/>
            <ac:picMk id="7" creationId="{6CD66E97-C343-4A7B-B9EF-052FC1716CA8}"/>
          </ac:picMkLst>
        </pc:picChg>
      </pc:sldChg>
    </pc:docChg>
  </pc:docChgLst>
  <pc:docChgLst>
    <pc:chgData name="Cristian Capozucco" userId="S::cco18001@student.mdh.se::c4bc8584-4a9c-4ea1-ad2e-d5558672c34a" providerId="AD" clId="Web-{A3997F3B-BE2D-4091-8D5D-A2ADEB6E256C}"/>
    <pc:docChg chg="modSld">
      <pc:chgData name="Cristian Capozucco" userId="S::cco18001@student.mdh.se::c4bc8584-4a9c-4ea1-ad2e-d5558672c34a" providerId="AD" clId="Web-{A3997F3B-BE2D-4091-8D5D-A2ADEB6E256C}" dt="2018-10-24T21:31:48.758" v="13" actId="14100"/>
      <pc:docMkLst>
        <pc:docMk/>
      </pc:docMkLst>
      <pc:sldChg chg="addSp delSp modSp">
        <pc:chgData name="Cristian Capozucco" userId="S::cco18001@student.mdh.se::c4bc8584-4a9c-4ea1-ad2e-d5558672c34a" providerId="AD" clId="Web-{A3997F3B-BE2D-4091-8D5D-A2ADEB6E256C}" dt="2018-10-24T21:31:48.758" v="13" actId="14100"/>
        <pc:sldMkLst>
          <pc:docMk/>
          <pc:sldMk cId="3809576940" sldId="261"/>
        </pc:sldMkLst>
        <pc:picChg chg="add del mod">
          <ac:chgData name="Cristian Capozucco" userId="S::cco18001@student.mdh.se::c4bc8584-4a9c-4ea1-ad2e-d5558672c34a" providerId="AD" clId="Web-{A3997F3B-BE2D-4091-8D5D-A2ADEB6E256C}" dt="2018-10-24T21:09:12.303" v="6"/>
          <ac:picMkLst>
            <pc:docMk/>
            <pc:sldMk cId="3809576940" sldId="261"/>
            <ac:picMk id="4" creationId="{EAE0B3EC-39E2-4569-88F2-E732272D5DE9}"/>
          </ac:picMkLst>
        </pc:picChg>
        <pc:picChg chg="del">
          <ac:chgData name="Cristian Capozucco" userId="S::cco18001@student.mdh.se::c4bc8584-4a9c-4ea1-ad2e-d5558672c34a" providerId="AD" clId="Web-{A3997F3B-BE2D-4091-8D5D-A2ADEB6E256C}" dt="2018-10-24T21:08:24.662" v="0"/>
          <ac:picMkLst>
            <pc:docMk/>
            <pc:sldMk cId="3809576940" sldId="261"/>
            <ac:picMk id="5" creationId="{E1042A29-F4E2-4CEB-82C4-1ED4D0A67031}"/>
          </ac:picMkLst>
        </pc:picChg>
        <pc:picChg chg="add mod">
          <ac:chgData name="Cristian Capozucco" userId="S::cco18001@student.mdh.se::c4bc8584-4a9c-4ea1-ad2e-d5558672c34a" providerId="AD" clId="Web-{A3997F3B-BE2D-4091-8D5D-A2ADEB6E256C}" dt="2018-10-24T21:31:48.758" v="13" actId="14100"/>
          <ac:picMkLst>
            <pc:docMk/>
            <pc:sldMk cId="3809576940" sldId="261"/>
            <ac:picMk id="7" creationId="{6CD66E97-C343-4A7B-B9EF-052FC1716C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-1016" y="2196976"/>
            <a:ext cx="180528" cy="132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1743604"/>
            <a:ext cx="5893594" cy="1151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err="1">
                <a:sym typeface="Gill Sans" charset="0"/>
              </a:rPr>
              <a:t>Click</a:t>
            </a:r>
            <a:r>
              <a:rPr lang="sv-SE" noProof="0">
                <a:sym typeface="Gill Sans" charset="0"/>
              </a:rPr>
              <a:t> to </a:t>
            </a:r>
            <a:r>
              <a:rPr lang="sv-SE" noProof="0" err="1">
                <a:sym typeface="Gill Sans" charset="0"/>
              </a:rPr>
              <a:t>edit</a:t>
            </a:r>
            <a:r>
              <a:rPr lang="sv-SE" noProof="0">
                <a:sym typeface="Gill Sans" charset="0"/>
              </a:rPr>
              <a:t> Master </a:t>
            </a:r>
            <a:r>
              <a:rPr lang="sv-SE" noProof="0" err="1">
                <a:sym typeface="Gill Sans" charset="0"/>
              </a:rPr>
              <a:t>title</a:t>
            </a:r>
            <a:r>
              <a:rPr lang="sv-SE" noProof="0">
                <a:sym typeface="Gill Sans" charset="0"/>
              </a:rPr>
              <a:t> </a:t>
            </a:r>
            <a:r>
              <a:rPr lang="sv-SE" noProof="0" err="1">
                <a:sym typeface="Gill Sans" charset="0"/>
              </a:rPr>
              <a:t>style</a:t>
            </a:r>
            <a:endParaRPr lang="sv-SE" noProof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2946797"/>
            <a:ext cx="5893594" cy="6622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err="1">
                <a:sym typeface="Gill Sans" charset="0"/>
              </a:rPr>
              <a:t>Click</a:t>
            </a:r>
            <a:r>
              <a:rPr lang="sv-SE" noProof="0">
                <a:sym typeface="Gill Sans" charset="0"/>
              </a:rPr>
              <a:t> to </a:t>
            </a:r>
            <a:r>
              <a:rPr lang="sv-SE" noProof="0" err="1">
                <a:sym typeface="Gill Sans" charset="0"/>
              </a:rPr>
              <a:t>edit</a:t>
            </a:r>
            <a:r>
              <a:rPr lang="sv-SE" noProof="0">
                <a:sym typeface="Gill Sans" charset="0"/>
              </a:rPr>
              <a:t> Master text</a:t>
            </a:r>
          </a:p>
        </p:txBody>
      </p:sp>
      <p:pic>
        <p:nvPicPr>
          <p:cNvPr id="6" name="Picture 2" descr="droppe_en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11109" y="1968500"/>
            <a:ext cx="2213419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8" y="1477347"/>
            <a:ext cx="6626225" cy="379315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477347"/>
            <a:ext cx="3313112" cy="3793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1" y="1477347"/>
            <a:ext cx="3313113" cy="3793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537354"/>
            <a:ext cx="3241104" cy="7351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317440"/>
            <a:ext cx="3238500" cy="293983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537354"/>
            <a:ext cx="3242693" cy="7351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317440"/>
            <a:ext cx="3240088" cy="2939831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droppe_eng.pn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28600" y="277213"/>
            <a:ext cx="88701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0096" y="416616"/>
            <a:ext cx="6552728" cy="106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8" y="1486131"/>
            <a:ext cx="662622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5235132"/>
            <a:ext cx="801687" cy="202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0" fontAlgn="base" latinLnBrk="0" hangingPunct="0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03/11/2018</a:t>
            </a:r>
          </a:p>
          <a:p>
            <a:r>
              <a:rPr lang="sv-SE" dirty="0"/>
              <a:t>Group 1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51413-AE88-4C8A-8014-E6FEE027D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Organization and plan</a:t>
            </a:r>
          </a:p>
          <a:p>
            <a:pPr fontAlgn="base"/>
            <a:r>
              <a:rPr lang="en-US" dirty="0"/>
              <a:t>Results and experiences</a:t>
            </a:r>
          </a:p>
          <a:p>
            <a:pPr fontAlgn="base"/>
            <a:r>
              <a:rPr lang="en-US" dirty="0"/>
              <a:t>Design overview [Vladimir]</a:t>
            </a:r>
          </a:p>
          <a:p>
            <a:pPr lvl="1" fontAlgn="base"/>
            <a:r>
              <a:rPr lang="en-US" dirty="0"/>
              <a:t>Component diagram</a:t>
            </a:r>
          </a:p>
          <a:p>
            <a:pPr lvl="1" fontAlgn="base"/>
            <a:r>
              <a:rPr lang="en-US" dirty="0"/>
              <a:t>Static structure – main functionality</a:t>
            </a:r>
          </a:p>
          <a:p>
            <a:pPr fontAlgn="base"/>
            <a:r>
              <a:rPr lang="en-US" dirty="0"/>
              <a:t>Implementation and testing</a:t>
            </a:r>
          </a:p>
          <a:p>
            <a:pPr fontAlgn="base"/>
            <a:r>
              <a:rPr lang="en-US" dirty="0"/>
              <a:t>Dynamic structure - interaction between applications and components</a:t>
            </a:r>
          </a:p>
          <a:p>
            <a:pPr fontAlgn="base"/>
            <a:r>
              <a:rPr lang="en-US" dirty="0"/>
              <a:t>Software demonstration [Vladimir]</a:t>
            </a:r>
          </a:p>
          <a:p>
            <a:pPr fontAlgn="base"/>
            <a:r>
              <a:rPr lang="en-US" dirty="0"/>
              <a:t>Questions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95719-8821-4517-8B5B-0C2F6660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DA2A7-A5E0-41A1-A9F8-6B7C5A55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8316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FEAFBD-4A64-4A49-9C91-51F88E9FDA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Component diagram</a:t>
            </a:r>
          </a:p>
          <a:p>
            <a:pPr fontAlgn="base"/>
            <a:r>
              <a:rPr lang="en-US" dirty="0"/>
              <a:t>Static structure – main functionality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56BC7-42DA-4DAE-84D8-94861EA9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2D7EF7-94F1-482D-806E-9F9B42DB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overview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7CA0C2-6898-43FF-96D6-583A190AB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001C690-927B-4312-BBDD-20D7E43C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96" y="416616"/>
            <a:ext cx="6552728" cy="54528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 diagram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D4006E8C-1A88-4A90-8B08-7AD4BB03B9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" y="1045030"/>
            <a:ext cx="7885215" cy="43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8424" y="416615"/>
            <a:ext cx="7594221" cy="652164"/>
          </a:xfrm>
        </p:spPr>
        <p:txBody>
          <a:bodyPr>
            <a:normAutofit fontScale="90000"/>
          </a:bodyPr>
          <a:lstStyle/>
          <a:p>
            <a:pPr>
              <a:spcBef>
                <a:spcPts val="1400"/>
              </a:spcBef>
            </a:pPr>
            <a:r>
              <a:rPr lang="en-US" dirty="0"/>
              <a:t>Static structure – main functionality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A49F7-B872-48C5-AE5F-C3A729D3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68780"/>
            <a:ext cx="7744947" cy="436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8585C-5E83-4F33-B829-40063F2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7C95E0D3-5AA5-41A6-8266-F9D5DF885AC1}"/>
              </a:ext>
            </a:extLst>
          </p:cNvPr>
          <p:cNvSpPr>
            <a:spLocks noGrp="1"/>
          </p:cNvSpPr>
          <p:nvPr/>
        </p:nvSpPr>
        <p:spPr>
          <a:xfrm>
            <a:off x="1250096" y="416616"/>
            <a:ext cx="6552728" cy="106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2500" lnSpcReduction="10000"/>
          </a:bodyPr>
          <a:lstStyle>
            <a:lvl1pPr marL="0" marR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sv-SE" sz="3600" b="1" u="none" kern="1200" noProof="0" dirty="0">
                <a:solidFill>
                  <a:schemeClr val="tx1"/>
                </a:solidFill>
                <a:latin typeface="+mj-lt"/>
                <a:ea typeface="+mj-ea"/>
                <a:cs typeface="Arial"/>
                <a:sym typeface="Gill Sans" charset="0"/>
              </a:defRPr>
            </a:lvl1pPr>
          </a:lstStyle>
          <a:p>
            <a:r>
              <a:rPr lang="en-US" dirty="0"/>
              <a:t>Software demonstration [Vladimir]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4553B-DFB9-4E90-A45D-36092F2E8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6" y="1170460"/>
            <a:ext cx="6264235" cy="3915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06F8B-49F3-4182-8B01-DA8034B0A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1170459"/>
            <a:ext cx="7761986" cy="39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numm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1026" name="Picture 2" descr="Ð ÐµÐ·ÑÐ»ÑÐ°Ñ ÑÐ»Ð¸ÐºÐ° Ð·Ð° Questions png">
            <a:extLst>
              <a:ext uri="{FF2B5EF4-FFF2-40B4-BE49-F238E27FC236}">
                <a16:creationId xmlns:a16="http://schemas.microsoft.com/office/drawing/2014/main" id="{EBAC4C1B-7811-46ED-B6DD-8A62FA39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46488"/>
            <a:ext cx="8135815" cy="48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1C37DF-5732-4165-8E98-FE6C36B2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917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FC9B7818685AC4C8BF1C5D803D22D38" ma:contentTypeVersion="4" ma:contentTypeDescription="Skapa ett nytt dokument." ma:contentTypeScope="" ma:versionID="60bbc3b1a9c973cd3894129027001199">
  <xsd:schema xmlns:xsd="http://www.w3.org/2001/XMLSchema" xmlns:xs="http://www.w3.org/2001/XMLSchema" xmlns:p="http://schemas.microsoft.com/office/2006/metadata/properties" xmlns:ns2="bede0427-9fc0-4912-bf84-71ad09034475" targetNamespace="http://schemas.microsoft.com/office/2006/metadata/properties" ma:root="true" ma:fieldsID="a4cf56315bb904ce89c7f1752eaa6b2e" ns2:_="">
    <xsd:import namespace="bede0427-9fc0-4912-bf84-71ad0903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0427-9fc0-4912-bf84-71ad0903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1690C-20A7-4E23-9054-CB8C3BBB48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e0427-9fc0-4912-bf84-71ad09034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F5D623-6D96-48D4-A481-DC2FEC3407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11C5B1-EEBD-4425-9A3A-785922060D1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bede0427-9fc0-4912-bf84-71ad090344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72</Words>
  <Application>Microsoft Office PowerPoint</Application>
  <PresentationFormat>On-screen Show (16:10)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Gill Sans</vt:lpstr>
      <vt:lpstr>Office-tema</vt:lpstr>
      <vt:lpstr>Final Project Presentation</vt:lpstr>
      <vt:lpstr>Summary</vt:lpstr>
      <vt:lpstr>Design overview </vt:lpstr>
      <vt:lpstr>Component diagram</vt:lpstr>
      <vt:lpstr>Static structure – main functionality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Anna</dc:creator>
  <cp:lastModifiedBy>Vladimir Djukanovic</cp:lastModifiedBy>
  <cp:revision>7</cp:revision>
  <dcterms:created xsi:type="dcterms:W3CDTF">2012-06-18T19:54:16Z</dcterms:created>
  <dcterms:modified xsi:type="dcterms:W3CDTF">2018-11-03T12:23:20Z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0x0101009FC9B7818685AC4C8BF1C5D803D22D38</vt:lpwstr>
  </property>
</Properties>
</file>