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1"/>
    <p:restoredTop sz="94712"/>
  </p:normalViewPr>
  <p:slideViewPr>
    <p:cSldViewPr snapToGrid="0">
      <p:cViewPr varScale="1">
        <p:scale>
          <a:sx n="138" d="100"/>
          <a:sy n="138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53E-322E-34B6-61A7-66F6C564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21D2-6E5A-EBE8-9B87-9673DA66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7F55-0D76-B50A-9706-0BB33B00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4EF3-8D42-DEE1-1FD0-BCE78282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6C4D-7884-E382-7577-3CCDA5AF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632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77EF-F796-300F-9AAB-A5CBA4E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D65E-653B-2502-008B-B6F41265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08D5-E50D-594F-0B01-E8B3F1C3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4D3C-CE63-2A9A-C3C8-17B25BC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6FF0-9DB9-A6B4-9043-54693CE5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73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59802-6F0B-9D4A-C5BE-6BB17ACE5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2B0D6-3947-9FB8-5CBB-405F24D3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51CD-2A20-9750-FBB3-D543C3C8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D8E7-9856-9EF7-E775-1692F8D8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D28A-1191-95CB-F0F4-072303D8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597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C19D-046C-9194-AFA5-13696410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5A93-B260-89A7-BB46-9075668E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724D-19BB-7027-C2F6-E71FC7B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AE39-A608-9F9F-83F6-49A822C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3AF7-B80F-FE68-35AC-0AFB5BD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903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FE86-5F38-3126-0E0F-5E685DE5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236D-B98B-EF68-0BF4-8978355C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CA7E7-B05F-6572-8057-286EFB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987A-CB2B-A39C-AA3E-31F4B999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3A85-AC95-FE12-EE21-ADF103FB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8338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A82-FBED-C1DD-75AC-B9AC971B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A48-0988-87F7-9675-10D33B9C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184D-D167-97F9-C6FF-9AE76FF41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B37-394B-6F55-AE90-20C89C7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8928-9DBD-2AEB-7BB3-15E329DC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B662-67A1-5612-1B6E-892B7F62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249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B04D-A452-211D-20D4-5E2DCFA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4B04-356F-391A-E96C-362646B8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A931-71B3-978F-1CE4-DA63480C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298B-7D15-F728-8970-836A700D6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4D94B-C34F-5AD8-163B-FF137C910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F03D1-795F-05BC-C34D-097F5969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4FF00-172D-B594-746E-A835DD1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35534-F4AA-A432-CAD7-2F13F22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797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F44E-2C36-85E4-652C-D5FFBAF0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D9287-1365-E467-F99C-14813E38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35E56-0023-CD91-09F0-19FDECD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AB5E3-9401-C171-DA6D-846349EA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2186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DBFE6-5A55-D1C7-6DED-CEBA49AF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1DFB2-809A-A72B-C656-7275D169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8569-A2D3-573F-D0E4-3CBE100D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903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BE25-EE10-F7DD-A3EB-D7EB12CD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4A7F-1C30-A17E-7B98-21E2D046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AB05B-90A1-C5C0-5541-FDB25EA8F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1766-A0A4-C8F7-8841-9C956CC0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A16D3-79AD-E07B-BE45-A82F362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C44E-DA16-15D8-AAD0-27CD472C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359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6B92-11D7-1983-2B34-F424F140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B961-70A5-E80C-AD2C-FA166657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0680-2FDE-20A4-D080-37046B6E1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B4369-DE4D-A809-4633-ECF0767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AE9CA-7A39-D4B6-9243-65DCC0A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905EC-C8F0-F596-A99E-F8C68077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9140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DA9FD-9445-8765-691D-0613CEA8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E961-2E95-5088-5937-07C360B8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2513-1D5B-0069-780F-D5433E434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D4ED-3C75-FF4C-8361-3A09E961A00F}" type="datetimeFigureOut">
              <a:rPr lang="en-BG" smtClean="0"/>
              <a:t>13.02.24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19B8-F527-E25E-26F1-30779A701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587E-0F8D-AF70-3B50-C0662E74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513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6AF3-E7B8-BD76-8D87-C9BF98022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G" dirty="0"/>
              <a:t>Online-</a:t>
            </a:r>
            <a:r>
              <a:rPr lang="en-US" dirty="0"/>
              <a:t>Store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4B7D2-8712-C741-7861-0745D7DDC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G" dirty="0"/>
              <a:t>Vladimir Iliev </a:t>
            </a:r>
            <a:r>
              <a:rPr lang="bg-BG" dirty="0"/>
              <a:t>№</a:t>
            </a:r>
            <a:r>
              <a:rPr lang="en-US" dirty="0"/>
              <a:t>82167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6070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A789-5376-5B06-26C7-1EB961DD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E42E-373C-C867-DD75-15F2233A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Online store, where users can buy and sell products</a:t>
            </a:r>
          </a:p>
        </p:txBody>
      </p:sp>
      <p:pic>
        <p:nvPicPr>
          <p:cNvPr id="1026" name="Picture 2" descr="How to Start an Online Store - Step by Step Guide (2024)">
            <a:extLst>
              <a:ext uri="{FF2B5EF4-FFF2-40B4-BE49-F238E27FC236}">
                <a16:creationId xmlns:a16="http://schemas.microsoft.com/office/drawing/2014/main" id="{39B910F4-9AF2-6F95-0035-00AC0CAC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99" y="2897908"/>
            <a:ext cx="6234545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74AB-E468-6962-A94F-42F915F4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DB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2393BD-1E19-E5AA-1696-552B990A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21" y="1825625"/>
            <a:ext cx="6362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C081-BF68-7385-D34A-A5F80AB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A55F-F8AB-2727-394A-B67E3DEA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Login page – for unauthenticated users</a:t>
            </a:r>
          </a:p>
          <a:p>
            <a:r>
              <a:rPr lang="en-BG" dirty="0"/>
              <a:t>For every other page the user has to be logged in</a:t>
            </a:r>
          </a:p>
          <a:p>
            <a:pPr lvl="1"/>
            <a:r>
              <a:rPr lang="en-BG" dirty="0"/>
              <a:t>Currently only OAuth2 with Google supported for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CB23E-BC0F-96D6-7290-3C08189B5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4" t="29432" r="18865" b="24882"/>
          <a:stretch/>
        </p:blipFill>
        <p:spPr>
          <a:xfrm>
            <a:off x="3722254" y="3812454"/>
            <a:ext cx="4747491" cy="2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7831-9F85-49B2-DCB7-B4A9D1AC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55ED-5714-2419-8B5B-87E8A7A5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List products on the store</a:t>
            </a:r>
          </a:p>
          <a:p>
            <a:r>
              <a:rPr lang="en-BG" dirty="0"/>
              <a:t>Search for products</a:t>
            </a:r>
          </a:p>
          <a:p>
            <a:r>
              <a:rPr lang="en-BG" dirty="0"/>
              <a:t>Add a product for sale</a:t>
            </a:r>
          </a:p>
          <a:p>
            <a:r>
              <a:rPr lang="en-BG" dirty="0"/>
              <a:t>Comment on products</a:t>
            </a:r>
          </a:p>
          <a:p>
            <a:r>
              <a:rPr lang="en-BG" dirty="0"/>
              <a:t>Rate products</a:t>
            </a:r>
          </a:p>
          <a:p>
            <a:r>
              <a:rPr lang="en-BG" dirty="0"/>
              <a:t>Update your products</a:t>
            </a:r>
          </a:p>
          <a:p>
            <a:r>
              <a:rPr lang="en-BG" dirty="0"/>
              <a:t>Purchase products</a:t>
            </a:r>
          </a:p>
        </p:txBody>
      </p:sp>
      <p:pic>
        <p:nvPicPr>
          <p:cNvPr id="2052" name="Picture 4" descr="Cleaning &amp; Household Products for a Sustainable Home | Grove Collaborative">
            <a:extLst>
              <a:ext uri="{FF2B5EF4-FFF2-40B4-BE49-F238E27FC236}">
                <a16:creationId xmlns:a16="http://schemas.microsoft.com/office/drawing/2014/main" id="{2C19133F-CEBD-FE94-3720-FD8B60DE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16" y="1389062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0DBA-71AF-BF33-3018-D411F88E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67CE-12D5-83A0-0601-E42EAF79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REST API backend implemented in Golang</a:t>
            </a:r>
          </a:p>
          <a:p>
            <a:r>
              <a:rPr lang="en-BG" dirty="0"/>
              <a:t>PostgreSQL</a:t>
            </a:r>
          </a:p>
          <a:p>
            <a:r>
              <a:rPr lang="en-BG" dirty="0"/>
              <a:t>HTML, CSS, Javascript for frontend</a:t>
            </a:r>
          </a:p>
        </p:txBody>
      </p:sp>
      <p:pic>
        <p:nvPicPr>
          <p:cNvPr id="3082" name="Picture 10" descr="Expertly administer and optimize your postgresql database by Hamzasajawal |  Fiverr">
            <a:extLst>
              <a:ext uri="{FF2B5EF4-FFF2-40B4-BE49-F238E27FC236}">
                <a16:creationId xmlns:a16="http://schemas.microsoft.com/office/drawing/2014/main" id="{088DD49E-9BA3-2A5E-90D6-FB86521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4713778"/>
            <a:ext cx="2276764" cy="14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olang Development Company: Your Outsourced Golang Team">
            <a:extLst>
              <a:ext uri="{FF2B5EF4-FFF2-40B4-BE49-F238E27FC236}">
                <a16:creationId xmlns:a16="http://schemas.microsoft.com/office/drawing/2014/main" id="{37BC24BB-5505-E5EF-1DCB-7D33CFD9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37" y="36353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92 IT Solutions - HTML, CSS and JavaScript">
            <a:extLst>
              <a:ext uri="{FF2B5EF4-FFF2-40B4-BE49-F238E27FC236}">
                <a16:creationId xmlns:a16="http://schemas.microsoft.com/office/drawing/2014/main" id="{E41A4C62-DF8B-C57A-91FC-4D1933E8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87" y="344487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4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BD03F-4C8E-6BBB-5113-C9D76BE1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Demo</a:t>
            </a:r>
          </a:p>
        </p:txBody>
      </p:sp>
      <p:pic>
        <p:nvPicPr>
          <p:cNvPr id="4098" name="Picture 2" descr="Welcome to my store! by Katherine Catanzaro | TPT">
            <a:extLst>
              <a:ext uri="{FF2B5EF4-FFF2-40B4-BE49-F238E27FC236}">
                <a16:creationId xmlns:a16="http://schemas.microsoft.com/office/drawing/2014/main" id="{503088F8-985D-A43E-7955-81AF85AD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2178050"/>
            <a:ext cx="4445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1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E8D5BA-FF51-7955-003F-790D97EED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G" dirty="0"/>
              <a:t>Thank you &lt;3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C62BCF-B434-46F6-D7A4-C7BA5BF6F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7156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Online-Store</vt:lpstr>
      <vt:lpstr>Idea</vt:lpstr>
      <vt:lpstr>DB Schema</vt:lpstr>
      <vt:lpstr>Authentication</vt:lpstr>
      <vt:lpstr>What can you do?</vt:lpstr>
      <vt:lpstr>Technologies</vt:lpstr>
      <vt:lpstr>Demo</vt:lpstr>
      <vt:lpstr>Thank you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Online-Store</dc:title>
  <dc:creator>Iliev, Vladimir</dc:creator>
  <cp:lastModifiedBy>Iliev, Vladimir</cp:lastModifiedBy>
  <cp:revision>1</cp:revision>
  <dcterms:created xsi:type="dcterms:W3CDTF">2024-02-13T18:59:27Z</dcterms:created>
  <dcterms:modified xsi:type="dcterms:W3CDTF">2024-02-13T19:13:10Z</dcterms:modified>
</cp:coreProperties>
</file>