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610" r:id="rId35"/>
    <p:sldId id="528" r:id="rId36"/>
    <p:sldId id="1017" r:id="rId37"/>
    <p:sldId id="1018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997"/>
            <p14:sldId id="998"/>
            <p14:sldId id="999"/>
            <p14:sldId id="1000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  <p14:section name="Conclusion" id="{10E03AB1-9AA8-4E86-9A64-D741901E50A2}">
          <p14:sldIdLst>
            <p14:sldId id="610"/>
            <p14:sldId id="528"/>
            <p14:sldId id="1017"/>
            <p14:sldId id="101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00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3710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5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100" y="2005193"/>
            <a:ext cx="37338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969737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969737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74" y="4718074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9010073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9010073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9167646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9167646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interfaces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0497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818941"/>
            <a:ext cx="7679471" cy="8824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4" y="3401080"/>
            <a:ext cx="7679470" cy="21012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BindingFlags.Static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7AA50-9538-4024-AC7B-F570F91F9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357161"/>
            <a:ext cx="8675820" cy="8824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3981377"/>
            <a:ext cx="8675820" cy="12887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625752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</a:t>
            </a:r>
            <a:r>
              <a:rPr lang="en-US" sz="2400" b="1" dirty="0" smtClean="0">
                <a:solidFill>
                  <a:schemeClr val="bg2"/>
                </a:solidFill>
              </a:rPr>
              <a:t>nonpublic </a:t>
            </a:r>
            <a:r>
              <a:rPr lang="en-US" sz="2400" b="1" dirty="0">
                <a:solidFill>
                  <a:schemeClr val="bg2"/>
                </a:solidFill>
              </a:rPr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175" y="1853209"/>
            <a:ext cx="9218153" cy="14881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fieldName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2976" y="1396223"/>
            <a:ext cx="9506047" cy="3857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43425" y="3828495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585979"/>
            <a:ext cx="8777177" cy="24360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//internal</a:t>
            </a:r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71857"/>
            <a:ext cx="9137947" cy="10141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             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9117628" cy="24360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1812527"/>
            <a:ext cx="8929889" cy="8824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4940521"/>
            <a:ext cx="8929889" cy="12887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3313453"/>
            <a:ext cx="8929889" cy="8824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196207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overloadMethod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 			    "Append"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578" y="1838146"/>
            <a:ext cx="10934797" cy="14881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			 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10938214" cy="5401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97" y="4766732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795395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5925149"/>
            <a:ext cx="10961783" cy="499819"/>
          </a:xfrm>
        </p:spPr>
        <p:txBody>
          <a:bodyPr/>
          <a:lstStyle/>
          <a:p>
            <a:r>
              <a:rPr lang="en-US" dirty="0"/>
              <a:t>Data About Data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4594" y="3928036"/>
            <a:ext cx="7181454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825101"/>
            <a:ext cx="8771677" cy="9541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enum Coin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2532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7790" y="2443473"/>
            <a:ext cx="5875938" cy="24960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/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</a:rPr>
              <a:t>.</a:t>
            </a:r>
            <a:r>
              <a:rPr lang="bg-BG" b="1" noProof="1">
                <a:solidFill>
                  <a:schemeClr val="bg1"/>
                </a:solidFill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782" y="2084882"/>
            <a:ext cx="9061774" cy="2123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94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1560" y="1881601"/>
            <a:ext cx="9382250" cy="44781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3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</a:t>
            </a:r>
            <a:r>
              <a:rPr lang="en-US" sz="3200" dirty="0" smtClean="0"/>
              <a:t>an attribute </a:t>
            </a:r>
            <a:r>
              <a:rPr lang="en-US" sz="3200" b="1" dirty="0">
                <a:solidFill>
                  <a:schemeClr val="bg1"/>
                </a:solidFill>
              </a:rPr>
              <a:t>Author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element called </a:t>
            </a:r>
            <a:r>
              <a:rPr lang="en-US" sz="3200" b="1" dirty="0" smtClean="0">
                <a:solidFill>
                  <a:schemeClr val="bg1"/>
                </a:solidFill>
              </a:rPr>
              <a:t>name</a:t>
            </a:r>
            <a:r>
              <a:rPr lang="en-US" sz="3200" dirty="0"/>
              <a:t> </a:t>
            </a:r>
            <a:r>
              <a:rPr lang="en-US" sz="3200" dirty="0" smtClean="0"/>
              <a:t>that</a:t>
            </a:r>
            <a:r>
              <a:rPr lang="en-US" sz="3200" b="1" dirty="0"/>
              <a:t>: </a:t>
            </a:r>
            <a:endParaRPr lang="en-US" sz="3200" dirty="0"/>
          </a:p>
          <a:p>
            <a:pPr lvl="1"/>
            <a:r>
              <a:rPr lang="en-US" sz="3000" dirty="0"/>
              <a:t>Can be used over </a:t>
            </a:r>
            <a:r>
              <a:rPr lang="en-US" sz="3000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3000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1839" y="3112901"/>
            <a:ext cx="6064356" cy="267765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Ventsi")]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Gosho")]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25869" y="1181645"/>
            <a:ext cx="8264062" cy="48320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AllowMultiple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Attribute(string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https://www.iconspng.com/uploads/man-hello/man-hello.png">
            <a:extLst>
              <a:ext uri="{FF2B5EF4-FFF2-40B4-BE49-F238E27FC236}">
                <a16:creationId xmlns:a16="http://schemas.microsoft.com/office/drawing/2014/main" id="{FB063BB6-0535-487D-AC76-0BF8D8E0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8" y="161566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7417" y="1185140"/>
            <a:ext cx="10469418" cy="47028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methods)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if(method.CustomAttributes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var attributes = method.GetCustomAttributes(false);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foreach(AuthorAttribute attr in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attributes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                           method.Name, attr.Name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/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/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/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/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177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673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55131"/>
            <a:ext cx="10961783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907615"/>
            <a:ext cx="4984955" cy="3541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9" y="3251446"/>
            <a:ext cx="3926147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2328" y="735955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17" y="2441358"/>
            <a:ext cx="2908908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77130"/>
            <a:ext cx="10961783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46" y="892841"/>
            <a:ext cx="5222508" cy="3559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12328</TotalTime>
  <Words>1830</Words>
  <Application>Microsoft Office PowerPoint</Application>
  <PresentationFormat>Widescreen</PresentationFormat>
  <Paragraphs>464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Reflection and Attributes</dc:title>
  <dc:subject>C# OOP – Practical Training Course @ SoftUni</dc:subject>
  <dc:creator>Software University Foundation</dc:creator>
  <cp:keywords>C# OOP, C#, OOP, Software University, SoftUni, programming, coding, software development, education, training, course</cp:keywords>
  <dc:description>C# OOP course @ SoftUni – https://softuni.bg/trainings/2244/csharp-oop-february-2019</dc:description>
  <cp:lastModifiedBy>Мариела Цветанова</cp:lastModifiedBy>
  <cp:revision>444</cp:revision>
  <dcterms:created xsi:type="dcterms:W3CDTF">2018-05-23T13:08:44Z</dcterms:created>
  <dcterms:modified xsi:type="dcterms:W3CDTF">2019-07-03T08:38:04Z</dcterms:modified>
  <cp:category>programming, education, software engineering, software development</cp:category>
</cp:coreProperties>
</file>