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516" r:id="rId18"/>
    <p:sldId id="491" r:id="rId19"/>
    <p:sldId id="492" r:id="rId20"/>
    <p:sldId id="493" r:id="rId21"/>
    <p:sldId id="494" r:id="rId22"/>
    <p:sldId id="517" r:id="rId23"/>
    <p:sldId id="496" r:id="rId24"/>
    <p:sldId id="497" r:id="rId25"/>
    <p:sldId id="498" r:id="rId26"/>
    <p:sldId id="667" r:id="rId27"/>
    <p:sldId id="530" r:id="rId28"/>
    <p:sldId id="666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521" r:id="rId38"/>
    <p:sldId id="522" r:id="rId39"/>
    <p:sldId id="661" r:id="rId40"/>
    <p:sldId id="668" r:id="rId41"/>
    <p:sldId id="669" r:id="rId42"/>
    <p:sldId id="664" r:id="rId43"/>
    <p:sldId id="66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667"/>
            <p14:sldId id="530"/>
            <p14:sldId id="666"/>
          </p14:sldIdLst>
        </p14:section>
        <p14:section name="File Class" id="{EC3006F6-2694-413B-BA30-5CFF8BEF631D}">
          <p14:sldIdLst>
            <p14:sldId id="653"/>
            <p14:sldId id="654"/>
            <p14:sldId id="655"/>
          </p14:sldIdLst>
        </p14:section>
        <p14:section name="Directory Class" id="{D7DA841B-AC88-40DA-99C9-A19981481937}">
          <p14:sldIdLst>
            <p14:sldId id="656"/>
            <p14:sldId id="657"/>
            <p14:sldId id="658"/>
            <p14:sldId id="659"/>
            <p14:sldId id="660"/>
          </p14:sldIdLst>
        </p14:section>
        <p14:section name="Live Exercise" id="{4B68B19D-E6B1-44C9-96CB-2B8EA5064DEF}">
          <p14:sldIdLst>
            <p14:sldId id="521"/>
          </p14:sldIdLst>
        </p14:section>
        <p14:section name="Conclusion" id="{DB2A7A31-EFF1-48B4-8D3D-E9D52C3CC8A7}">
          <p14:sldIdLst>
            <p14:sldId id="522"/>
            <p14:sldId id="661"/>
            <p14:sldId id="668"/>
            <p14:sldId id="669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384" autoAdjust="0"/>
  </p:normalViewPr>
  <p:slideViewPr>
    <p:cSldViewPr>
      <p:cViewPr varScale="1">
        <p:scale>
          <a:sx n="82" d="100"/>
          <a:sy n="82" d="100"/>
        </p:scale>
        <p:origin x="64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3596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23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/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7851" y="319940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220541" y="5069366"/>
            <a:ext cx="504571" cy="351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30184" y="5594939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reader = new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("Input.txt");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int counter = 0;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using (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("Output.txt")){</a:t>
            </a:r>
          </a:p>
          <a:p>
            <a:r>
              <a:rPr lang="en-US" dirty="0">
                <a:solidFill>
                  <a:schemeClr val="tx1"/>
                </a:solidFill>
              </a:rPr>
              <a:t>    while 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if (counter % 2 == 1){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writer.WriteLine</a:t>
            </a:r>
            <a:r>
              <a:rPr lang="en-US" dirty="0">
                <a:solidFill>
                  <a:schemeClr val="tx1"/>
                </a:solidFill>
              </a:rPr>
              <a:t>(line);}</a:t>
            </a:r>
          </a:p>
          <a:p>
            <a:r>
              <a:rPr lang="en-US" dirty="0">
                <a:solidFill>
                  <a:schemeClr val="tx1"/>
                </a:solidFill>
              </a:rPr>
              <a:t>  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();}}}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3412" y="3181363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5010605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reader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string 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writer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writer.WriteLine</a:t>
            </a:r>
            <a:r>
              <a:rPr lang="en-US" sz="2400" b="1" dirty="0">
                <a:latin typeface="Consolas" panose="020B0609020204030204" pitchFamily="49" charset="0"/>
              </a:rPr>
              <a:t>($"{counter}. {line}");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br>
              <a:rPr lang="en-US" altLang="en-US" noProof="1"/>
            </a:b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237412" y="2179500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1290781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057400"/>
            <a:ext cx="3648018" cy="3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295400"/>
            <a:ext cx="10820401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destinationDirectory</a:t>
            </a:r>
            <a:r>
              <a:rPr lang="en-US" sz="2400" b="1" dirty="0">
                <a:latin typeface="Consolas" panose="020B0609020204030204" pitchFamily="49" charset="0"/>
              </a:rPr>
              <a:t> = "";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//Add saving path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 = "";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//Add file path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int parts = 4;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List&lt;string&gt; files = new List&lt;string&gt; { "Part-1.txt", "Part-2.txt ", "Part-3.txt ", "Part-4.txt" 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streamReadFile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FileMode.Open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long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 =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(long)</a:t>
            </a:r>
            <a:r>
              <a:rPr lang="en-US" sz="2400" b="1" dirty="0" err="1">
                <a:latin typeface="Consolas" panose="020B0609020204030204" pitchFamily="49" charset="0"/>
              </a:rPr>
              <a:t>Math.Ceiling</a:t>
            </a:r>
            <a:r>
              <a:rPr lang="en-US" sz="2400" b="1" dirty="0">
                <a:latin typeface="Consolas" panose="020B0609020204030204" pitchFamily="49" charset="0"/>
              </a:rPr>
              <a:t>((double)</a:t>
            </a:r>
            <a:r>
              <a:rPr lang="en-US" sz="2400" b="1" dirty="0" err="1">
                <a:latin typeface="Consolas" panose="020B0609020204030204" pitchFamily="49" charset="0"/>
              </a:rPr>
              <a:t>streamReadFile.Length</a:t>
            </a:r>
            <a:r>
              <a:rPr lang="en-US" sz="2400" b="1" dirty="0">
                <a:latin typeface="Consolas" panose="020B0609020204030204" pitchFamily="49" charset="0"/>
              </a:rPr>
              <a:t> /  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 parts);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(int i = 0; i &lt; parts; i++){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long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 to next slide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streamCreateFile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latin typeface="Consolas" panose="020B0609020204030204" pitchFamily="49" charset="0"/>
              </a:rPr>
              <a:t>(files[i], </a:t>
            </a:r>
            <a:r>
              <a:rPr lang="en-US" sz="2400" b="1" dirty="0" err="1">
                <a:latin typeface="Consolas" panose="020B0609020204030204" pitchFamily="49" charset="0"/>
              </a:rPr>
              <a:t>FileMode.Create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byte[] buffer = new byte[4096];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while ((</a:t>
            </a:r>
            <a:r>
              <a:rPr lang="en-US" sz="2400" b="1" dirty="0" err="1">
                <a:latin typeface="Consolas" panose="020B0609020204030204" pitchFamily="49" charset="0"/>
              </a:rPr>
              <a:t>streamReadFile.Read</a:t>
            </a:r>
            <a:r>
              <a:rPr lang="en-US" sz="2400" b="1" dirty="0">
                <a:latin typeface="Consolas" panose="020B0609020204030204" pitchFamily="49" charset="0"/>
              </a:rPr>
              <a:t>(buffer, 0,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)) ==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+=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;                        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streamCreateFile.Write</a:t>
            </a:r>
            <a:r>
              <a:rPr lang="en-US" sz="2400" b="1" dirty="0">
                <a:latin typeface="Consolas" panose="020B0609020204030204" pitchFamily="49" charset="0"/>
              </a:rPr>
              <a:t>(buffer, 0,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if (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&gt;=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){break;}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File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9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7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File.ReadAllText() </a:t>
            </a:r>
            <a:r>
              <a:rPr lang="en-US" noProof="1">
                <a:sym typeface="Wingdings" panose="05000000000000000000" pitchFamily="2" charset="2"/>
              </a:rPr>
              <a:t> string </a:t>
            </a:r>
            <a:r>
              <a:rPr lang="en-US" noProof="1"/>
              <a:t>– reads a text file at once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File.ReadAllLines() </a:t>
            </a:r>
            <a:r>
              <a:rPr lang="en-US" noProof="1">
                <a:sym typeface="Wingdings" panose="05000000000000000000" pitchFamily="2" charset="2"/>
              </a:rPr>
              <a:t> string[]</a:t>
            </a:r>
            <a:r>
              <a:rPr lang="en-US" noProof="1"/>
              <a:t> –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4323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Directory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1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832159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25780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GetFiles</a:t>
            </a:r>
            <a:r>
              <a:rPr lang="en-US" dirty="0"/>
              <a:t>() –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()</a:t>
            </a:r>
            <a:r>
              <a:rPr lang="en-US" dirty="0"/>
              <a:t> –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415339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5029200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88668" y="3505200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3854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8286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32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725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Readers/Writers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12211</TotalTime>
  <Words>1640</Words>
  <Application>Microsoft Office PowerPoint</Application>
  <PresentationFormat>Custom</PresentationFormat>
  <Paragraphs>384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Streams, Files and Directories</vt:lpstr>
      <vt:lpstr>Table of Contents</vt:lpstr>
      <vt:lpstr>Have a Question?</vt:lpstr>
      <vt:lpstr>PowerPoint Presentation</vt:lpstr>
      <vt:lpstr>What is a Stream?</vt:lpstr>
      <vt:lpstr>Stream Basics</vt:lpstr>
      <vt:lpstr>Stream – Example</vt:lpstr>
      <vt:lpstr>Stream Types in .NET</vt:lpstr>
      <vt:lpstr>PowerPoint Presentation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PowerPoint Presentation</vt:lpstr>
      <vt:lpstr>Reading Text Files</vt:lpstr>
      <vt:lpstr>Writing Text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Base>https://softuni.bg/courses/csharp-advanced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Streams, Files and Directories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418</cp:revision>
  <dcterms:created xsi:type="dcterms:W3CDTF">2014-01-02T17:00:34Z</dcterms:created>
  <dcterms:modified xsi:type="dcterms:W3CDTF">2019-01-31T12:15:36Z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