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24" r:id="rId2"/>
    <p:sldId id="525" r:id="rId3"/>
    <p:sldId id="460" r:id="rId4"/>
    <p:sldId id="535" r:id="rId5"/>
    <p:sldId id="536" r:id="rId6"/>
    <p:sldId id="537" r:id="rId7"/>
    <p:sldId id="538" r:id="rId8"/>
    <p:sldId id="539" r:id="rId9"/>
    <p:sldId id="563" r:id="rId10"/>
    <p:sldId id="564" r:id="rId11"/>
    <p:sldId id="542" r:id="rId12"/>
    <p:sldId id="543" r:id="rId13"/>
    <p:sldId id="544" r:id="rId14"/>
    <p:sldId id="545" r:id="rId15"/>
    <p:sldId id="546" r:id="rId16"/>
    <p:sldId id="547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49" r:id="rId25"/>
    <p:sldId id="552" r:id="rId26"/>
    <p:sldId id="553" r:id="rId27"/>
    <p:sldId id="554" r:id="rId28"/>
    <p:sldId id="555" r:id="rId29"/>
    <p:sldId id="573" r:id="rId30"/>
    <p:sldId id="574" r:id="rId31"/>
    <p:sldId id="575" r:id="rId32"/>
    <p:sldId id="557" r:id="rId33"/>
    <p:sldId id="401" r:id="rId34"/>
    <p:sldId id="259" r:id="rId35"/>
    <p:sldId id="260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4C971DFE-65B4-4805-B061-F1C6C0063E2E}">
          <p14:sldIdLst>
            <p14:sldId id="524"/>
            <p14:sldId id="525"/>
            <p14:sldId id="460"/>
          </p14:sldIdLst>
        </p14:section>
        <p14:section name="The NgModule" id="{808B5F9A-06B7-4245-96B9-534C7965A24A}">
          <p14:sldIdLst>
            <p14:sldId id="535"/>
            <p14:sldId id="536"/>
            <p14:sldId id="537"/>
            <p14:sldId id="538"/>
            <p14:sldId id="539"/>
          </p14:sldIdLst>
        </p14:section>
        <p14:section name="Routing Overview" id="{618C5317-288B-4731-AACA-6E27FFE057F7}">
          <p14:sldIdLst>
            <p14:sldId id="563"/>
            <p14:sldId id="564"/>
            <p14:sldId id="542"/>
          </p14:sldIdLst>
        </p14:section>
        <p14:section name="Routing &amp; Navigation" id="{4CB43811-FEE3-4BFD-8D51-9CE31F58F597}">
          <p14:sldIdLst>
            <p14:sldId id="543"/>
            <p14:sldId id="544"/>
            <p14:sldId id="545"/>
            <p14:sldId id="546"/>
            <p14:sldId id="547"/>
            <p14:sldId id="565"/>
            <p14:sldId id="566"/>
            <p14:sldId id="567"/>
            <p14:sldId id="568"/>
            <p14:sldId id="569"/>
            <p14:sldId id="570"/>
            <p14:sldId id="571"/>
            <p14:sldId id="549"/>
          </p14:sldIdLst>
        </p14:section>
        <p14:section name="Guards" id="{004B2F2E-7ADC-4CF1-89FA-038719614764}">
          <p14:sldIdLst>
            <p14:sldId id="552"/>
            <p14:sldId id="553"/>
            <p14:sldId id="554"/>
            <p14:sldId id="555"/>
            <p14:sldId id="573"/>
            <p14:sldId id="574"/>
            <p14:sldId id="575"/>
          </p14:sldIdLst>
        </p14:section>
        <p14:section name="Summary" id="{AFDB4F9D-B64D-444A-8808-7E2AF15655F1}">
          <p14:sldIdLst>
            <p14:sldId id="557"/>
            <p14:sldId id="401"/>
            <p14:sldId id="259"/>
            <p14:sldId id="260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81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7953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413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4253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xmlns="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xmlns="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xmlns="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xmlns="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xmlns="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xmlns="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xmlns="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xmlns="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xmlns="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xmlns="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xmlns="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42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8578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32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4802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635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589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334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60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8356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9636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20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6274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93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0991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7748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8585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08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63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5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009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12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44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10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1972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1686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43688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155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5596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680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8827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716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0853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9254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1419</Words>
  <Application>Microsoft Office PowerPoint</Application>
  <PresentationFormat>По избор</PresentationFormat>
  <Paragraphs>326</Paragraphs>
  <Slides>36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SoftUni Organizational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32</cp:revision>
  <dcterms:created xsi:type="dcterms:W3CDTF">2018-05-23T13:08:44Z</dcterms:created>
  <dcterms:modified xsi:type="dcterms:W3CDTF">2020-11-02T13:19:05Z</dcterms:modified>
  <cp:category>programming;computer programming;software development; javascript; web; angular</cp:category>
</cp:coreProperties>
</file>