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343" r:id="rId11"/>
    <p:sldId id="443" r:id="rId12"/>
    <p:sldId id="472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76" r:id="rId29"/>
    <p:sldId id="460" r:id="rId30"/>
    <p:sldId id="477" r:id="rId31"/>
    <p:sldId id="461" r:id="rId32"/>
    <p:sldId id="462" r:id="rId33"/>
    <p:sldId id="463" r:id="rId34"/>
    <p:sldId id="474" r:id="rId35"/>
    <p:sldId id="464" r:id="rId36"/>
    <p:sldId id="465" r:id="rId37"/>
    <p:sldId id="473" r:id="rId38"/>
    <p:sldId id="466" r:id="rId39"/>
    <p:sldId id="467" r:id="rId40"/>
    <p:sldId id="468" r:id="rId41"/>
    <p:sldId id="475" r:id="rId42"/>
    <p:sldId id="469" r:id="rId43"/>
    <p:sldId id="470" r:id="rId44"/>
    <p:sldId id="471" r:id="rId45"/>
    <p:sldId id="349" r:id="rId46"/>
    <p:sldId id="401" r:id="rId47"/>
    <p:sldId id="507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exbox" id="{CBC20DC0-A148-420E-933D-6F37140966CE}">
          <p14:sldIdLst>
            <p14:sldId id="387"/>
            <p14:sldId id="388"/>
            <p14:sldId id="389"/>
            <p14:sldId id="442"/>
          </p14:sldIdLst>
        </p14:section>
        <p14:section name="Properties for the Parent" id="{D5AC744C-9BA7-479B-A936-48BEA80411D3}">
          <p14:sldIdLst>
            <p14:sldId id="305"/>
            <p14:sldId id="508"/>
            <p14:sldId id="343"/>
            <p14:sldId id="443"/>
            <p14:sldId id="472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AF4F83E5-839D-47F2-91B1-87E3B1D2B648}">
          <p14:sldIdLst>
            <p14:sldId id="462"/>
            <p14:sldId id="463"/>
            <p14:sldId id="474"/>
            <p14:sldId id="464"/>
            <p14:sldId id="465"/>
            <p14:sldId id="473"/>
            <p14:sldId id="466"/>
            <p14:sldId id="467"/>
            <p14:sldId id="468"/>
            <p14:sldId id="475"/>
            <p14:sldId id="469"/>
            <p14:sldId id="470"/>
            <p14:sldId id="471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50" y="6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7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000" y="130415"/>
            <a:ext cx="9715594" cy="882654"/>
          </a:xfrm>
        </p:spPr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71000" y="1629000"/>
            <a:ext cx="436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294000"/>
            <a:ext cx="6210000" cy="290517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787999D-CA70-4633-8984-DD768E47A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Inline-flex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because its child element will be turned into flexbox items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67AC3F-E313-4D29-85B3-9592550A4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8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Inline-flex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16000" y="1539000"/>
            <a:ext cx="522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3294000"/>
            <a:ext cx="6511998" cy="288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E80CB8C-E0E1-4FD5-8A34-D039796FA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9C5E29E-96EF-4F18-B66D-A44BF1CF1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9059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595F01B-69C8-4429-A257-8B72A12BC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520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1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 </a:t>
            </a:r>
            <a:r>
              <a:rPr lang="en-US" b="1" dirty="0">
                <a:solidFill>
                  <a:schemeClr val="accent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accent1"/>
                </a:solidFill>
              </a:rPr>
              <a:t>text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accent1"/>
                </a:solidFill>
              </a:rPr>
              <a:t>cross axis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8" y="3248162"/>
            <a:ext cx="5708481" cy="336041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B4D981-C8FD-47C6-8A42-9FD81BBC4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96000" y="2526559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4611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25811C1-6BCC-4D2C-83AF-B65799913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42565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C87775-89B9-466F-8DF4-FF1231F7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13670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C5260-A9D3-4DF4-AA9E-EAF0F1FDE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5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159EC84-B9BD-4228-AD14-5B0A3C4E7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02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B49AD4F-F15A-4D7B-A5A5-7D0B2404E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D4464B-D415-487A-9A62-E4E0D9EC9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2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548C717-9A0B-46A0-8C3F-BBB79589D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4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C18CA7A-995E-4E14-A78C-F8BCF1FEC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45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B10AC1F-619F-437D-A842-B0644667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9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E1448DE-0B1C-41F6-BC66-2B40F61AD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7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E9D0AC-45F0-4B39-A0C4-601F6DFB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</p:spTree>
    <p:extLst>
      <p:ext uri="{BB962C8B-B14F-4D97-AF65-F5344CB8AC3E}">
        <p14:creationId xmlns:p14="http://schemas.microsoft.com/office/powerpoint/2010/main" val="25741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4EE54CB-4BB7-49D5-B8FB-0A299A801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06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60AE20-03F1-4491-9592-933CD587B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68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E1346-1923-496C-B9D1-77675C75F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70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B3139CA-FF31-43AE-B977-181ECD57A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1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4146F96-6B8F-4E4F-9909-4BF3A9FC1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0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E45E-DFBE-461B-9B31-D2785A06F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Expands items to fill available free space or shrinks them to prevent overflow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419000"/>
            <a:ext cx="10961783" cy="768084"/>
          </a:xfrm>
        </p:spPr>
        <p:txBody>
          <a:bodyPr/>
          <a:lstStyle/>
          <a:p>
            <a:r>
              <a:rPr lang="en-US" dirty="0"/>
              <a:t>Flex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70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Order - defines the order of a flexbox item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order of the flexbox items is the one defined in the </a:t>
            </a:r>
            <a:r>
              <a:rPr lang="en-US" b="1" dirty="0">
                <a:solidFill>
                  <a:schemeClr val="accent1"/>
                </a:solidFill>
              </a:rPr>
              <a:t>HTML code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3834000"/>
            <a:ext cx="5757000" cy="171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CCB1ECB-DF40-42AD-BAA2-F538630A5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1101000" y="189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66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order is </a:t>
            </a:r>
            <a:r>
              <a:rPr lang="en-US" b="1" dirty="0">
                <a:solidFill>
                  <a:schemeClr val="accent1"/>
                </a:solidFill>
              </a:rPr>
              <a:t>relative</a:t>
            </a:r>
            <a:r>
              <a:rPr lang="en-US" dirty="0"/>
              <a:t> to the flexbox item's </a:t>
            </a:r>
            <a:r>
              <a:rPr lang="en-US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dirty="0"/>
              <a:t>The final order is defined when all individual flexbox item order values</a:t>
            </a:r>
            <a:r>
              <a:rPr lang="bg-BG" dirty="0"/>
              <a:t> </a:t>
            </a:r>
            <a:r>
              <a:rPr lang="en-US" dirty="0"/>
              <a:t>are considered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" y="4052230"/>
            <a:ext cx="5740165" cy="162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92CE8D5-8658-4032-9A0F-DAB4D5E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566BA3BE-76F1-4EE5-B405-F9753695ABE9}"/>
              </a:ext>
            </a:extLst>
          </p:cNvPr>
          <p:cNvSpPr txBox="1"/>
          <p:nvPr/>
        </p:nvSpPr>
        <p:spPr>
          <a:xfrm>
            <a:off x="696000" y="3169388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4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12" y="1919293"/>
            <a:ext cx="3848100" cy="1143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8" y="5064233"/>
            <a:ext cx="3848100" cy="11334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FDEAF24-BE01-4BC0-9F56-77117F65F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8" y="2197073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8" y="423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20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 if there's space available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It will only use</a:t>
            </a:r>
            <a:r>
              <a:rPr lang="bg-BG" dirty="0"/>
              <a:t> </a:t>
            </a:r>
            <a:r>
              <a:rPr lang="en-US" dirty="0"/>
              <a:t>the space</a:t>
            </a:r>
            <a:r>
              <a:rPr lang="bg-BG" dirty="0"/>
              <a:t> </a:t>
            </a:r>
            <a:r>
              <a:rPr lang="en-US" dirty="0"/>
              <a:t>it needs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4509000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F029CC-A4C8-496C-BEE1-26F1E86EA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1101001" y="2400121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25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will 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fill up the remaining space if no other</a:t>
            </a:r>
            <a:r>
              <a:rPr lang="bg-BG" dirty="0"/>
              <a:t> </a:t>
            </a:r>
            <a:r>
              <a:rPr lang="en-US" dirty="0"/>
              <a:t>flexbox item has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dirty="0"/>
              <a:t> value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263446"/>
            <a:ext cx="6209573" cy="16405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1A76B7-6782-4DF5-87E4-83C7F78EC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13F517C6-699C-49EE-8509-CE099D26B899}"/>
              </a:ext>
            </a:extLst>
          </p:cNvPr>
          <p:cNvSpPr txBox="1"/>
          <p:nvPr/>
        </p:nvSpPr>
        <p:spPr>
          <a:xfrm>
            <a:off x="741000" y="3221159"/>
            <a:ext cx="620957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79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A1CD53-E918-4EE2-92A2-28739032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18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E7DB70C-5B06-470F-BE8E-3FA083906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84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F68C15C-EF9D-492A-A460-212E27A696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DA5A35-00E5-40E2-81F1-13FB6AA22B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bg-BG" dirty="0"/>
          </a:p>
        </p:txBody>
      </p:sp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978043"/>
            <a:ext cx="5709165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C5621B9-FE32-4FA2-9546-7A2B104C8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1100999" y="1854000"/>
            <a:ext cx="570916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77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" y="3834000"/>
            <a:ext cx="6597579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2340F55-ACD0-4426-863C-7AE8D07D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79CCD29-7DAF-47D4-BD42-FC091DA1001B}"/>
              </a:ext>
            </a:extLst>
          </p:cNvPr>
          <p:cNvSpPr txBox="1"/>
          <p:nvPr/>
        </p:nvSpPr>
        <p:spPr>
          <a:xfrm>
            <a:off x="705386" y="2841559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F5E1E0-0ACA-4792-BD8B-0D40F8168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5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9662664-6826-487A-8535-9DC75BEAF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56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C469616-55EA-4C8B-92C4-5E8E16D4A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85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F735D7-72ED-47AF-88E7-106D73B44B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5ADA796-DF49-4385-80C6-BAF20CADA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5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990465-9AA5-4B27-B8F8-20B54001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8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FEADA9F-E9B6-4443-AC95-E45A395986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Expands items to fill available free space or shrinks them to prevent overflow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05974" y="4509000"/>
            <a:ext cx="10961783" cy="768084"/>
          </a:xfrm>
        </p:spPr>
        <p:txBody>
          <a:bodyPr/>
          <a:lstStyle/>
          <a:p>
            <a:r>
              <a:rPr lang="en-US" dirty="0"/>
              <a:t>Flex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5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Flex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1000" y="2709000"/>
            <a:ext cx="1125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87999D-CA70-4633-8984-DD768E47A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90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1916</Words>
  <Application>Microsoft Office PowerPoint</Application>
  <PresentationFormat>Widescreen</PresentationFormat>
  <Paragraphs>320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Flexbox</vt:lpstr>
      <vt:lpstr>What is Flexbox?</vt:lpstr>
      <vt:lpstr>Why Flexbox?</vt:lpstr>
      <vt:lpstr>Why Flexbox?</vt:lpstr>
      <vt:lpstr>Flex Container</vt:lpstr>
      <vt:lpstr>Display - Flex</vt:lpstr>
      <vt:lpstr>Display – Flex</vt:lpstr>
      <vt:lpstr>Display - Inline-flex</vt:lpstr>
      <vt:lpstr>Display - Inline-flex Example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Flex Items</vt:lpstr>
      <vt:lpstr>Order</vt:lpstr>
      <vt:lpstr>Order</vt:lpstr>
      <vt:lpstr>Order</vt:lpstr>
      <vt:lpstr>Flex Grow</vt:lpstr>
      <vt:lpstr>Flex Grow</vt:lpstr>
      <vt:lpstr>Flex Shrink</vt:lpstr>
      <vt:lpstr>Flex Shrink</vt:lpstr>
      <vt:lpstr>Flex Basis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282</cp:revision>
  <dcterms:created xsi:type="dcterms:W3CDTF">2018-05-23T13:08:44Z</dcterms:created>
  <dcterms:modified xsi:type="dcterms:W3CDTF">2020-09-28T12:27:20Z</dcterms:modified>
  <cp:category>computer programming;programming;software development;software engineering</cp:category>
</cp:coreProperties>
</file>