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1" r:id="rId63"/>
    <p:sldId id="323" r:id="rId64"/>
    <p:sldId id="32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64EAA264-AA21-4CDB-8193-72A00E3FB910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TCP Networking" id="{1F9AE887-2B2E-4F0D-A874-F65876179872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-600" y="-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434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8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svg"/><Relationship Id="rId5" Type="http://schemas.openxmlformats.org/officeDocument/2006/relationships/image" Target="../media/image65.png"/><Relationship Id="rId4" Type="http://schemas.openxmlformats.org/officeDocument/2006/relationships/image" Target="../media/image9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Tools for Developers</a:t>
            </a:r>
            <a:endParaRPr lang="bg-BG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xmlns="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Dev Tools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2038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xmlns="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Form Method and Action</a:t>
            </a:r>
            <a:endParaRPr lang="bg-BG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xmlns="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HTML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xmlns="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Uniform Resource Locator</a:t>
            </a:r>
            <a:endParaRPr lang="bg-BG" dirty="0"/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xmlns="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xmlns="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xmlns="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 smtClean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xmlns="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MIME and Media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xmlns="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xmlns="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xmlns="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xmlns="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xmlns="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What is a HTTP Request?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xmlns="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Request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xmlns="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212" y="475181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xmlns="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xmlns="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 HTTP Response?</a:t>
            </a:r>
            <a:endParaRPr lang="bg-BG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xmlns="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Response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xmlns="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Web Communication Explained</a:t>
            </a:r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 smtClean="0"/>
              <a:t>TCP Handshake, TCP Listener and Sockets</a:t>
            </a:r>
            <a:endParaRPr lang="bg-BG" sz="4800" dirty="0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xmlns="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TCP Networking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34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xmlns="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xmlns="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1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xmlns="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xmlns="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xmlns="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xmlns="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0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xmlns="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xmlns="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xmlns="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0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3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474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21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53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47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69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0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55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0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6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5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called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xmlns="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3024</Words>
  <Application>Microsoft Office PowerPoint</Application>
  <PresentationFormat>Custom</PresentationFormat>
  <Paragraphs>682</Paragraphs>
  <Slides>64</Slides>
  <Notes>21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Uniform Resource Locator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TCP Handshake, TCP Listener and Sockets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Владимир Г. Иванов</cp:lastModifiedBy>
  <cp:revision>8</cp:revision>
  <dcterms:created xsi:type="dcterms:W3CDTF">2018-05-23T13:08:44Z</dcterms:created>
  <dcterms:modified xsi:type="dcterms:W3CDTF">2020-01-24T11:30:05Z</dcterms:modified>
  <cp:category>computer programming;programming;software development;software engineering</cp:category>
</cp:coreProperties>
</file>