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5C0C17-880F-44A6-9D64-7EE34B4F1A44}">
          <p14:sldIdLst>
            <p14:sldId id="256"/>
            <p14:sldId id="257"/>
            <p14:sldId id="258"/>
          </p14:sldIdLst>
        </p14:section>
        <p14:section name="Synchronous Programming" id="{05159138-44B6-4428-81A5-4D7A1D72EF6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A7E03623-2C3F-475E-B399-E6382EBCD834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4B91D0B1-411E-48D1-899E-6967C0BA297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747684B7-C7A5-4A3A-8480-89C4317EA493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1A21A164-A248-46BE-8870-AE2DF6450504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F08CA744-67C7-48B6-AED6-86B4E31835A4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20" y="6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239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7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2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82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29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2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 smtClean="0"/>
              <a:t>Call Stack, Thread-Safety, Exception Handling</a:t>
            </a:r>
            <a:endParaRPr lang="bg-BG" sz="4400" dirty="0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Threads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2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2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8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1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bg-BG" dirty="0"/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Tasks in C#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9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Async and 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3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Benefits and Drawbacks</a:t>
            </a:r>
            <a:endParaRPr lang="bg-BG" dirty="0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Synchronous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85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3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1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5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0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0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6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 Parallelism &amp; Concurrency</a:t>
            </a:r>
            <a:endParaRPr lang="bg-BG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65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thread</a:t>
            </a:r>
            <a:r>
              <a:rPr lang="en-US" sz="2500" b="1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6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Benefits and Drawbacks</a:t>
            </a:r>
            <a:endParaRPr lang="bg-BG"/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Asynchronous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2552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Benefits and Drawbacks</vt:lpstr>
      <vt:lpstr>Synchronous Programming</vt:lpstr>
      <vt:lpstr>Synchronous Code</vt:lpstr>
      <vt:lpstr>Synchronous Code – Long Running Operation</vt:lpstr>
      <vt:lpstr>Synchronous Programming Drawbacks</vt:lpstr>
      <vt:lpstr>Benefits and Drawbacks</vt:lpstr>
      <vt:lpstr>Asynchronous Programming</vt:lpstr>
      <vt:lpstr>Asynchronous Programming – Benefits</vt:lpstr>
      <vt:lpstr>Asynchronous Programming – Drawbacks</vt:lpstr>
      <vt:lpstr>Asynchronous Code</vt:lpstr>
      <vt:lpstr>Call Stack, Thread-Safety, Exception Handling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 Parallel Library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Владимир Иванов</cp:lastModifiedBy>
  <cp:revision>5</cp:revision>
  <dcterms:created xsi:type="dcterms:W3CDTF">2018-05-23T13:08:44Z</dcterms:created>
  <dcterms:modified xsi:type="dcterms:W3CDTF">2020-01-19T17:41:24Z</dcterms:modified>
  <cp:category>computer programming;programming;software development;software engineering</cp:category>
</cp:coreProperties>
</file>