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E95EC775-37C8-4E7B-A7C6-206B6BF0C58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89491-F86F-4979-BA4D-AFE3AB965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F207F5-22E7-4A14-8DAD-BB49E1B4C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2ABE9-F5D1-4E0A-8AE6-9F62D1DC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D0E3-2B0F-4423-819D-058322A1F64B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17259-579E-4C05-B88C-2DD47950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F7293C-C2FD-4DF3-8449-FFD91083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A217-8897-4572-BF52-F030FA240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75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82CB9-A39F-4DF7-B6DB-DAC29DFF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A8BCA0-6921-40A7-8AA9-A4953ECD0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C2368-53B5-4BFA-AECF-D3F1DF21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D0E3-2B0F-4423-819D-058322A1F64B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4B9F1-827A-4D75-B0CC-B6008C7F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815CC-F8CD-44D6-A3D0-7F325F46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A217-8897-4572-BF52-F030FA240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34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77DA48-0050-4B9A-8EF5-D6F31A8BA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7063B1-6CAF-4912-8C51-2069C31E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CB2ACD-623B-4EB2-8385-8FBED372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D0E3-2B0F-4423-819D-058322A1F64B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B1EFD7-C8AB-4EDF-A32B-58312B4B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E2F3F-2D83-4008-8382-8044693C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A217-8897-4572-BF52-F030FA240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84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8E72B-B8BE-4C54-A859-65AE21E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BBD4E-5FF7-4291-950C-1FF6D4F4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8BF48-9047-4DF4-AD9A-8D730679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D0E3-2B0F-4423-819D-058322A1F64B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AA8720-1840-4708-96CF-E2F04EBA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846F97-E388-426C-BDA2-69DDA2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A217-8897-4572-BF52-F030FA240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36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BF7B4-C672-4A1F-BB96-431C6B2D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DD1D65-129E-462C-A145-F06338C0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62DF2-89D7-4580-A8DA-BBE67977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D0E3-2B0F-4423-819D-058322A1F64B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12B5C-5D02-4F4B-921E-527E90CA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76158-9B1C-4904-88A4-53B2CCD2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A217-8897-4572-BF52-F030FA240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9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AD359-239F-414C-87FC-A11663F6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F6ECF6-E68F-4641-8EBE-211C2E6AE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6305B5-4BBF-48BF-8618-5DB3DCD58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2D8468-E6D8-4FDB-81B0-64C62C8B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D0E3-2B0F-4423-819D-058322A1F64B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F0D05D-A03B-4090-9784-D206A6C7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B0A052-017B-430A-8726-5903F188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A217-8897-4572-BF52-F030FA240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2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0EAA9-CBF6-4DCC-9055-4FFCA558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E690C8-2615-4B2B-915E-B50BBA86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B6E87A-5350-4326-AC96-F75656E32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163B0E-4FB1-4E04-A144-900E40CE2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946D5-903B-46B5-87A0-C6FBE03C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64A80C-8049-4070-9A4F-B36CFC2C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D0E3-2B0F-4423-819D-058322A1F64B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DFF38C-DA30-46FB-8C84-3D38A527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87D70D-CEA1-4753-B6B1-373178BD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A217-8897-4572-BF52-F030FA240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50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11C0E-A363-479F-8272-5FB781F5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206058-9D9A-42AB-92CE-633C12F2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D0E3-2B0F-4423-819D-058322A1F64B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7A5D66-1CB9-42EA-9327-806D2409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B6C162-D9B4-426B-A684-8EE83ECF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A217-8897-4572-BF52-F030FA240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50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219619-874E-4D54-9560-BD549BE0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D0E3-2B0F-4423-819D-058322A1F64B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DBD87F-605E-4FAF-9706-9F2FBE5C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2EB08-84D1-4071-86D6-C644E48A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A217-8897-4572-BF52-F030FA240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745DE-BE9B-4131-A051-81240262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314A26-19AA-4D1D-926B-3202C644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12C128-9C15-43D8-9344-2F792A4BA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129B56-3A86-4F14-8E3C-8D8CE7D7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D0E3-2B0F-4423-819D-058322A1F64B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5F48F7-5C40-4177-A0FA-E9013AB0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066B7B-BA02-4600-A931-5D5546E7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A217-8897-4572-BF52-F030FA240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9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C2CCA-E7BB-406D-BB54-FB5912D5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D8798E-1A69-494B-908F-B2C411A23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7A330E-69B4-4777-A4E6-D3DE050F6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63FF25-D0B9-4B79-B933-5E09312F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D0E3-2B0F-4423-819D-058322A1F64B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F5BA77-8DB1-4623-8FEF-1700F7C1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114061-53FF-41F5-9474-396D89D6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A217-8897-4572-BF52-F030FA240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05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8B7FD-FCEA-4B24-A651-27BAD2D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4E3FD6-13F4-42F2-953F-8E356DB6D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4BEEB-7C65-4865-A39E-FBAA2AB5D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D0E3-2B0F-4423-819D-058322A1F64B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D0F06-8EBE-4E6E-9C88-8374898A2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E7239C-9069-4901-AF98-DD4321DF4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A217-8897-4572-BF52-F030FA240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27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CCC31-51C3-4CA5-9A9D-188259654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УППРПО:</a:t>
            </a:r>
            <a:br>
              <a:rPr lang="ru-RU" dirty="0"/>
            </a:br>
            <a:r>
              <a:rPr lang="en-US" dirty="0" err="1"/>
              <a:t>MH_App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Multi Helper App</a:t>
            </a:r>
            <a:r>
              <a:rPr lang="ru-RU" dirty="0"/>
              <a:t>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65A9AF-EB07-4F61-9239-EA3261182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Работу выполнили: </a:t>
            </a:r>
          </a:p>
          <a:p>
            <a:pPr algn="l"/>
            <a:r>
              <a:rPr lang="ru-RU" dirty="0"/>
              <a:t>Пучков Владислав 22933</a:t>
            </a:r>
          </a:p>
          <a:p>
            <a:pPr algn="l"/>
            <a:r>
              <a:rPr lang="ru-RU" dirty="0"/>
              <a:t>Валентин Кренев 22933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23A671-DA4B-4DBE-96AE-E49B32F9121C}"/>
              </a:ext>
            </a:extLst>
          </p:cNvPr>
          <p:cNvSpPr/>
          <p:nvPr/>
        </p:nvSpPr>
        <p:spPr>
          <a:xfrm>
            <a:off x="3433635" y="6062960"/>
            <a:ext cx="53242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Новосибирский Государственный Университет</a:t>
            </a:r>
          </a:p>
          <a:p>
            <a:pPr algn="ctr"/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2024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50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E249A-5DB5-49AB-BA1E-86CECB3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Цели, который нас преследовали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3A8233-8515-4FAD-944B-F6359F55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Упросить работу с мелкими приложениями на устройствах</a:t>
            </a:r>
          </a:p>
          <a:p>
            <a:r>
              <a:rPr lang="ru-RU" dirty="0"/>
              <a:t>Уменьшить лишний шум в поле зрения пользователя</a:t>
            </a:r>
          </a:p>
          <a:p>
            <a:r>
              <a:rPr lang="ru-RU" dirty="0"/>
              <a:t>Сделать приложение красивым</a:t>
            </a:r>
          </a:p>
        </p:txBody>
      </p:sp>
      <p:pic>
        <p:nvPicPr>
          <p:cNvPr id="3074" name="Picture 2" descr="Цели и задачи проекта: правильная постановка и достижение целей">
            <a:extLst>
              <a:ext uri="{FF2B5EF4-FFF2-40B4-BE49-F238E27FC236}">
                <a16:creationId xmlns:a16="http://schemas.microsoft.com/office/drawing/2014/main" id="{99C5DC93-0E48-4B4C-B4A0-2CD42A318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551" y="2838449"/>
            <a:ext cx="573194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4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CCC1B-90CA-4F69-A5C4-5B5B82BB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чем работает?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6E21CE-8740-4A82-8A17-FFD2847C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351338"/>
          </a:xfrm>
        </p:spPr>
        <p:txBody>
          <a:bodyPr/>
          <a:lstStyle/>
          <a:p>
            <a:r>
              <a:rPr lang="ru-RU" dirty="0"/>
              <a:t>Мы выбрали:</a:t>
            </a:r>
          </a:p>
          <a:p>
            <a:r>
              <a:rPr lang="ru-RU" dirty="0"/>
              <a:t>Язык программирования – </a:t>
            </a:r>
            <a:r>
              <a:rPr lang="en-US" dirty="0"/>
              <a:t>Python</a:t>
            </a:r>
            <a:r>
              <a:rPr lang="ru-RU" dirty="0"/>
              <a:t> с элементами </a:t>
            </a:r>
            <a:r>
              <a:rPr lang="en-US" dirty="0"/>
              <a:t>CSS </a:t>
            </a:r>
            <a:endParaRPr lang="ru-RU" dirty="0"/>
          </a:p>
          <a:p>
            <a:r>
              <a:rPr lang="ru-RU" dirty="0"/>
              <a:t>Библиотеку –</a:t>
            </a:r>
            <a:r>
              <a:rPr lang="en-US" dirty="0"/>
              <a:t> PyQt5 </a:t>
            </a:r>
          </a:p>
          <a:p>
            <a:r>
              <a:rPr lang="ru-RU" dirty="0"/>
              <a:t>Платформу</a:t>
            </a:r>
            <a:r>
              <a:rPr lang="en-US" dirty="0"/>
              <a:t> – Windows </a:t>
            </a:r>
            <a:r>
              <a:rPr lang="ru-RU" dirty="0"/>
              <a:t>или </a:t>
            </a:r>
            <a:r>
              <a:rPr lang="en-US" dirty="0"/>
              <a:t>Linux </a:t>
            </a:r>
          </a:p>
          <a:p>
            <a:endParaRPr lang="ru-RU" dirty="0"/>
          </a:p>
        </p:txBody>
      </p:sp>
      <p:pic>
        <p:nvPicPr>
          <p:cNvPr id="1026" name="Picture 2" descr="Windows">
            <a:extLst>
              <a:ext uri="{FF2B5EF4-FFF2-40B4-BE49-F238E27FC236}">
                <a16:creationId xmlns:a16="http://schemas.microsoft.com/office/drawing/2014/main" id="{C31D6B18-62B9-42A6-A5A6-E0F74CE2B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09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ux — Википедия">
            <a:extLst>
              <a:ext uri="{FF2B5EF4-FFF2-40B4-BE49-F238E27FC236}">
                <a16:creationId xmlns:a16="http://schemas.microsoft.com/office/drawing/2014/main" id="{61AB5C1D-701B-4B98-8695-AFDDC7A12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724" y="2807494"/>
            <a:ext cx="2375501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t — Википедия">
            <a:extLst>
              <a:ext uri="{FF2B5EF4-FFF2-40B4-BE49-F238E27FC236}">
                <a16:creationId xmlns:a16="http://schemas.microsoft.com/office/drawing/2014/main" id="{406C303F-D50C-45D3-903C-42E4CD61D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64" y="3906837"/>
            <a:ext cx="3360974" cy="24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(programming language) - Wikipedia">
            <a:extLst>
              <a:ext uri="{FF2B5EF4-FFF2-40B4-BE49-F238E27FC236}">
                <a16:creationId xmlns:a16="http://schemas.microsoft.com/office/drawing/2014/main" id="{ED6D8D10-91B8-4EDD-B093-6596241D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23" y="3906837"/>
            <a:ext cx="2569711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B3A7-FEE6-4D30-86BD-C9CE9E87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сделано?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90727-78F5-439C-B68A-089182E4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460500"/>
            <a:ext cx="11258550" cy="5032375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Калькулятор </a:t>
            </a:r>
          </a:p>
          <a:p>
            <a:r>
              <a:rPr lang="ru-RU" dirty="0"/>
              <a:t>Секундомер </a:t>
            </a:r>
          </a:p>
          <a:p>
            <a:r>
              <a:rPr lang="ru-RU" dirty="0"/>
              <a:t>Заметки </a:t>
            </a:r>
          </a:p>
          <a:p>
            <a:r>
              <a:rPr lang="ru-RU" dirty="0" err="1"/>
              <a:t>Кликер</a:t>
            </a:r>
            <a:r>
              <a:rPr lang="ru-RU" dirty="0"/>
              <a:t> </a:t>
            </a:r>
          </a:p>
          <a:p>
            <a:r>
              <a:rPr lang="ru-RU" dirty="0" err="1"/>
              <a:t>Рандомайзер</a:t>
            </a:r>
            <a:r>
              <a:rPr lang="ru-RU" dirty="0"/>
              <a:t> </a:t>
            </a:r>
          </a:p>
          <a:p>
            <a:r>
              <a:rPr lang="ru-RU" dirty="0"/>
              <a:t>Смена темы </a:t>
            </a:r>
          </a:p>
          <a:p>
            <a:r>
              <a:rPr lang="ru-RU" dirty="0"/>
              <a:t>Смена языка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3B2AA7-A877-4364-A702-694E723EFE32}"/>
              </a:ext>
            </a:extLst>
          </p:cNvPr>
          <p:cNvSpPr/>
          <p:nvPr/>
        </p:nvSpPr>
        <p:spPr>
          <a:xfrm>
            <a:off x="466725" y="1460500"/>
            <a:ext cx="32680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ВЫБРАЛИ НАЗВАНИЕ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202F8AA-7BEB-4583-A973-C33709E67AC3}"/>
              </a:ext>
            </a:extLst>
          </p:cNvPr>
          <p:cNvSpPr/>
          <p:nvPr/>
        </p:nvSpPr>
        <p:spPr>
          <a:xfrm>
            <a:off x="6341975" y="451148"/>
            <a:ext cx="53373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Что сделано больше?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31ADB9-7D66-4B13-BFD7-BAD37FF807DE}"/>
              </a:ext>
            </a:extLst>
          </p:cNvPr>
          <p:cNvSpPr/>
          <p:nvPr/>
        </p:nvSpPr>
        <p:spPr>
          <a:xfrm>
            <a:off x="6010051" y="1460500"/>
            <a:ext cx="6100196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Функция «Поверх всех окон»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Всё в реальном времени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Запуск без </a:t>
            </a:r>
            <a:r>
              <a:rPr lang="en-US" sz="2800" dirty="0"/>
              <a:t>Python </a:t>
            </a:r>
            <a:r>
              <a:rPr lang="ru-RU" sz="2800" dirty="0"/>
              <a:t>на борту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Заметки с загрузкой и сохранением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Даже есть </a:t>
            </a:r>
            <a:r>
              <a:rPr lang="ru-RU" sz="2800" dirty="0" err="1"/>
              <a:t>иконочки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Тесты, но…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119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1CF90-A71D-47E1-AB81-9F650B71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оно выглядит?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C9ABA-96C0-4E40-AF3E-016F2A9F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EE2EF7-CE4A-4683-B669-43BDB5EC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58" y="1482207"/>
            <a:ext cx="4852517" cy="53202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F4F0FF-4BDE-4A33-ABDA-1077644A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01" y="1314450"/>
            <a:ext cx="4897265" cy="548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9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E8879-D50F-40A9-80AD-14DCA37E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 чем собственно прикол?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A48D37-973D-4D27-B303-8217CB138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9DCDC2-EDB6-4754-B60B-E935D014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15" y="1995431"/>
            <a:ext cx="9269119" cy="8097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2603D5-97B3-4CAB-9BE4-3FBDF8B4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957" y="3755114"/>
            <a:ext cx="7592485" cy="562053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5ACBB236-6797-45FB-9822-52CFD78031A6}"/>
              </a:ext>
            </a:extLst>
          </p:cNvPr>
          <p:cNvSpPr/>
          <p:nvPr/>
        </p:nvSpPr>
        <p:spPr>
          <a:xfrm>
            <a:off x="7705725" y="2057400"/>
            <a:ext cx="2266950" cy="9620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11C9DA-B69A-4364-A76A-CAA76AB99D70}"/>
              </a:ext>
            </a:extLst>
          </p:cNvPr>
          <p:cNvSpPr/>
          <p:nvPr/>
        </p:nvSpPr>
        <p:spPr>
          <a:xfrm>
            <a:off x="7858125" y="3559968"/>
            <a:ext cx="676275" cy="9620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1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F4AF-5C11-415B-84AE-C56A66AE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 сделано?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D7131-FEEF-4D28-88C9-5E7F8C8D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 календаря</a:t>
            </a:r>
          </a:p>
          <a:p>
            <a:r>
              <a:rPr lang="ru-RU" dirty="0"/>
              <a:t>Нет командной строки</a:t>
            </a:r>
          </a:p>
          <a:p>
            <a:r>
              <a:rPr lang="ru-RU" dirty="0"/>
              <a:t>Были мысли о </a:t>
            </a:r>
            <a:r>
              <a:rPr lang="en-US" dirty="0"/>
              <a:t>Android</a:t>
            </a:r>
            <a:r>
              <a:rPr lang="ru-RU" dirty="0"/>
              <a:t>, но нет </a:t>
            </a:r>
          </a:p>
        </p:txBody>
      </p:sp>
      <p:pic>
        <p:nvPicPr>
          <p:cNvPr id="4098" name="Picture 2" descr="Ребенок плачет - что делать: причины детских слез">
            <a:extLst>
              <a:ext uri="{FF2B5EF4-FFF2-40B4-BE49-F238E27FC236}">
                <a16:creationId xmlns:a16="http://schemas.microsoft.com/office/drawing/2014/main" id="{B648FDFB-A923-4B41-86F0-348CFF92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71862"/>
            <a:ext cx="6019800" cy="3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1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50345-F2C0-4A55-8B8E-148ED919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что сделал?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24A9F-AF82-48D3-8773-C92EF7E6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Влад – скелет приложения, калькулятор, секундомер, смена, темы, смена языка, заметки.</a:t>
            </a:r>
          </a:p>
          <a:p>
            <a:r>
              <a:rPr lang="ru-RU" dirty="0"/>
              <a:t>Валентин – </a:t>
            </a:r>
            <a:r>
              <a:rPr lang="ru-RU" dirty="0" err="1"/>
              <a:t>кликер</a:t>
            </a:r>
            <a:r>
              <a:rPr lang="ru-RU" dirty="0"/>
              <a:t>, </a:t>
            </a:r>
            <a:r>
              <a:rPr lang="ru-RU" dirty="0" err="1"/>
              <a:t>рандомайзер</a:t>
            </a:r>
            <a:r>
              <a:rPr lang="ru-RU" dirty="0"/>
              <a:t>, документация, презентация.</a:t>
            </a:r>
          </a:p>
        </p:txBody>
      </p:sp>
    </p:spTree>
    <p:extLst>
      <p:ext uri="{BB962C8B-B14F-4D97-AF65-F5344CB8AC3E}">
        <p14:creationId xmlns:p14="http://schemas.microsoft.com/office/powerpoint/2010/main" val="334673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FD6E5-2919-4B70-8858-99374370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1172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75773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177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УППРПО: MH_App (Multi Helper App)</vt:lpstr>
      <vt:lpstr>Цели, который нас преследовали </vt:lpstr>
      <vt:lpstr>На чем работает? </vt:lpstr>
      <vt:lpstr>Что сделано?</vt:lpstr>
      <vt:lpstr>Как оно выглядит?</vt:lpstr>
      <vt:lpstr>А в чем собственно прикол?</vt:lpstr>
      <vt:lpstr>Что не сделано?</vt:lpstr>
      <vt:lpstr>Кто что сделал?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УппрПо: Mh_app</dc:title>
  <dc:creator>Vladislav Pu4kov</dc:creator>
  <cp:lastModifiedBy>Vladislav Pu4kov</cp:lastModifiedBy>
  <cp:revision>12</cp:revision>
  <dcterms:created xsi:type="dcterms:W3CDTF">2024-06-11T03:00:01Z</dcterms:created>
  <dcterms:modified xsi:type="dcterms:W3CDTF">2024-06-11T04:24:30Z</dcterms:modified>
</cp:coreProperties>
</file>