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52418-BDEA-FFAF-8FED-6DCD638CD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Додаток для замовлення продуктів в магазині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D9FED27-D696-5773-2618-607326EF2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Проект виконав: </a:t>
            </a:r>
            <a:r>
              <a:rPr lang="uk-UA" dirty="0" err="1"/>
              <a:t>Островщук</a:t>
            </a:r>
            <a:r>
              <a:rPr lang="uk-UA" dirty="0"/>
              <a:t> Владислав ПП-32</a:t>
            </a:r>
          </a:p>
        </p:txBody>
      </p:sp>
    </p:spTree>
    <p:extLst>
      <p:ext uri="{BB962C8B-B14F-4D97-AF65-F5344CB8AC3E}">
        <p14:creationId xmlns:p14="http://schemas.microsoft.com/office/powerpoint/2010/main" val="99344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8B89C-5368-514F-19B4-C13C7942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Діаграма класів додатку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873BE3DE-0AE8-542C-37FF-CA2C3BD8B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9472" y="1885285"/>
            <a:ext cx="4921648" cy="4440078"/>
          </a:xfrm>
        </p:spPr>
      </p:pic>
    </p:spTree>
    <p:extLst>
      <p:ext uri="{BB962C8B-B14F-4D97-AF65-F5344CB8AC3E}">
        <p14:creationId xmlns:p14="http://schemas.microsoft.com/office/powerpoint/2010/main" val="37087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4CA09-44C8-38BC-E182-F10A0D3C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Блок-схема роботи додатку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B7A1EE1C-8D17-246D-F1DE-053B9DB7A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480" y="1473883"/>
            <a:ext cx="6146800" cy="5277121"/>
          </a:xfrm>
        </p:spPr>
      </p:pic>
    </p:spTree>
    <p:extLst>
      <p:ext uri="{BB962C8B-B14F-4D97-AF65-F5344CB8AC3E}">
        <p14:creationId xmlns:p14="http://schemas.microsoft.com/office/powerpoint/2010/main" val="251959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745DC-CA03-DF84-E91C-55FD6EF4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Початкова сторінка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CF427EEF-3333-0259-AB71-2B532F466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688" y="2165818"/>
            <a:ext cx="5446712" cy="2524777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FDAD18A-CE0F-F5BC-3748-F27872996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Тут користувач може ввести дані для входу в систему. Якщо він не зареєстрований, він може створити обліковий запис.</a:t>
            </a:r>
          </a:p>
        </p:txBody>
      </p:sp>
    </p:spTree>
    <p:extLst>
      <p:ext uri="{BB962C8B-B14F-4D97-AF65-F5344CB8AC3E}">
        <p14:creationId xmlns:p14="http://schemas.microsoft.com/office/powerpoint/2010/main" val="365427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1ABFB-30A8-9747-8643-B402AB99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Сторінка реєстрації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00541D27-563C-2FD2-5AD8-6C2050477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688" y="1971676"/>
            <a:ext cx="5883290" cy="2711828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1EDE77A-1171-5139-C970-E3962C054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Тут користувач створює свій обліковий запис. Дані зберігаються у </a:t>
            </a:r>
            <a:r>
              <a:rPr lang="en-US" dirty="0"/>
              <a:t>Firebase</a:t>
            </a:r>
            <a:r>
              <a:rPr lang="uk-UA" dirty="0"/>
              <a:t> з використанням технологій </a:t>
            </a:r>
            <a:r>
              <a:rPr lang="en-US" dirty="0"/>
              <a:t>Firebase Authentication </a:t>
            </a:r>
            <a:r>
              <a:rPr lang="uk-UA" dirty="0"/>
              <a:t>та </a:t>
            </a:r>
            <a:r>
              <a:rPr lang="en-US" dirty="0"/>
              <a:t>Cloud </a:t>
            </a:r>
            <a:r>
              <a:rPr lang="en-US" dirty="0" err="1"/>
              <a:t>Firestore</a:t>
            </a:r>
            <a:r>
              <a:rPr lang="en-US" dirty="0"/>
              <a:t>.</a:t>
            </a: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656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4FD3A-0F82-C17A-42D7-0E66AF91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Головна сторінка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B9F2F42D-94E6-08B3-D9A8-636D7DB23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113" y="668114"/>
            <a:ext cx="5446712" cy="2517578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F929B8-B005-8A1E-A9AF-D35325676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Тут можна переглянути продукти магазину та додати їх до кошика, дані облікового запису. Також є можливість вийти із системи та перейти до кошика. Ще тут присутній фільтр товарів за категорією.</a:t>
            </a:r>
            <a:endParaRPr lang="en-US" dirty="0"/>
          </a:p>
          <a:p>
            <a:r>
              <a:rPr lang="uk-UA" dirty="0"/>
              <a:t>Дані про продукти зберігаються в </a:t>
            </a:r>
            <a:r>
              <a:rPr lang="en-US" dirty="0"/>
              <a:t>Cloud </a:t>
            </a:r>
            <a:r>
              <a:rPr lang="en-US" dirty="0" err="1"/>
              <a:t>Firestore</a:t>
            </a:r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4223C6-DD03-4E05-00D6-1BD1BD2EB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113" y="3257550"/>
            <a:ext cx="2953612" cy="3238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8E37AE-D51D-8F3B-3ACE-58BA5B26D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028" y="3429000"/>
            <a:ext cx="2943944" cy="19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4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F405F-5090-C15E-004A-5C09AD08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База даних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E3D1E63A-78BD-CA7F-6002-AACE86D90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2538" y="809699"/>
            <a:ext cx="5446712" cy="1998515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504488B-4F3E-AD0D-98FF-3AEF0B1D7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Тут можна переглянути приклад збереження даних про товари та користувачів.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DD692E-25EF-2662-B268-AFB71F08E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42" y="3812194"/>
            <a:ext cx="5904704" cy="167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3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D5AAD-4D94-08DB-468B-8A855289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Кошик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EEA86BE6-99ED-0EAF-C119-4EA42A0D9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688" y="2161099"/>
            <a:ext cx="5446712" cy="2534214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1660571-6318-74B5-A054-974C56CAB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Тут можна переглянути вміст кошика, очистити його та перейти до сплати</a:t>
            </a:r>
          </a:p>
        </p:txBody>
      </p:sp>
    </p:spTree>
    <p:extLst>
      <p:ext uri="{BB962C8B-B14F-4D97-AF65-F5344CB8AC3E}">
        <p14:creationId xmlns:p14="http://schemas.microsoft.com/office/powerpoint/2010/main" val="284533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F038A-8C1A-056F-B6C4-1C3215E0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Сторінка оформлення замовлення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6EA8E42-E104-1E78-E905-318D5F32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Тут можна вибрати спосіб оплати та доставки товару. Оплата можлива готівкою або карткою. Доставка можлива до дверей або </a:t>
            </a:r>
            <a:r>
              <a:rPr lang="uk-UA" dirty="0" err="1"/>
              <a:t>самовивіз</a:t>
            </a:r>
            <a:r>
              <a:rPr lang="uk-UA" dirty="0"/>
              <a:t> з відділення доставки.</a:t>
            </a:r>
          </a:p>
        </p:txBody>
      </p:sp>
      <p:pic>
        <p:nvPicPr>
          <p:cNvPr id="12" name="Місце для вмісту 11">
            <a:extLst>
              <a:ext uri="{FF2B5EF4-FFF2-40B4-BE49-F238E27FC236}">
                <a16:creationId xmlns:a16="http://schemas.microsoft.com/office/drawing/2014/main" id="{35F2FE58-ECFC-F5AF-1AE5-8520766A2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8318" y="669425"/>
            <a:ext cx="5446712" cy="2516267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F66181F-AB08-301F-10B8-28DE7F421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36" y="3961507"/>
            <a:ext cx="6629399" cy="18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3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ді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{A7254822-A802-4B46-B6D2-C4F4835E22B1}tf16401375</Template>
  <TotalTime>47</TotalTime>
  <Words>160</Words>
  <Application>Microsoft Office PowerPoint</Application>
  <PresentationFormat>Широкий екран</PresentationFormat>
  <Paragraphs>17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Медісон</vt:lpstr>
      <vt:lpstr>Додаток для замовлення продуктів в магазині</vt:lpstr>
      <vt:lpstr>Діаграма класів додатку</vt:lpstr>
      <vt:lpstr>Блок-схема роботи додатку</vt:lpstr>
      <vt:lpstr>Початкова сторінка</vt:lpstr>
      <vt:lpstr>Сторінка реєстрації</vt:lpstr>
      <vt:lpstr>Головна сторінка</vt:lpstr>
      <vt:lpstr>База даних</vt:lpstr>
      <vt:lpstr>Кошик</vt:lpstr>
      <vt:lpstr>Сторінка оформлення замовлення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Додаток для замовлення продуктів в магазині</dc:title>
  <dc:creator>T14</dc:creator>
  <cp:lastModifiedBy>T14</cp:lastModifiedBy>
  <cp:revision>1</cp:revision>
  <dcterms:created xsi:type="dcterms:W3CDTF">2024-04-24T21:08:09Z</dcterms:created>
  <dcterms:modified xsi:type="dcterms:W3CDTF">2024-04-24T21:55:34Z</dcterms:modified>
</cp:coreProperties>
</file>