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0BD7BA-9C6A-42F0-BFA3-EA954822FBA5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5A85-E8EE-4F33-948D-ACEB93A310BC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BFE1-61A5-4946-A336-5F3F57BA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8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7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38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2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53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9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B05A9B-6493-417E-BCE5-6860DFC799A3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7D3B-54F4-466D-BDB4-5859CBD0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2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 application to simulate Transactions cases</a:t>
            </a:r>
          </a:p>
        </p:txBody>
      </p:sp>
    </p:spTree>
    <p:extLst>
      <p:ext uri="{BB962C8B-B14F-4D97-AF65-F5344CB8AC3E}">
        <p14:creationId xmlns:p14="http://schemas.microsoft.com/office/powerpoint/2010/main" val="2490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r>
              <a:rPr lang="en-US" smtClean="0"/>
              <a:t>repos</a:t>
            </a:r>
            <a:endParaRPr lang="en-US" dirty="0" smtClean="0"/>
          </a:p>
          <a:p>
            <a:r>
              <a:rPr lang="en-US" dirty="0" smtClean="0"/>
              <a:t>service</a:t>
            </a:r>
            <a:endParaRPr lang="en-US" dirty="0"/>
          </a:p>
          <a:p>
            <a:r>
              <a:rPr lang="en-US" dirty="0" smtClean="0"/>
              <a:t>entity</a:t>
            </a:r>
            <a:endParaRPr lang="en-US" dirty="0"/>
          </a:p>
          <a:p>
            <a:r>
              <a:rPr lang="en-US" dirty="0" smtClean="0"/>
              <a:t>dto</a:t>
            </a:r>
          </a:p>
          <a:p>
            <a:r>
              <a:rPr lang="en-US" dirty="0" smtClean="0"/>
              <a:t>utils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517477" y="3634981"/>
            <a:ext cx="2871785" cy="163234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676397" y="214313"/>
            <a:ext cx="2243138" cy="1314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Order Request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90922" y="2615806"/>
            <a:ext cx="2219325" cy="1019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Order Info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76235" y="3400427"/>
            <a:ext cx="1871659" cy="1019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Payment Info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33736" y="5183388"/>
            <a:ext cx="2228850" cy="10858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Validation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57231" y="5183388"/>
            <a:ext cx="1838325" cy="1085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Exception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81971" y="214313"/>
            <a:ext cx="1724025" cy="1019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953370" y="1791889"/>
            <a:ext cx="2181225" cy="10215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Order Ack Response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9043983" y="1233488"/>
            <a:ext cx="1" cy="558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  <a:endCxn id="7" idx="6"/>
          </p:cNvCxnSpPr>
          <p:nvPr/>
        </p:nvCxnSpPr>
        <p:spPr>
          <a:xfrm flipH="1">
            <a:off x="2595556" y="5726313"/>
            <a:ext cx="6381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2247894" y="3910015"/>
            <a:ext cx="2100267" cy="12733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0"/>
            <a:endCxn id="9" idx="1"/>
          </p:cNvCxnSpPr>
          <p:nvPr/>
        </p:nvCxnSpPr>
        <p:spPr>
          <a:xfrm rot="5400000" flipH="1" flipV="1">
            <a:off x="6170408" y="832845"/>
            <a:ext cx="313138" cy="32527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" idx="2"/>
            <a:endCxn id="4" idx="1"/>
          </p:cNvCxnSpPr>
          <p:nvPr/>
        </p:nvCxnSpPr>
        <p:spPr>
          <a:xfrm rot="16200000" flipH="1">
            <a:off x="2396129" y="1930600"/>
            <a:ext cx="1596631" cy="7929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" idx="1"/>
            <a:endCxn id="5" idx="0"/>
          </p:cNvCxnSpPr>
          <p:nvPr/>
        </p:nvCxnSpPr>
        <p:spPr>
          <a:xfrm rot="10800000" flipV="1">
            <a:off x="1312065" y="871537"/>
            <a:ext cx="364332" cy="25288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" idx="3"/>
            <a:endCxn id="2" idx="1"/>
          </p:cNvCxnSpPr>
          <p:nvPr/>
        </p:nvCxnSpPr>
        <p:spPr>
          <a:xfrm>
            <a:off x="5810247" y="3125394"/>
            <a:ext cx="2143123" cy="5095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6" idx="3"/>
            <a:endCxn id="2" idx="3"/>
          </p:cNvCxnSpPr>
          <p:nvPr/>
        </p:nvCxnSpPr>
        <p:spPr>
          <a:xfrm flipV="1">
            <a:off x="5462586" y="5267324"/>
            <a:ext cx="2490784" cy="4589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6" idx="2"/>
            <a:endCxn id="9" idx="3"/>
          </p:cNvCxnSpPr>
          <p:nvPr/>
        </p:nvCxnSpPr>
        <p:spPr>
          <a:xfrm rot="5400000" flipH="1" flipV="1">
            <a:off x="5258093" y="1392736"/>
            <a:ext cx="3966570" cy="5786434"/>
          </a:xfrm>
          <a:prstGeom prst="bentConnector4">
            <a:avLst>
              <a:gd name="adj1" fmla="val -5763"/>
              <a:gd name="adj2" fmla="val 10395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133350" y="66675"/>
            <a:ext cx="5934075" cy="493395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47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transaction is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/>
              <a:t>It is a sequence of actions performed by the application that together pipeline to perform single operation.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52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Spring Boot Application</vt:lpstr>
      <vt:lpstr>Components:</vt:lpstr>
      <vt:lpstr>PowerPoint Presentation</vt:lpstr>
      <vt:lpstr>What transaction is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Application</dc:title>
  <dc:creator>admin</dc:creator>
  <cp:lastModifiedBy>admin</cp:lastModifiedBy>
  <cp:revision>14</cp:revision>
  <dcterms:created xsi:type="dcterms:W3CDTF">2024-03-26T12:18:45Z</dcterms:created>
  <dcterms:modified xsi:type="dcterms:W3CDTF">2024-03-26T16:05:22Z</dcterms:modified>
</cp:coreProperties>
</file>