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04"/>
  </p:normalViewPr>
  <p:slideViewPr>
    <p:cSldViewPr snapToGrid="0" snapToObjects="1">
      <p:cViewPr varScale="1">
        <p:scale>
          <a:sx n="85" d="100"/>
          <a:sy n="85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08C2-A564-1B48-8F1C-119F0211A415}" type="datetimeFigureOut">
              <a:rPr lang="ru-RU" smtClean="0"/>
              <a:t>15.12.16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D22DB-EAE6-E240-81E4-6D048AEDF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5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6708E-B209-9449-882B-F91570D59004}" type="datetimeFigureOut">
              <a:rPr lang="ru-RU" smtClean="0"/>
              <a:t>15.12.16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8A2BE-1691-D54C-964D-991C1A4FD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5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7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watch today?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34924" y="5210470"/>
            <a:ext cx="3977960" cy="1388534"/>
          </a:xfrm>
        </p:spPr>
        <p:txBody>
          <a:bodyPr/>
          <a:lstStyle/>
          <a:p>
            <a:r>
              <a:rPr lang="en-US" dirty="0" smtClean="0"/>
              <a:t>Prepared by Vladyslav Prosolupov,</a:t>
            </a:r>
          </a:p>
          <a:p>
            <a:r>
              <a:rPr lang="en-US" dirty="0" err="1" smtClean="0"/>
              <a:t>Rostyslav</a:t>
            </a:r>
            <a:r>
              <a:rPr lang="en-US" dirty="0" smtClean="0"/>
              <a:t> </a:t>
            </a:r>
            <a:r>
              <a:rPr lang="en-US" dirty="0" err="1" smtClean="0"/>
              <a:t>Tryndyak</a:t>
            </a:r>
            <a:r>
              <a:rPr lang="en-US" dirty="0" smtClean="0"/>
              <a:t>,</a:t>
            </a:r>
          </a:p>
          <a:p>
            <a:r>
              <a:rPr lang="en-US" dirty="0" smtClean="0"/>
              <a:t>German </a:t>
            </a:r>
            <a:r>
              <a:rPr lang="en-US" dirty="0" err="1" smtClean="0"/>
              <a:t>Varanytsya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7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157334"/>
            <a:ext cx="10018713" cy="3124201"/>
          </a:xfrm>
        </p:spPr>
        <p:txBody>
          <a:bodyPr/>
          <a:lstStyle/>
          <a:p>
            <a:r>
              <a:rPr lang="en-US" dirty="0" smtClean="0"/>
              <a:t>The idea of our project is very simple, but the implementation is not so easy.</a:t>
            </a:r>
          </a:p>
          <a:p>
            <a:r>
              <a:rPr lang="en-US" dirty="0" smtClean="0"/>
              <a:t> The main point of it is to help user to find a film to watch in free time.</a:t>
            </a:r>
          </a:p>
          <a:p>
            <a:r>
              <a:rPr lang="en-US" dirty="0" smtClean="0"/>
              <a:t>It will work using algorithm based on data provided by client.</a:t>
            </a:r>
          </a:p>
          <a:p>
            <a:r>
              <a:rPr lang="en-US" dirty="0" smtClean="0"/>
              <a:t>Also provide information about films (description, rating, etc.)/actors/directors.</a:t>
            </a:r>
          </a:p>
          <a:p>
            <a:r>
              <a:rPr lang="en-US" dirty="0" smtClean="0"/>
              <a:t>Wikipedia for films with suggestions “just for you”.</a:t>
            </a:r>
          </a:p>
        </p:txBody>
      </p:sp>
    </p:spTree>
    <p:extLst>
      <p:ext uri="{BB962C8B-B14F-4D97-AF65-F5344CB8AC3E}">
        <p14:creationId xmlns:p14="http://schemas.microsoft.com/office/powerpoint/2010/main" val="3617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439519" y="4201918"/>
            <a:ext cx="10018713" cy="1752599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27" y="229524"/>
            <a:ext cx="8607329" cy="6455497"/>
          </a:xfrm>
        </p:spPr>
      </p:pic>
    </p:spTree>
    <p:extLst>
      <p:ext uri="{BB962C8B-B14F-4D97-AF65-F5344CB8AC3E}">
        <p14:creationId xmlns:p14="http://schemas.microsoft.com/office/powerpoint/2010/main" val="15809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439519" y="4201918"/>
            <a:ext cx="10018713" cy="1752599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85" y="244141"/>
            <a:ext cx="8526640" cy="6394980"/>
          </a:xfrm>
        </p:spPr>
      </p:pic>
    </p:spTree>
    <p:extLst>
      <p:ext uri="{BB962C8B-B14F-4D97-AF65-F5344CB8AC3E}">
        <p14:creationId xmlns:p14="http://schemas.microsoft.com/office/powerpoint/2010/main" val="3973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982759" y="4377128"/>
            <a:ext cx="10018713" cy="1752599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55" y="704538"/>
            <a:ext cx="8733824" cy="5575091"/>
          </a:xfr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9788577" y="1783830"/>
            <a:ext cx="1379095" cy="284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9893508" y="1783830"/>
            <a:ext cx="1274164" cy="959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34236" y="4319336"/>
            <a:ext cx="10018713" cy="1752599"/>
          </a:xfrm>
        </p:spPr>
        <p:txBody>
          <a:bodyPr/>
          <a:lstStyle/>
          <a:p>
            <a:r>
              <a:rPr lang="en-US" dirty="0" smtClean="0"/>
              <a:t>Entity diagram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78" y="402236"/>
            <a:ext cx="7945622" cy="6215133"/>
          </a:xfrm>
        </p:spPr>
      </p:pic>
    </p:spTree>
    <p:extLst>
      <p:ext uri="{BB962C8B-B14F-4D97-AF65-F5344CB8AC3E}">
        <p14:creationId xmlns:p14="http://schemas.microsoft.com/office/powerpoint/2010/main" val="779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8624" y="2232284"/>
            <a:ext cx="8424472" cy="4318417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900" dirty="0"/>
              <a:t>Sending confirmation email after registration/password changing/etc.</a:t>
            </a:r>
            <a:endParaRPr lang="ru-RU" sz="2900" dirty="0"/>
          </a:p>
          <a:p>
            <a:pPr lvl="0"/>
            <a:r>
              <a:rPr lang="en-US" sz="2900" dirty="0"/>
              <a:t>Registration of new users</a:t>
            </a:r>
            <a:endParaRPr lang="ru-RU" sz="2900" dirty="0"/>
          </a:p>
          <a:p>
            <a:pPr lvl="0"/>
            <a:r>
              <a:rPr lang="en-US" sz="2900" dirty="0"/>
              <a:t>Registration using outer social networks</a:t>
            </a:r>
            <a:endParaRPr lang="ru-RU" sz="2900" dirty="0"/>
          </a:p>
          <a:p>
            <a:pPr lvl="0"/>
            <a:r>
              <a:rPr lang="en-US" sz="2900" dirty="0"/>
              <a:t>Singing in already existing users</a:t>
            </a:r>
            <a:endParaRPr lang="ru-RU" sz="2900" dirty="0"/>
          </a:p>
          <a:p>
            <a:pPr lvl="0"/>
            <a:r>
              <a:rPr lang="en-US" sz="2900" dirty="0"/>
              <a:t>Search film by its name/year/director/etc.</a:t>
            </a:r>
            <a:endParaRPr lang="ru-RU" sz="2900" dirty="0"/>
          </a:p>
          <a:p>
            <a:pPr lvl="0"/>
            <a:r>
              <a:rPr lang="en-US" sz="2900" dirty="0"/>
              <a:t>Suggesting films basing on client-data </a:t>
            </a:r>
            <a:endParaRPr lang="ru-RU" sz="2900" dirty="0"/>
          </a:p>
          <a:p>
            <a:pPr lvl="0"/>
            <a:r>
              <a:rPr lang="en-US" sz="2900" dirty="0"/>
              <a:t>Editing client private data by client</a:t>
            </a:r>
            <a:endParaRPr lang="ru-RU" sz="2900" dirty="0"/>
          </a:p>
          <a:p>
            <a:pPr lvl="0"/>
            <a:r>
              <a:rPr lang="en-US" sz="2900" dirty="0"/>
              <a:t>Reporting </a:t>
            </a:r>
            <a:r>
              <a:rPr lang="en-US" sz="2900" dirty="0" smtClean="0"/>
              <a:t>users</a:t>
            </a:r>
          </a:p>
          <a:p>
            <a:r>
              <a:rPr lang="en-US" sz="2900" dirty="0"/>
              <a:t>Banning frequently reported users</a:t>
            </a:r>
            <a:endParaRPr lang="ru-RU" sz="2900" dirty="0"/>
          </a:p>
          <a:p>
            <a:pPr lvl="0"/>
            <a:endParaRPr lang="ru-RU" sz="3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3692" y="1751349"/>
            <a:ext cx="9314459" cy="459198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100" dirty="0" smtClean="0"/>
              <a:t>Leaving </a:t>
            </a:r>
            <a:r>
              <a:rPr lang="en-US" sz="3100" dirty="0"/>
              <a:t>comment/rating to film</a:t>
            </a:r>
            <a:endParaRPr lang="ru-RU" sz="3100" dirty="0"/>
          </a:p>
          <a:p>
            <a:pPr lvl="0"/>
            <a:r>
              <a:rPr lang="en-US" sz="3100" dirty="0"/>
              <a:t>Marking comment/rating usefulness</a:t>
            </a:r>
            <a:endParaRPr lang="ru-RU" sz="3100" dirty="0"/>
          </a:p>
          <a:p>
            <a:pPr lvl="0"/>
            <a:r>
              <a:rPr lang="en-US" sz="3100" dirty="0"/>
              <a:t>Adding new categories/films/actors/directors/studios/networks to </a:t>
            </a:r>
            <a:r>
              <a:rPr lang="en-US" sz="3100" dirty="0" err="1"/>
              <a:t>db</a:t>
            </a:r>
            <a:r>
              <a:rPr lang="en-US" sz="3100" dirty="0"/>
              <a:t> by administrator</a:t>
            </a:r>
            <a:endParaRPr lang="ru-RU" sz="3100" dirty="0"/>
          </a:p>
          <a:p>
            <a:pPr lvl="0"/>
            <a:r>
              <a:rPr lang="en-US" sz="3100" dirty="0"/>
              <a:t>Editing categories/films/actors/directors/studios/networks by administrator</a:t>
            </a:r>
            <a:endParaRPr lang="ru-RU" sz="3100" dirty="0"/>
          </a:p>
          <a:p>
            <a:pPr lvl="0"/>
            <a:r>
              <a:rPr lang="en-US" sz="3100" dirty="0"/>
              <a:t>Limiting access (update/delete queries) to </a:t>
            </a:r>
            <a:r>
              <a:rPr lang="en-US" sz="3100" dirty="0" err="1"/>
              <a:t>db</a:t>
            </a:r>
            <a:r>
              <a:rPr lang="en-US" sz="3100" dirty="0"/>
              <a:t> to authorized users(administrators)</a:t>
            </a:r>
            <a:endParaRPr lang="ru-RU" sz="3100" dirty="0"/>
          </a:p>
          <a:p>
            <a:pPr lvl="0"/>
            <a:r>
              <a:rPr lang="en-US" sz="3100" dirty="0"/>
              <a:t>Reporting issues </a:t>
            </a:r>
            <a:endParaRPr lang="ru-RU" sz="3100" dirty="0"/>
          </a:p>
          <a:p>
            <a:pPr lvl="0"/>
            <a:r>
              <a:rPr lang="en-US" sz="3100" dirty="0"/>
              <a:t>Deleting accounts by users</a:t>
            </a:r>
            <a:endParaRPr lang="ru-RU" sz="3100" dirty="0"/>
          </a:p>
          <a:p>
            <a:pPr lvl="0"/>
            <a:r>
              <a:rPr lang="en-US" sz="3100" dirty="0"/>
              <a:t>Online support for users</a:t>
            </a:r>
            <a:endParaRPr lang="ru-RU" sz="3100" dirty="0"/>
          </a:p>
          <a:p>
            <a:pPr lvl="0"/>
            <a:r>
              <a:rPr lang="en-US" sz="3100" dirty="0"/>
              <a:t>Choosing language of the site for users </a:t>
            </a:r>
            <a:endParaRPr lang="ru-RU" sz="31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352799"/>
            <a:ext cx="10018713" cy="1752599"/>
          </a:xfrm>
        </p:spPr>
        <p:txBody>
          <a:bodyPr/>
          <a:lstStyle/>
          <a:p>
            <a:r>
              <a:rPr lang="en-US" dirty="0"/>
              <a:t>Thanks for your attention!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5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276</TotalTime>
  <Words>195</Words>
  <Application>Microsoft Macintosh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Corbel</vt:lpstr>
      <vt:lpstr>Arial</vt:lpstr>
      <vt:lpstr>Параллакс</vt:lpstr>
      <vt:lpstr>What to watch today?</vt:lpstr>
      <vt:lpstr>Idea</vt:lpstr>
      <vt:lpstr>Design</vt:lpstr>
      <vt:lpstr>Design</vt:lpstr>
      <vt:lpstr>Use cases</vt:lpstr>
      <vt:lpstr>Entity diagram</vt:lpstr>
      <vt:lpstr>Functional requirements</vt:lpstr>
      <vt:lpstr>Functional requirements</vt:lpstr>
      <vt:lpstr>Thanks for your attention!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watch today?</dc:title>
  <dc:creator>Vladyslav Prosolupov</dc:creator>
  <cp:lastModifiedBy>Vladyslav Prosolupov</cp:lastModifiedBy>
  <cp:revision>11</cp:revision>
  <dcterms:created xsi:type="dcterms:W3CDTF">2016-12-15T12:03:39Z</dcterms:created>
  <dcterms:modified xsi:type="dcterms:W3CDTF">2016-12-15T16:40:23Z</dcterms:modified>
</cp:coreProperties>
</file>