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329" r:id="rId4"/>
    <p:sldId id="333" r:id="rId5"/>
    <p:sldId id="260" r:id="rId6"/>
    <p:sldId id="327" r:id="rId7"/>
    <p:sldId id="328" r:id="rId8"/>
    <p:sldId id="331" r:id="rId9"/>
    <p:sldId id="323" r:id="rId10"/>
    <p:sldId id="319" r:id="rId11"/>
    <p:sldId id="321" r:id="rId12"/>
    <p:sldId id="320" r:id="rId13"/>
    <p:sldId id="274" r:id="rId14"/>
    <p:sldId id="267" r:id="rId15"/>
    <p:sldId id="334" r:id="rId16"/>
    <p:sldId id="332" r:id="rId17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9"/>
      <p:bold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02660C"/>
    <a:srgbClr val="FFC000"/>
    <a:srgbClr val="B04F00"/>
    <a:srgbClr val="DE7035"/>
    <a:srgbClr val="07A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FBF64-D8A2-41EC-B27A-ABBEA2DC65A8}" v="62" dt="2023-08-16T13:49:59.852"/>
  </p1510:revLst>
</p1510:revInfo>
</file>

<file path=ppt/tableStyles.xml><?xml version="1.0" encoding="utf-8"?>
<a:tblStyleLst xmlns:a="http://schemas.openxmlformats.org/drawingml/2006/main" def="{66735974-15E8-4CCE-B01B-3370E21BD82E}">
  <a:tblStyle styleId="{66735974-15E8-4CCE-B01B-3370E21BD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lang="en-GB" err="1"/>
              <a:t>cadrul</a:t>
            </a:r>
            <a:r>
              <a:rPr lang="en-GB"/>
              <a:t> </a:t>
            </a:r>
            <a:r>
              <a:rPr lang="en-GB" err="1"/>
              <a:t>acestui</a:t>
            </a:r>
            <a:r>
              <a:rPr lang="en-GB"/>
              <a:t> internship am </a:t>
            </a:r>
            <a:r>
              <a:rPr lang="en-GB" err="1"/>
              <a:t>dezvoltat</a:t>
            </a:r>
            <a:r>
              <a:rPr lang="en-GB"/>
              <a:t> </a:t>
            </a:r>
            <a:r>
              <a:rPr lang="en-GB" err="1"/>
              <a:t>aplicatia</a:t>
            </a:r>
            <a:r>
              <a:rPr lang="en-GB"/>
              <a:t> </a:t>
            </a:r>
            <a:r>
              <a:rPr lang="en-GB" err="1"/>
              <a:t>pba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Gestionarea</a:t>
            </a:r>
            <a:r>
              <a:rPr lang="en-US"/>
              <a:t> </a:t>
            </a:r>
            <a:r>
              <a:rPr lang="en-US" err="1"/>
              <a:t>tranzactiilor</a:t>
            </a:r>
            <a:r>
              <a:rPr lang="en-US"/>
              <a:t> se </a:t>
            </a:r>
            <a:r>
              <a:rPr lang="en-US" err="1"/>
              <a:t>realizeaza</a:t>
            </a:r>
            <a:r>
              <a:rPr lang="en-US"/>
              <a:t> in </a:t>
            </a:r>
            <a:r>
              <a:rPr lang="en-US" err="1"/>
              <a:t>doua</a:t>
            </a:r>
            <a:r>
              <a:rPr lang="en-US"/>
              <a:t> </a:t>
            </a:r>
            <a:r>
              <a:rPr lang="en-US" err="1"/>
              <a:t>moduri</a:t>
            </a:r>
            <a:r>
              <a:rPr lang="en-US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cele</a:t>
            </a:r>
            <a:r>
              <a:rPr lang="en-US"/>
              <a:t> recurring se </a:t>
            </a:r>
            <a:r>
              <a:rPr lang="en-US" err="1"/>
              <a:t>verifica</a:t>
            </a:r>
            <a:r>
              <a:rPr lang="en-US"/>
              <a:t> o data pe </a:t>
            </a:r>
            <a:r>
              <a:rPr lang="en-US" err="1"/>
              <a:t>minut</a:t>
            </a:r>
            <a:r>
              <a:rPr lang="en-US"/>
              <a:t> </a:t>
            </a:r>
            <a:r>
              <a:rPr lang="en-US" err="1"/>
              <a:t>daca</a:t>
            </a:r>
            <a:r>
              <a:rPr lang="en-US"/>
              <a:t> </a:t>
            </a:r>
            <a:r>
              <a:rPr lang="en-US" err="1"/>
              <a:t>exista</a:t>
            </a:r>
            <a:r>
              <a:rPr lang="en-US"/>
              <a:t> </a:t>
            </a:r>
            <a:r>
              <a:rPr lang="en-US" err="1"/>
              <a:t>vreo</a:t>
            </a:r>
            <a:r>
              <a:rPr lang="en-US"/>
              <a:t> </a:t>
            </a:r>
            <a:r>
              <a:rPr lang="en-US" err="1"/>
              <a:t>tranzactie</a:t>
            </a:r>
            <a:r>
              <a:rPr lang="en-US"/>
              <a:t> recurenta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err="1"/>
              <a:t>Iar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cele</a:t>
            </a:r>
            <a:r>
              <a:rPr lang="en-US"/>
              <a:t> one-time </a:t>
            </a:r>
            <a:r>
              <a:rPr lang="en-US" err="1"/>
              <a:t>acestea</a:t>
            </a:r>
            <a:r>
              <a:rPr lang="en-US"/>
              <a:t> se fac instant.</a:t>
            </a:r>
          </a:p>
        </p:txBody>
      </p:sp>
    </p:spTree>
    <p:extLst>
      <p:ext uri="{BB962C8B-B14F-4D97-AF65-F5344CB8AC3E}">
        <p14:creationId xmlns:p14="http://schemas.microsoft.com/office/powerpoint/2010/main" val="346506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- </a:t>
            </a:r>
            <a:r>
              <a:rPr lang="en-US" err="1"/>
              <a:t>Tranzactiile</a:t>
            </a:r>
            <a:r>
              <a:rPr lang="en-US"/>
              <a:t> se pot </a:t>
            </a:r>
            <a:r>
              <a:rPr lang="en-US" err="1"/>
              <a:t>extrage</a:t>
            </a:r>
            <a:r>
              <a:rPr lang="en-US"/>
              <a:t> </a:t>
            </a:r>
            <a:r>
              <a:rPr lang="en-US" err="1"/>
              <a:t>simplu</a:t>
            </a:r>
            <a:r>
              <a:rPr lang="en-US"/>
              <a:t>, </a:t>
            </a:r>
            <a:r>
              <a:rPr lang="en-US" err="1"/>
              <a:t>generandu</a:t>
            </a:r>
            <a:r>
              <a:rPr lang="en-US"/>
              <a:t>-se un </a:t>
            </a:r>
            <a:r>
              <a:rPr lang="en-US" err="1"/>
              <a:t>fisier</a:t>
            </a:r>
            <a:r>
              <a:rPr lang="en-US"/>
              <a:t> cu </a:t>
            </a:r>
            <a:r>
              <a:rPr lang="en-US" err="1"/>
              <a:t>datele</a:t>
            </a:r>
            <a:r>
              <a:rPr lang="en-US"/>
              <a:t> </a:t>
            </a:r>
            <a:r>
              <a:rPr lang="en-US" err="1"/>
              <a:t>fiecarei</a:t>
            </a:r>
            <a:r>
              <a:rPr lang="en-US"/>
              <a:t> </a:t>
            </a:r>
            <a:r>
              <a:rPr lang="en-US" err="1"/>
              <a:t>tranzactii</a:t>
            </a:r>
            <a:r>
              <a:rPr lang="en-US"/>
              <a:t> de la </a:t>
            </a:r>
            <a:r>
              <a:rPr lang="en-US" err="1"/>
              <a:t>cea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recenta</a:t>
            </a:r>
            <a:r>
              <a:rPr lang="en-US"/>
              <a:t> </a:t>
            </a:r>
            <a:r>
              <a:rPr lang="en-US" err="1"/>
              <a:t>pana</a:t>
            </a:r>
            <a:r>
              <a:rPr lang="en-US"/>
              <a:t> la </a:t>
            </a:r>
            <a:r>
              <a:rPr lang="en-US" err="1"/>
              <a:t>cea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veche</a:t>
            </a:r>
            <a:r>
              <a:rPr lang="en-US"/>
              <a:t> </a:t>
            </a:r>
            <a:r>
              <a:rPr lang="en-US" err="1"/>
              <a:t>intr</a:t>
            </a:r>
            <a:r>
              <a:rPr lang="en-US"/>
              <a:t>-un interval de </a:t>
            </a:r>
            <a:r>
              <a:rPr lang="en-US" err="1"/>
              <a:t>timp</a:t>
            </a:r>
            <a:r>
              <a:rPr lang="en-US"/>
              <a:t> </a:t>
            </a:r>
            <a:r>
              <a:rPr lang="en-US" err="1"/>
              <a:t>specificat</a:t>
            </a:r>
            <a:r>
              <a:rPr lang="en-US"/>
              <a:t> de </a:t>
            </a:r>
            <a:r>
              <a:rPr lang="en-US" err="1"/>
              <a:t>catre</a:t>
            </a:r>
            <a:r>
              <a:rPr lang="en-US"/>
              <a:t> utilizator</a:t>
            </a:r>
          </a:p>
        </p:txBody>
      </p:sp>
    </p:spTree>
    <p:extLst>
      <p:ext uri="{BB962C8B-B14F-4D97-AF65-F5344CB8AC3E}">
        <p14:creationId xmlns:p14="http://schemas.microsoft.com/office/powerpoint/2010/main" val="165247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err="1"/>
              <a:t>Aplicatia</a:t>
            </a:r>
            <a:r>
              <a:rPr lang="en-US"/>
              <a:t> </a:t>
            </a:r>
            <a:r>
              <a:rPr lang="en-US" err="1"/>
              <a:t>suporta</a:t>
            </a:r>
            <a:r>
              <a:rPr lang="en-US"/>
              <a:t> </a:t>
            </a:r>
            <a:r>
              <a:rPr lang="en-US" err="1"/>
              <a:t>toate</a:t>
            </a:r>
            <a:r>
              <a:rPr lang="en-US"/>
              <a:t> </a:t>
            </a:r>
            <a:r>
              <a:rPr lang="en-US" err="1"/>
              <a:t>valutele</a:t>
            </a:r>
            <a:r>
              <a:rPr lang="en-US"/>
              <a:t> </a:t>
            </a:r>
            <a:r>
              <a:rPr lang="en-US" err="1"/>
              <a:t>oficiale</a:t>
            </a:r>
            <a:r>
              <a:rPr lang="en-US"/>
              <a:t>, </a:t>
            </a:r>
            <a:r>
              <a:rPr lang="en-US" err="1"/>
              <a:t>acestea</a:t>
            </a:r>
            <a:r>
              <a:rPr lang="en-US"/>
              <a:t> </a:t>
            </a:r>
            <a:r>
              <a:rPr lang="en-US" err="1"/>
              <a:t>actualizandu</a:t>
            </a:r>
            <a:r>
              <a:rPr lang="en-US"/>
              <a:t>-se </a:t>
            </a:r>
            <a:r>
              <a:rPr lang="en-US" err="1"/>
              <a:t>zilnic</a:t>
            </a:r>
            <a:endParaRPr lang="en-US"/>
          </a:p>
          <a:p>
            <a:pPr marL="457200" indent="-298450">
              <a:buFontTx/>
              <a:buChar char="-"/>
            </a:pPr>
            <a:r>
              <a:rPr lang="en-GB" err="1"/>
              <a:t>Iar</a:t>
            </a:r>
            <a:r>
              <a:rPr lang="en-GB"/>
              <a:t> </a:t>
            </a:r>
            <a:r>
              <a:rPr lang="en-GB" err="1"/>
              <a:t>conversiile</a:t>
            </a:r>
            <a:r>
              <a:rPr lang="en-GB"/>
              <a:t> se </a:t>
            </a:r>
            <a:r>
              <a:rPr lang="en-GB" err="1"/>
              <a:t>intampla</a:t>
            </a:r>
            <a:r>
              <a:rPr lang="en-GB"/>
              <a:t> in fundal </a:t>
            </a:r>
            <a:r>
              <a:rPr lang="en-GB" err="1"/>
              <a:t>fara</a:t>
            </a:r>
            <a:r>
              <a:rPr lang="en-GB"/>
              <a:t> a fi </a:t>
            </a:r>
            <a:r>
              <a:rPr lang="en-GB" err="1"/>
              <a:t>necesar</a:t>
            </a:r>
            <a:r>
              <a:rPr lang="en-GB"/>
              <a:t> </a:t>
            </a:r>
            <a:r>
              <a:rPr lang="en-GB" err="1"/>
              <a:t>inputul</a:t>
            </a:r>
            <a:r>
              <a:rPr lang="en-GB"/>
              <a:t> utilizatorului</a:t>
            </a:r>
          </a:p>
        </p:txBody>
      </p:sp>
    </p:spTree>
    <p:extLst>
      <p:ext uri="{BB962C8B-B14F-4D97-AF65-F5344CB8AC3E}">
        <p14:creationId xmlns:p14="http://schemas.microsoft.com/office/powerpoint/2010/main" val="235031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err="1"/>
              <a:t>Toate</a:t>
            </a:r>
            <a:r>
              <a:rPr lang="en-US"/>
              <a:t> </a:t>
            </a:r>
            <a:r>
              <a:rPr lang="en-US" err="1"/>
              <a:t>pachetele</a:t>
            </a:r>
            <a:r>
              <a:rPr lang="en-US"/>
              <a:t> au test coverage-</a:t>
            </a:r>
            <a:r>
              <a:rPr lang="en-US" err="1"/>
              <a:t>ul</a:t>
            </a:r>
            <a:r>
              <a:rPr lang="en-US"/>
              <a:t> de 100% </a:t>
            </a:r>
            <a:r>
              <a:rPr lang="en-US" err="1"/>
              <a:t>deoarece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importanta</a:t>
            </a:r>
            <a:r>
              <a:rPr lang="en-US"/>
              <a:t> </a:t>
            </a:r>
            <a:r>
              <a:rPr lang="en-US" err="1"/>
              <a:t>integritatea</a:t>
            </a:r>
            <a:r>
              <a:rPr lang="en-US"/>
              <a:t> aplicatiei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Pe </a:t>
            </a:r>
            <a:r>
              <a:rPr lang="en-US" err="1"/>
              <a:t>viitor</a:t>
            </a:r>
            <a:r>
              <a:rPr lang="en-US"/>
              <a:t>, </a:t>
            </a:r>
            <a:r>
              <a:rPr lang="en-US" err="1"/>
              <a:t>punctele</a:t>
            </a:r>
            <a:r>
              <a:rPr lang="en-US"/>
              <a:t> pe care </a:t>
            </a:r>
            <a:r>
              <a:rPr lang="en-US" err="1"/>
              <a:t>dorim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le </a:t>
            </a:r>
            <a:r>
              <a:rPr lang="en-US" err="1"/>
              <a:t>atingem</a:t>
            </a:r>
            <a:r>
              <a:rPr lang="en-US"/>
              <a:t> sunt feature-</a:t>
            </a:r>
            <a:r>
              <a:rPr lang="en-US" err="1"/>
              <a:t>uri</a:t>
            </a:r>
            <a:r>
              <a:rPr lang="en-US"/>
              <a:t> </a:t>
            </a:r>
            <a:r>
              <a:rPr lang="en-US" err="1"/>
              <a:t>ce</a:t>
            </a:r>
            <a:r>
              <a:rPr lang="en-US"/>
              <a:t> </a:t>
            </a:r>
            <a:r>
              <a:rPr lang="en-US" err="1"/>
              <a:t>cuprind</a:t>
            </a:r>
            <a:r>
              <a:rPr lang="en-US"/>
              <a:t> </a:t>
            </a:r>
            <a:r>
              <a:rPr lang="en-US" err="1"/>
              <a:t>statistici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recomandari</a:t>
            </a:r>
            <a:r>
              <a:rPr lang="en-US"/>
              <a:t> </a:t>
            </a:r>
            <a:r>
              <a:rPr lang="en-US" err="1"/>
              <a:t>personalizate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err="1"/>
              <a:t>dacă</a:t>
            </a:r>
            <a:r>
              <a:rPr lang="en-GB"/>
              <a:t> </a:t>
            </a:r>
            <a:r>
              <a:rPr lang="en-GB" err="1"/>
              <a:t>aveți</a:t>
            </a:r>
            <a:r>
              <a:rPr lang="en-GB"/>
              <a:t> </a:t>
            </a:r>
            <a:r>
              <a:rPr lang="en-GB" err="1"/>
              <a:t>întrebări</a:t>
            </a:r>
            <a:r>
              <a:rPr lang="en-GB"/>
              <a:t>, ezitați </a:t>
            </a:r>
            <a:r>
              <a:rPr lang="en-GB" err="1"/>
              <a:t>să</a:t>
            </a:r>
            <a:r>
              <a:rPr lang="en-GB"/>
              <a:t> </a:t>
            </a:r>
            <a:r>
              <a:rPr lang="en-GB" err="1"/>
              <a:t>ni</a:t>
            </a:r>
            <a:r>
              <a:rPr lang="en-GB"/>
              <a:t> le </a:t>
            </a:r>
            <a:r>
              <a:rPr lang="en-GB" err="1"/>
              <a:t>adresați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7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ă </a:t>
            </a:r>
            <a:r>
              <a:rPr lang="en-GB" err="1"/>
              <a:t>mulțumim</a:t>
            </a:r>
            <a:r>
              <a:rPr lang="en-GB"/>
              <a:t> </a:t>
            </a:r>
            <a:r>
              <a:rPr lang="en-GB" err="1"/>
              <a:t>pentru</a:t>
            </a:r>
            <a:r>
              <a:rPr lang="en-GB"/>
              <a:t> </a:t>
            </a:r>
            <a:r>
              <a:rPr lang="en-GB" err="1"/>
              <a:t>atenție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9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timp</a:t>
            </a:r>
            <a:r>
              <a:rPr lang="en-GB"/>
              <a:t> de 6 </a:t>
            </a:r>
            <a:r>
              <a:rPr lang="en-GB" err="1"/>
              <a:t>saptamani</a:t>
            </a:r>
            <a:r>
              <a:rPr lang="en-GB"/>
              <a:t> am </a:t>
            </a:r>
            <a:r>
              <a:rPr lang="en-GB" err="1"/>
              <a:t>abordat</a:t>
            </a:r>
            <a:r>
              <a:rPr lang="en-GB"/>
              <a:t> </a:t>
            </a:r>
            <a:r>
              <a:rPr lang="en-GB" err="1"/>
              <a:t>urmatoarele</a:t>
            </a:r>
            <a:r>
              <a:rPr lang="en-GB"/>
              <a:t> </a:t>
            </a:r>
            <a:r>
              <a:rPr lang="en-GB" err="1"/>
              <a:t>subiecte</a:t>
            </a:r>
            <a:r>
              <a:rPr lang="en-GB"/>
              <a:t>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err="1"/>
              <a:t>aplicatia</a:t>
            </a:r>
            <a:r>
              <a:rPr lang="en-GB"/>
              <a:t> a </a:t>
            </a:r>
            <a:r>
              <a:rPr lang="en-GB" err="1"/>
              <a:t>fost</a:t>
            </a:r>
            <a:r>
              <a:rPr lang="en-GB"/>
              <a:t> </a:t>
            </a:r>
            <a:r>
              <a:rPr lang="en-GB" err="1"/>
              <a:t>realizata</a:t>
            </a:r>
            <a:r>
              <a:rPr lang="en-GB"/>
              <a:t> in java, cu Spring 6 &amp; Spring Boot 3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build tool -&gt; Maven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err="1"/>
              <a:t>pentru</a:t>
            </a:r>
            <a:r>
              <a:rPr lang="en-GB"/>
              <a:t> a </a:t>
            </a:r>
            <a:r>
              <a:rPr lang="en-GB" err="1"/>
              <a:t>gestiona</a:t>
            </a:r>
            <a:r>
              <a:rPr lang="en-GB"/>
              <a:t> </a:t>
            </a:r>
            <a:r>
              <a:rPr lang="en-GB" err="1"/>
              <a:t>persistența</a:t>
            </a:r>
            <a:r>
              <a:rPr lang="en-GB"/>
              <a:t> </a:t>
            </a:r>
            <a:r>
              <a:rPr lang="en-GB" err="1"/>
              <a:t>datelor</a:t>
            </a:r>
            <a:r>
              <a:rPr lang="en-GB"/>
              <a:t>, am ales MySQL care </a:t>
            </a:r>
            <a:r>
              <a:rPr lang="en-GB" err="1"/>
              <a:t>asigură</a:t>
            </a:r>
            <a:r>
              <a:rPr lang="en-GB"/>
              <a:t> </a:t>
            </a:r>
            <a:r>
              <a:rPr lang="en-GB" err="1"/>
              <a:t>stocarea</a:t>
            </a:r>
            <a:r>
              <a:rPr lang="en-GB"/>
              <a:t> </a:t>
            </a:r>
            <a:r>
              <a:rPr lang="en-GB" err="1"/>
              <a:t>sigură</a:t>
            </a:r>
            <a:r>
              <a:rPr lang="en-GB"/>
              <a:t> </a:t>
            </a:r>
            <a:r>
              <a:rPr lang="en-GB" err="1"/>
              <a:t>și</a:t>
            </a:r>
            <a:r>
              <a:rPr lang="en-GB"/>
              <a:t> </a:t>
            </a:r>
            <a:r>
              <a:rPr lang="en-GB" err="1"/>
              <a:t>eficientă</a:t>
            </a:r>
            <a:r>
              <a:rPr lang="en-GB"/>
              <a:t> a </a:t>
            </a:r>
            <a:r>
              <a:rPr lang="en-GB" err="1"/>
              <a:t>datelor</a:t>
            </a:r>
            <a:r>
              <a:rPr lang="en-GB"/>
              <a:t> </a:t>
            </a:r>
            <a:r>
              <a:rPr lang="en-GB" err="1"/>
              <a:t>financiare</a:t>
            </a:r>
            <a:r>
              <a:rPr lang="en-GB"/>
              <a:t> ale </a:t>
            </a:r>
            <a:r>
              <a:rPr lang="en-GB" err="1"/>
              <a:t>utilizatorilor</a:t>
            </a:r>
            <a:r>
              <a:rPr lang="en-GB"/>
              <a:t> </a:t>
            </a:r>
            <a:r>
              <a:rPr lang="en-GB" err="1"/>
              <a:t>noștri</a:t>
            </a:r>
            <a:r>
              <a:rPr lang="en-GB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err="1"/>
              <a:t>migrarea</a:t>
            </a:r>
            <a:r>
              <a:rPr lang="en-GB"/>
              <a:t> de </a:t>
            </a:r>
            <a:r>
              <a:rPr lang="en-GB" err="1"/>
              <a:t>baze</a:t>
            </a:r>
            <a:r>
              <a:rPr lang="en-GB"/>
              <a:t> de date </a:t>
            </a:r>
            <a:r>
              <a:rPr lang="en-GB" err="1"/>
              <a:t>este</a:t>
            </a:r>
            <a:r>
              <a:rPr lang="en-GB"/>
              <a:t> </a:t>
            </a:r>
            <a:r>
              <a:rPr lang="en-GB" err="1"/>
              <a:t>posibilă</a:t>
            </a:r>
            <a:r>
              <a:rPr lang="en-GB"/>
              <a:t> </a:t>
            </a:r>
            <a:r>
              <a:rPr lang="en-GB" err="1"/>
              <a:t>datorită</a:t>
            </a:r>
            <a:r>
              <a:rPr lang="en-GB"/>
              <a:t> Flyway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pt logging -&gt; </a:t>
            </a:r>
            <a:r>
              <a:rPr lang="en-GB" err="1"/>
              <a:t>Logback</a:t>
            </a:r>
            <a:endParaRPr 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err="1"/>
              <a:t>pentru</a:t>
            </a:r>
            <a:r>
              <a:rPr lang="en-GB"/>
              <a:t> </a:t>
            </a:r>
            <a:r>
              <a:rPr lang="en-GB" err="1"/>
              <a:t>documentatie</a:t>
            </a:r>
            <a:r>
              <a:rPr lang="en-GB"/>
              <a:t> am </a:t>
            </a:r>
            <a:r>
              <a:rPr lang="en-GB" err="1"/>
              <a:t>folosit</a:t>
            </a:r>
            <a:r>
              <a:rPr lang="en-GB"/>
              <a:t> Swagger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testing: testing frameworks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3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 </a:t>
            </a:r>
            <a:r>
              <a:rPr lang="en-GB" err="1"/>
              <a:t>acest</a:t>
            </a:r>
            <a:r>
              <a:rPr lang="en-GB"/>
              <a:t> slide </a:t>
            </a:r>
            <a:r>
              <a:rPr lang="en-GB" err="1"/>
              <a:t>puteti</a:t>
            </a:r>
            <a:r>
              <a:rPr lang="en-GB"/>
              <a:t> </a:t>
            </a:r>
            <a:r>
              <a:rPr lang="en-GB" err="1"/>
              <a:t>vedea</a:t>
            </a:r>
            <a:r>
              <a:rPr lang="en-GB"/>
              <a:t> </a:t>
            </a:r>
            <a:r>
              <a:rPr lang="en-GB" err="1"/>
              <a:t>Diagrama</a:t>
            </a:r>
            <a:r>
              <a:rPr lang="en-GB"/>
              <a:t> use case.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main actor: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Acțiunile</a:t>
            </a:r>
            <a:r>
              <a:rPr lang="en-GB"/>
              <a:t> </a:t>
            </a:r>
            <a:r>
              <a:rPr lang="en-GB" err="1"/>
              <a:t>utilizatorului</a:t>
            </a:r>
            <a:r>
              <a:rPr lang="en-GB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b="1" err="1"/>
              <a:t>inregistrare</a:t>
            </a:r>
            <a:r>
              <a:rPr lang="en-GB"/>
              <a:t>: </a:t>
            </a:r>
            <a:r>
              <a:rPr lang="en-GB" err="1"/>
              <a:t>Permite</a:t>
            </a:r>
            <a:r>
              <a:rPr lang="en-GB"/>
              <a:t> </a:t>
            </a:r>
            <a:r>
              <a:rPr lang="en-GB" err="1"/>
              <a:t>unui</a:t>
            </a:r>
            <a:r>
              <a:rPr lang="en-GB"/>
              <a:t> </a:t>
            </a:r>
            <a:r>
              <a:rPr lang="en-GB" err="1"/>
              <a:t>utilizator</a:t>
            </a:r>
            <a:r>
              <a:rPr lang="en-GB"/>
              <a:t> </a:t>
            </a:r>
            <a:r>
              <a:rPr lang="en-GB" err="1"/>
              <a:t>neînregistrat</a:t>
            </a:r>
            <a:r>
              <a:rPr lang="en-GB"/>
              <a:t> </a:t>
            </a:r>
            <a:r>
              <a:rPr lang="en-GB" err="1"/>
              <a:t>să</a:t>
            </a:r>
            <a:r>
              <a:rPr lang="en-GB"/>
              <a:t> </a:t>
            </a:r>
            <a:r>
              <a:rPr lang="en-GB" err="1"/>
              <a:t>își</a:t>
            </a:r>
            <a:r>
              <a:rPr lang="en-GB"/>
              <a:t> </a:t>
            </a:r>
            <a:r>
              <a:rPr lang="en-GB" err="1"/>
              <a:t>creeze</a:t>
            </a:r>
            <a:r>
              <a:rPr lang="en-GB"/>
              <a:t> un </a:t>
            </a:r>
            <a:r>
              <a:rPr lang="en-GB" err="1"/>
              <a:t>cont</a:t>
            </a:r>
            <a:r>
              <a:rPr lang="en-GB"/>
              <a:t>, </a:t>
            </a:r>
            <a:r>
              <a:rPr lang="en-GB" err="1"/>
              <a:t>furnizând</a:t>
            </a:r>
            <a:r>
              <a:rPr lang="en-GB"/>
              <a:t> </a:t>
            </a:r>
            <a:r>
              <a:rPr lang="en-GB" err="1"/>
              <a:t>detaliile</a:t>
            </a:r>
            <a:r>
              <a:rPr lang="en-GB"/>
              <a:t> </a:t>
            </a:r>
            <a:r>
              <a:rPr lang="en-GB" err="1"/>
              <a:t>necesare</a:t>
            </a:r>
            <a:r>
              <a:rPr lang="en-GB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b="1"/>
              <a:t>Log In</a:t>
            </a:r>
            <a:r>
              <a:rPr lang="en-GB"/>
              <a:t>: </a:t>
            </a:r>
            <a:r>
              <a:rPr lang="en-GB" err="1"/>
              <a:t>utilizator</a:t>
            </a:r>
            <a:r>
              <a:rPr lang="en-GB"/>
              <a:t> </a:t>
            </a:r>
            <a:r>
              <a:rPr lang="en-GB" err="1"/>
              <a:t>înregistrat</a:t>
            </a:r>
            <a:r>
              <a:rPr lang="en-GB"/>
              <a:t> </a:t>
            </a:r>
            <a:r>
              <a:rPr lang="en-GB" err="1"/>
              <a:t>să</a:t>
            </a:r>
            <a:r>
              <a:rPr lang="en-GB"/>
              <a:t> se </a:t>
            </a:r>
            <a:r>
              <a:rPr lang="en-GB" err="1"/>
              <a:t>logheze</a:t>
            </a:r>
            <a:r>
              <a:rPr lang="en-GB"/>
              <a:t> </a:t>
            </a:r>
            <a:r>
              <a:rPr lang="en-GB" err="1"/>
              <a:t>în</a:t>
            </a:r>
            <a:r>
              <a:rPr lang="en-GB"/>
              <a:t> </a:t>
            </a:r>
            <a:r>
              <a:rPr lang="en-GB" err="1"/>
              <a:t>sistem</a:t>
            </a:r>
            <a:r>
              <a:rPr lang="en-GB"/>
              <a:t> </a:t>
            </a:r>
            <a:r>
              <a:rPr lang="en-GB" err="1"/>
              <a:t>folosind</a:t>
            </a:r>
            <a:r>
              <a:rPr lang="en-GB"/>
              <a:t> </a:t>
            </a:r>
            <a:r>
              <a:rPr lang="en-GB" err="1"/>
              <a:t>credențialele</a:t>
            </a:r>
            <a:r>
              <a:rPr lang="en-GB"/>
              <a:t> sale.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b="1" err="1"/>
              <a:t>Resetare</a:t>
            </a:r>
            <a:r>
              <a:rPr lang="en-GB" b="1"/>
              <a:t> </a:t>
            </a:r>
            <a:r>
              <a:rPr lang="en-GB" b="1" err="1"/>
              <a:t>parolă</a:t>
            </a:r>
            <a:r>
              <a:rPr lang="en-GB"/>
              <a:t>: </a:t>
            </a:r>
            <a:r>
              <a:rPr lang="en-GB" err="1"/>
              <a:t>Permite</a:t>
            </a:r>
            <a:r>
              <a:rPr lang="en-GB"/>
              <a:t> </a:t>
            </a:r>
            <a:r>
              <a:rPr lang="en-GB" err="1"/>
              <a:t>unui</a:t>
            </a:r>
            <a:r>
              <a:rPr lang="en-GB"/>
              <a:t> </a:t>
            </a:r>
            <a:r>
              <a:rPr lang="en-GB" err="1"/>
              <a:t>utilizator</a:t>
            </a:r>
            <a:r>
              <a:rPr lang="en-GB"/>
              <a:t> </a:t>
            </a:r>
            <a:r>
              <a:rPr lang="en-GB" err="1"/>
              <a:t>să</a:t>
            </a:r>
            <a:r>
              <a:rPr lang="en-GB"/>
              <a:t> </a:t>
            </a:r>
            <a:r>
              <a:rPr lang="en-GB" err="1"/>
              <a:t>își</a:t>
            </a:r>
            <a:r>
              <a:rPr lang="en-GB"/>
              <a:t> </a:t>
            </a:r>
            <a:r>
              <a:rPr lang="en-GB" err="1"/>
              <a:t>reseteze</a:t>
            </a:r>
            <a:r>
              <a:rPr lang="en-GB"/>
              <a:t> </a:t>
            </a:r>
            <a:r>
              <a:rPr lang="en-GB" err="1"/>
              <a:t>parola</a:t>
            </a:r>
            <a:r>
              <a:rPr lang="en-GB"/>
              <a:t> </a:t>
            </a:r>
            <a:r>
              <a:rPr lang="en-GB" err="1"/>
              <a:t>în</a:t>
            </a:r>
            <a:r>
              <a:rPr lang="en-GB"/>
              <a:t> </a:t>
            </a:r>
            <a:r>
              <a:rPr lang="en-GB" err="1"/>
              <a:t>cazul</a:t>
            </a:r>
            <a:r>
              <a:rPr lang="en-GB"/>
              <a:t> </a:t>
            </a:r>
            <a:r>
              <a:rPr lang="en-GB" err="1"/>
              <a:t>în</a:t>
            </a:r>
            <a:r>
              <a:rPr lang="en-GB"/>
              <a:t> care a </a:t>
            </a:r>
            <a:r>
              <a:rPr lang="en-GB" err="1"/>
              <a:t>uitat</a:t>
            </a:r>
            <a:r>
              <a:rPr lang="en-GB"/>
              <a:t>-o.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err="1"/>
              <a:t>creare</a:t>
            </a:r>
            <a:r>
              <a:rPr lang="en-GB"/>
              <a:t> </a:t>
            </a:r>
            <a:r>
              <a:rPr lang="en-GB" err="1"/>
              <a:t>raport</a:t>
            </a:r>
            <a:r>
              <a:rPr lang="en-GB"/>
              <a:t> in </a:t>
            </a:r>
            <a:r>
              <a:rPr lang="en-GB" err="1"/>
              <a:t>fisier</a:t>
            </a:r>
            <a:r>
              <a:rPr lang="en-GB"/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45439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</a:t>
            </a:r>
            <a:r>
              <a:rPr lang="en-GB" err="1"/>
              <a:t>entitati</a:t>
            </a:r>
            <a:r>
              <a:rPr lang="en-GB"/>
              <a:t> </a:t>
            </a:r>
            <a:r>
              <a:rPr lang="en-GB" err="1"/>
              <a:t>principale</a:t>
            </a:r>
            <a:r>
              <a:rPr lang="en-GB"/>
              <a:t>: user, income, expense, category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Relatiile</a:t>
            </a:r>
            <a:r>
              <a:rPr lang="en-GB"/>
              <a:t> </a:t>
            </a:r>
            <a:r>
              <a:rPr lang="en-GB" err="1"/>
              <a:t>intre</a:t>
            </a:r>
            <a:r>
              <a:rPr lang="en-GB"/>
              <a:t> </a:t>
            </a:r>
            <a:r>
              <a:rPr lang="en-GB" err="1"/>
              <a:t>entitati</a:t>
            </a:r>
            <a:r>
              <a:rPr lang="en-GB"/>
              <a:t>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user one to many income &amp; expense ( un user </a:t>
            </a:r>
            <a:r>
              <a:rPr lang="en-GB" err="1"/>
              <a:t>poate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</a:t>
            </a:r>
            <a:r>
              <a:rPr lang="en-GB" err="1"/>
              <a:t>aiba</a:t>
            </a:r>
            <a:r>
              <a:rPr lang="en-GB"/>
              <a:t> </a:t>
            </a:r>
            <a:r>
              <a:rPr lang="en-GB" err="1"/>
              <a:t>mai</a:t>
            </a:r>
            <a:r>
              <a:rPr lang="en-GB"/>
              <a:t> </a:t>
            </a:r>
            <a:r>
              <a:rPr lang="en-GB" err="1"/>
              <a:t>multe</a:t>
            </a:r>
            <a:r>
              <a:rPr lang="en-GB"/>
              <a:t> </a:t>
            </a:r>
            <a:r>
              <a:rPr lang="en-GB" err="1"/>
              <a:t>tranzactii</a:t>
            </a:r>
            <a:r>
              <a:rPr lang="en-GB"/>
              <a:t> de tip income </a:t>
            </a:r>
            <a:r>
              <a:rPr lang="en-GB" err="1"/>
              <a:t>sau</a:t>
            </a:r>
            <a:r>
              <a:rPr lang="en-GB"/>
              <a:t> expense)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/>
              <a:t>user-group many to many (</a:t>
            </a:r>
            <a:r>
              <a:rPr lang="it-IT" b="0" i="0">
                <a:solidFill>
                  <a:srgbClr val="1B1E25"/>
                </a:solidFill>
                <a:effectLst/>
                <a:latin typeface="-apple-system"/>
              </a:rPr>
              <a:t>un utilizator poate fi în mai multe grupuri)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it-IT" b="0" i="0">
                <a:solidFill>
                  <a:srgbClr val="1B1E25"/>
                </a:solidFill>
                <a:effectLst/>
                <a:latin typeface="-apple-system"/>
              </a:rPr>
              <a:t>user -&gt; role many to many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flow </a:t>
            </a:r>
            <a:r>
              <a:rPr lang="en-GB" err="1"/>
              <a:t>ul</a:t>
            </a:r>
            <a:r>
              <a:rPr lang="en-GB"/>
              <a:t> </a:t>
            </a:r>
            <a:r>
              <a:rPr lang="en-GB" err="1"/>
              <a:t>pentru</a:t>
            </a:r>
            <a:r>
              <a:rPr lang="en-GB"/>
              <a:t> </a:t>
            </a:r>
            <a:r>
              <a:rPr lang="en-GB" err="1"/>
              <a:t>atentificare</a:t>
            </a:r>
            <a:r>
              <a:rPr lang="en-GB"/>
              <a:t> </a:t>
            </a:r>
            <a:r>
              <a:rPr lang="en-GB" err="1"/>
              <a:t>si</a:t>
            </a:r>
            <a:r>
              <a:rPr lang="en-GB"/>
              <a:t> </a:t>
            </a:r>
            <a:r>
              <a:rPr lang="en-GB" err="1"/>
              <a:t>autorizare</a:t>
            </a:r>
            <a:r>
              <a:rPr lang="en-GB"/>
              <a:t> </a:t>
            </a:r>
            <a:r>
              <a:rPr lang="en-GB" err="1"/>
              <a:t>incepe</a:t>
            </a:r>
            <a:r>
              <a:rPr lang="en-GB"/>
              <a:t> cu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err="1"/>
              <a:t>inregsitrarea</a:t>
            </a:r>
            <a:r>
              <a:rPr lang="en-GB"/>
              <a:t> user </a:t>
            </a:r>
            <a:r>
              <a:rPr lang="en-GB" err="1"/>
              <a:t>ului</a:t>
            </a:r>
            <a:r>
              <a:rPr lang="en-GB"/>
              <a:t> (se </a:t>
            </a:r>
            <a:r>
              <a:rPr lang="en-GB" err="1"/>
              <a:t>verifica</a:t>
            </a:r>
            <a:r>
              <a:rPr lang="en-GB"/>
              <a:t> </a:t>
            </a:r>
            <a:r>
              <a:rPr lang="en-GB" err="1"/>
              <a:t>daca</a:t>
            </a:r>
            <a:r>
              <a:rPr lang="en-GB"/>
              <a:t> user </a:t>
            </a:r>
            <a:r>
              <a:rPr lang="en-GB" err="1"/>
              <a:t>ul</a:t>
            </a:r>
            <a:r>
              <a:rPr lang="en-GB"/>
              <a:t> </a:t>
            </a:r>
            <a:r>
              <a:rPr lang="en-GB" err="1"/>
              <a:t>exista</a:t>
            </a:r>
            <a:r>
              <a:rPr lang="en-GB"/>
              <a:t> </a:t>
            </a:r>
            <a:r>
              <a:rPr lang="en-GB" err="1"/>
              <a:t>deja</a:t>
            </a:r>
            <a:r>
              <a:rPr lang="en-GB"/>
              <a:t> in </a:t>
            </a:r>
            <a:r>
              <a:rPr lang="en-GB" err="1"/>
              <a:t>baza</a:t>
            </a:r>
            <a:r>
              <a:rPr lang="en-GB"/>
              <a:t> de date)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user </a:t>
            </a:r>
            <a:r>
              <a:rPr lang="en-GB" err="1"/>
              <a:t>ul</a:t>
            </a:r>
            <a:r>
              <a:rPr lang="en-GB"/>
              <a:t> </a:t>
            </a:r>
            <a:r>
              <a:rPr lang="en-GB" err="1"/>
              <a:t>primeste</a:t>
            </a:r>
            <a:r>
              <a:rPr lang="en-GB"/>
              <a:t> un mail cu un link de </a:t>
            </a:r>
            <a:r>
              <a:rPr lang="en-GB" err="1"/>
              <a:t>verificare</a:t>
            </a:r>
            <a:r>
              <a:rPr lang="en-GB"/>
              <a:t>, se </a:t>
            </a:r>
            <a:r>
              <a:rPr lang="en-GB" err="1"/>
              <a:t>poate</a:t>
            </a:r>
            <a:r>
              <a:rPr lang="en-GB"/>
              <a:t> </a:t>
            </a:r>
            <a:r>
              <a:rPr lang="en-GB" err="1"/>
              <a:t>apasa</a:t>
            </a:r>
            <a:r>
              <a:rPr lang="en-GB"/>
              <a:t> pe link </a:t>
            </a:r>
            <a:r>
              <a:rPr lang="en-GB" err="1"/>
              <a:t>doar</a:t>
            </a:r>
            <a:r>
              <a:rPr lang="en-GB"/>
              <a:t> o </a:t>
            </a:r>
            <a:r>
              <a:rPr lang="en-GB" err="1"/>
              <a:t>singura</a:t>
            </a:r>
            <a:r>
              <a:rPr lang="en-GB"/>
              <a:t> data </a:t>
            </a:r>
            <a:r>
              <a:rPr lang="en-GB">
                <a:sym typeface="Wingdings" panose="05000000000000000000" pitchFamily="2" charset="2"/>
              </a:rPr>
              <a:t> user </a:t>
            </a:r>
            <a:r>
              <a:rPr lang="en-GB" err="1">
                <a:sym typeface="Wingdings" panose="05000000000000000000" pitchFamily="2" charset="2"/>
              </a:rPr>
              <a:t>ul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devine</a:t>
            </a:r>
            <a:r>
              <a:rPr lang="en-GB">
                <a:sym typeface="Wingdings" panose="05000000000000000000" pitchFamily="2" charset="2"/>
              </a:rPr>
              <a:t> verified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>
                <a:sym typeface="Wingdings" panose="05000000000000000000" pitchFamily="2" charset="2"/>
              </a:rPr>
              <a:t>login -&gt; se </a:t>
            </a:r>
            <a:r>
              <a:rPr lang="en-GB" err="1">
                <a:sym typeface="Wingdings" panose="05000000000000000000" pitchFamily="2" charset="2"/>
              </a:rPr>
              <a:t>verifica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daca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userul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este</a:t>
            </a:r>
            <a:r>
              <a:rPr lang="en-GB">
                <a:sym typeface="Wingdings" panose="05000000000000000000" pitchFamily="2" charset="2"/>
              </a:rPr>
              <a:t> verified </a:t>
            </a:r>
            <a:r>
              <a:rPr lang="en-GB" err="1">
                <a:sym typeface="Wingdings" panose="05000000000000000000" pitchFamily="2" charset="2"/>
              </a:rPr>
              <a:t>si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daca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credentialele</a:t>
            </a:r>
            <a:r>
              <a:rPr lang="en-GB">
                <a:sym typeface="Wingdings" panose="05000000000000000000" pitchFamily="2" charset="2"/>
              </a:rPr>
              <a:t> sale sunt corecte , -&gt; se </a:t>
            </a:r>
            <a:r>
              <a:rPr lang="en-GB" err="1">
                <a:sym typeface="Wingdings" panose="05000000000000000000" pitchFamily="2" charset="2"/>
              </a:rPr>
              <a:t>genereaza</a:t>
            </a:r>
            <a:r>
              <a:rPr lang="en-GB">
                <a:sym typeface="Wingdings" panose="05000000000000000000" pitchFamily="2" charset="2"/>
              </a:rPr>
              <a:t> un token cu care </a:t>
            </a:r>
            <a:r>
              <a:rPr lang="en-GB" err="1">
                <a:sym typeface="Wingdings" panose="05000000000000000000" pitchFamily="2" charset="2"/>
              </a:rPr>
              <a:t>userul</a:t>
            </a:r>
            <a:r>
              <a:rPr lang="en-GB">
                <a:sym typeface="Wingdings" panose="05000000000000000000" pitchFamily="2" charset="2"/>
              </a:rPr>
              <a:t> are access la endpoint urile </a:t>
            </a:r>
            <a:r>
              <a:rPr lang="en-GB" err="1">
                <a:sym typeface="Wingdings" panose="05000000000000000000" pitchFamily="2" charset="2"/>
              </a:rPr>
              <a:t>securizate</a:t>
            </a:r>
            <a:r>
              <a:rPr lang="en-GB">
                <a:sym typeface="Wingdings" panose="05000000000000000000" pitchFamily="2" charset="2"/>
              </a:rPr>
              <a:t> in </a:t>
            </a:r>
            <a:r>
              <a:rPr lang="en-GB" err="1">
                <a:sym typeface="Wingdings" panose="05000000000000000000" pitchFamily="2" charset="2"/>
              </a:rPr>
              <a:t>functie</a:t>
            </a:r>
            <a:r>
              <a:rPr lang="en-GB">
                <a:sym typeface="Wingdings" panose="05000000000000000000" pitchFamily="2" charset="2"/>
              </a:rPr>
              <a:t> de </a:t>
            </a:r>
            <a:r>
              <a:rPr lang="en-GB" err="1">
                <a:sym typeface="Wingdings" panose="05000000000000000000" pitchFamily="2" charset="2"/>
              </a:rPr>
              <a:t>rolul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lui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95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 </a:t>
            </a:r>
            <a:r>
              <a:rPr lang="en-GB" err="1"/>
              <a:t>parte</a:t>
            </a:r>
            <a:r>
              <a:rPr lang="en-GB"/>
              <a:t> de Securitate am </a:t>
            </a:r>
            <a:r>
              <a:rPr lang="en-GB" err="1"/>
              <a:t>folosit</a:t>
            </a:r>
            <a:r>
              <a:rPr lang="en-GB"/>
              <a:t> </a:t>
            </a:r>
            <a:r>
              <a:rPr lang="en-GB" err="1"/>
              <a:t>json</a:t>
            </a:r>
            <a:r>
              <a:rPr lang="en-GB"/>
              <a:t> web token la </a:t>
            </a:r>
            <a:r>
              <a:rPr lang="en-GB" err="1"/>
              <a:t>inregistrare</a:t>
            </a:r>
            <a:r>
              <a:rPr lang="en-GB"/>
              <a:t>, la login </a:t>
            </a:r>
            <a:r>
              <a:rPr lang="en-GB" err="1"/>
              <a:t>si</a:t>
            </a:r>
            <a:r>
              <a:rPr lang="en-GB"/>
              <a:t> la </a:t>
            </a:r>
            <a:r>
              <a:rPr lang="en-GB" err="1"/>
              <a:t>resetare</a:t>
            </a:r>
            <a:r>
              <a:rPr lang="en-GB"/>
              <a:t> </a:t>
            </a:r>
            <a:r>
              <a:rPr lang="en-GB" err="1"/>
              <a:t>parola</a:t>
            </a:r>
            <a:r>
              <a:rPr lang="en-GB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335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pentru</a:t>
            </a:r>
            <a:r>
              <a:rPr lang="en-GB"/>
              <a:t> o Securitate </a:t>
            </a:r>
            <a:r>
              <a:rPr lang="en-GB" err="1"/>
              <a:t>mai</a:t>
            </a:r>
            <a:r>
              <a:rPr lang="en-GB"/>
              <a:t> buna a </a:t>
            </a:r>
            <a:r>
              <a:rPr lang="en-GB" err="1"/>
              <a:t>aplicatieti</a:t>
            </a:r>
            <a:r>
              <a:rPr lang="en-GB"/>
              <a:t>, toate </a:t>
            </a:r>
            <a:r>
              <a:rPr lang="en-GB" err="1"/>
              <a:t>parolele</a:t>
            </a:r>
            <a:r>
              <a:rPr lang="en-GB"/>
              <a:t> sunt  </a:t>
            </a:r>
            <a:r>
              <a:rPr lang="en-GB" err="1"/>
              <a:t>salvate</a:t>
            </a:r>
            <a:r>
              <a:rPr lang="en-GB"/>
              <a:t> in </a:t>
            </a:r>
            <a:r>
              <a:rPr lang="en-GB" err="1"/>
              <a:t>baza</a:t>
            </a:r>
            <a:r>
              <a:rPr lang="en-GB"/>
              <a:t> de date in forma </a:t>
            </a:r>
            <a:r>
              <a:rPr lang="en-GB" err="1"/>
              <a:t>hashuita</a:t>
            </a:r>
            <a:r>
              <a:rPr lang="en-GB"/>
              <a:t> cu </a:t>
            </a:r>
            <a:r>
              <a:rPr lang="en-GB" err="1"/>
              <a:t>ajutorul</a:t>
            </a:r>
            <a:r>
              <a:rPr lang="en-GB"/>
              <a:t> </a:t>
            </a:r>
            <a:r>
              <a:rPr lang="en-GB" err="1"/>
              <a:t>algoritmului</a:t>
            </a:r>
            <a:r>
              <a:rPr lang="en-GB"/>
              <a:t> </a:t>
            </a:r>
            <a:r>
              <a:rPr lang="en-GB" err="1"/>
              <a:t>Bcrypt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978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8c1997cbf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8c1997cbf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err="1"/>
              <a:t>gestionarea</a:t>
            </a:r>
            <a:r>
              <a:rPr lang="en-US"/>
              <a:t> </a:t>
            </a:r>
            <a:r>
              <a:rPr lang="en-US" err="1"/>
              <a:t>conturilor</a:t>
            </a:r>
            <a:r>
              <a:rPr lang="en-US"/>
              <a:t> se </a:t>
            </a:r>
            <a:r>
              <a:rPr lang="en-US" err="1"/>
              <a:t>realizeaza</a:t>
            </a:r>
            <a:r>
              <a:rPr lang="en-US"/>
              <a:t> pe </a:t>
            </a:r>
            <a:r>
              <a:rPr lang="en-US" err="1"/>
              <a:t>utilizatori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grupuri</a:t>
            </a:r>
            <a:endParaRPr lang="en-US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err="1"/>
              <a:t>grupurile</a:t>
            </a:r>
            <a:r>
              <a:rPr lang="en-US"/>
              <a:t>, </a:t>
            </a:r>
            <a:r>
              <a:rPr lang="en-US" err="1"/>
              <a:t>asemenea</a:t>
            </a:r>
            <a:r>
              <a:rPr lang="en-US"/>
              <a:t> </a:t>
            </a:r>
            <a:r>
              <a:rPr lang="en-US" err="1"/>
              <a:t>utilizatorilor</a:t>
            </a:r>
            <a:r>
              <a:rPr lang="en-US"/>
              <a:t>, pot </a:t>
            </a:r>
            <a:r>
              <a:rPr lang="en-US" err="1"/>
              <a:t>avea</a:t>
            </a:r>
            <a:r>
              <a:rPr lang="en-US"/>
              <a:t> o valuta </a:t>
            </a:r>
            <a:r>
              <a:rPr lang="en-US" err="1"/>
              <a:t>implicita</a:t>
            </a:r>
            <a:endParaRPr lang="en-US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err="1"/>
              <a:t>fiecare</a:t>
            </a:r>
            <a:r>
              <a:rPr lang="en-US"/>
              <a:t> </a:t>
            </a:r>
            <a:r>
              <a:rPr lang="en-US" err="1"/>
              <a:t>membru</a:t>
            </a:r>
            <a:r>
              <a:rPr lang="en-US"/>
              <a:t> </a:t>
            </a:r>
            <a:r>
              <a:rPr lang="en-US" err="1"/>
              <a:t>poate</a:t>
            </a:r>
            <a:r>
              <a:rPr lang="en-US"/>
              <a:t> </a:t>
            </a:r>
            <a:r>
              <a:rPr lang="en-US" err="1"/>
              <a:t>contribui</a:t>
            </a:r>
            <a:r>
              <a:rPr lang="en-US"/>
              <a:t> la </a:t>
            </a:r>
            <a:r>
              <a:rPr lang="en-US" err="1"/>
              <a:t>creditul</a:t>
            </a:r>
            <a:r>
              <a:rPr lang="en-US"/>
              <a:t> grupului</a:t>
            </a:r>
          </a:p>
        </p:txBody>
      </p:sp>
    </p:spTree>
    <p:extLst>
      <p:ext uri="{BB962C8B-B14F-4D97-AF65-F5344CB8AC3E}">
        <p14:creationId xmlns:p14="http://schemas.microsoft.com/office/powerpoint/2010/main" val="249323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60" r:id="rId8"/>
    <p:sldLayoutId id="2147483661" r:id="rId9"/>
    <p:sldLayoutId id="2147483662" r:id="rId10"/>
    <p:sldLayoutId id="2147483666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nUD5s7uvmqXzaULb1w1qWI50cCue0nU7EqhJckVbAw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PERSONAL BUDGET ADVISOR</a:t>
            </a:r>
            <a:endParaRPr lang="en-US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49956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BF6DBEC3-82C6-017A-1D87-885E08E9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07" y="107751"/>
            <a:ext cx="2105080" cy="526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>
            <a:spLocks noGrp="1"/>
          </p:cNvSpPr>
          <p:nvPr>
            <p:ph type="title"/>
          </p:nvPr>
        </p:nvSpPr>
        <p:spPr>
          <a:xfrm>
            <a:off x="706748" y="3343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TRANSACTION MANAGEMENT</a:t>
            </a:r>
            <a:endParaRPr lang="en-US"/>
          </a:p>
        </p:txBody>
      </p:sp>
      <p:sp>
        <p:nvSpPr>
          <p:cNvPr id="888" name="Google Shape;888;p38"/>
          <p:cNvSpPr txBox="1">
            <a:spLocks noGrp="1"/>
          </p:cNvSpPr>
          <p:nvPr>
            <p:ph type="subTitle" idx="3"/>
          </p:nvPr>
        </p:nvSpPr>
        <p:spPr>
          <a:xfrm>
            <a:off x="5103693" y="3230985"/>
            <a:ext cx="297306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/>
              <a:t>One -Time Transactions</a:t>
            </a:r>
            <a:endParaRPr sz="24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D5D78F7-AD93-DFAC-5D26-A09A9619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367" y="3149500"/>
            <a:ext cx="2973366" cy="654185"/>
          </a:xfrm>
        </p:spPr>
        <p:txBody>
          <a:bodyPr/>
          <a:lstStyle/>
          <a:p>
            <a:r>
              <a:rPr lang="en-US" sz="2400"/>
              <a:t>Recurring Transactions</a:t>
            </a:r>
          </a:p>
        </p:txBody>
      </p:sp>
      <p:sp>
        <p:nvSpPr>
          <p:cNvPr id="3" name="Google Shape;10859;p79">
            <a:extLst>
              <a:ext uri="{FF2B5EF4-FFF2-40B4-BE49-F238E27FC236}">
                <a16:creationId xmlns:a16="http://schemas.microsoft.com/office/drawing/2014/main" id="{4715A510-4228-5D87-010C-95D0A0B61BA7}"/>
              </a:ext>
            </a:extLst>
          </p:cNvPr>
          <p:cNvSpPr/>
          <p:nvPr/>
        </p:nvSpPr>
        <p:spPr>
          <a:xfrm>
            <a:off x="2214792" y="1910237"/>
            <a:ext cx="1126516" cy="1112097"/>
          </a:xfrm>
          <a:custGeom>
            <a:avLst/>
            <a:gdLst/>
            <a:ahLst/>
            <a:cxnLst/>
            <a:rect l="l" t="t" r="r" b="b"/>
            <a:pathLst>
              <a:path w="11689" h="11690" extrusionOk="0">
                <a:moveTo>
                  <a:pt x="5766" y="662"/>
                </a:moveTo>
                <a:cubicBezTo>
                  <a:pt x="8602" y="662"/>
                  <a:pt x="10933" y="2962"/>
                  <a:pt x="10933" y="5798"/>
                </a:cubicBezTo>
                <a:cubicBezTo>
                  <a:pt x="10933" y="6806"/>
                  <a:pt x="10649" y="7783"/>
                  <a:pt x="10114" y="8602"/>
                </a:cubicBezTo>
                <a:lnTo>
                  <a:pt x="10145" y="8444"/>
                </a:lnTo>
                <a:cubicBezTo>
                  <a:pt x="10177" y="8350"/>
                  <a:pt x="10145" y="8224"/>
                  <a:pt x="10082" y="8129"/>
                </a:cubicBezTo>
                <a:cubicBezTo>
                  <a:pt x="9988" y="8066"/>
                  <a:pt x="9862" y="8035"/>
                  <a:pt x="9767" y="8035"/>
                </a:cubicBezTo>
                <a:lnTo>
                  <a:pt x="9641" y="8066"/>
                </a:lnTo>
                <a:cubicBezTo>
                  <a:pt x="10019" y="7405"/>
                  <a:pt x="10240" y="6617"/>
                  <a:pt x="10240" y="5829"/>
                </a:cubicBezTo>
                <a:cubicBezTo>
                  <a:pt x="10240" y="3372"/>
                  <a:pt x="8223" y="1356"/>
                  <a:pt x="5766" y="1356"/>
                </a:cubicBezTo>
                <a:cubicBezTo>
                  <a:pt x="5136" y="1356"/>
                  <a:pt x="4506" y="1482"/>
                  <a:pt x="3970" y="1765"/>
                </a:cubicBezTo>
                <a:cubicBezTo>
                  <a:pt x="3813" y="1828"/>
                  <a:pt x="3718" y="2017"/>
                  <a:pt x="3813" y="2175"/>
                </a:cubicBezTo>
                <a:lnTo>
                  <a:pt x="3970" y="2553"/>
                </a:lnTo>
                <a:lnTo>
                  <a:pt x="2710" y="2742"/>
                </a:lnTo>
                <a:lnTo>
                  <a:pt x="2301" y="2773"/>
                </a:lnTo>
                <a:cubicBezTo>
                  <a:pt x="2364" y="2647"/>
                  <a:pt x="2710" y="1324"/>
                  <a:pt x="2742" y="1198"/>
                </a:cubicBezTo>
                <a:lnTo>
                  <a:pt x="2836" y="1293"/>
                </a:lnTo>
                <a:cubicBezTo>
                  <a:pt x="2898" y="1354"/>
                  <a:pt x="2986" y="1402"/>
                  <a:pt x="3084" y="1402"/>
                </a:cubicBezTo>
                <a:cubicBezTo>
                  <a:pt x="3136" y="1402"/>
                  <a:pt x="3191" y="1389"/>
                  <a:pt x="3246" y="1356"/>
                </a:cubicBezTo>
                <a:cubicBezTo>
                  <a:pt x="4033" y="883"/>
                  <a:pt x="4915" y="662"/>
                  <a:pt x="5766" y="662"/>
                </a:cubicBezTo>
                <a:close/>
                <a:moveTo>
                  <a:pt x="6144" y="2080"/>
                </a:moveTo>
                <a:cubicBezTo>
                  <a:pt x="7940" y="2238"/>
                  <a:pt x="9358" y="3687"/>
                  <a:pt x="9515" y="5451"/>
                </a:cubicBezTo>
                <a:lnTo>
                  <a:pt x="9200" y="5451"/>
                </a:lnTo>
                <a:cubicBezTo>
                  <a:pt x="9011" y="5451"/>
                  <a:pt x="8854" y="5609"/>
                  <a:pt x="8854" y="5829"/>
                </a:cubicBezTo>
                <a:cubicBezTo>
                  <a:pt x="8854" y="6018"/>
                  <a:pt x="9011" y="6176"/>
                  <a:pt x="9200" y="6176"/>
                </a:cubicBezTo>
                <a:lnTo>
                  <a:pt x="9515" y="6176"/>
                </a:lnTo>
                <a:cubicBezTo>
                  <a:pt x="9452" y="6932"/>
                  <a:pt x="9169" y="7657"/>
                  <a:pt x="8665" y="8255"/>
                </a:cubicBezTo>
                <a:lnTo>
                  <a:pt x="6995" y="8570"/>
                </a:lnTo>
                <a:cubicBezTo>
                  <a:pt x="6900" y="8602"/>
                  <a:pt x="6806" y="8665"/>
                  <a:pt x="6774" y="8759"/>
                </a:cubicBezTo>
                <a:cubicBezTo>
                  <a:pt x="6743" y="8885"/>
                  <a:pt x="6743" y="9011"/>
                  <a:pt x="6806" y="9074"/>
                </a:cubicBezTo>
                <a:lnTo>
                  <a:pt x="6995" y="9389"/>
                </a:lnTo>
                <a:cubicBezTo>
                  <a:pt x="6743" y="9484"/>
                  <a:pt x="6459" y="9547"/>
                  <a:pt x="6176" y="9547"/>
                </a:cubicBezTo>
                <a:lnTo>
                  <a:pt x="6176" y="9232"/>
                </a:lnTo>
                <a:cubicBezTo>
                  <a:pt x="6176" y="9043"/>
                  <a:pt x="6018" y="8885"/>
                  <a:pt x="5829" y="8885"/>
                </a:cubicBezTo>
                <a:cubicBezTo>
                  <a:pt x="5640" y="8885"/>
                  <a:pt x="5483" y="9043"/>
                  <a:pt x="5483" y="9232"/>
                </a:cubicBezTo>
                <a:lnTo>
                  <a:pt x="5483" y="9547"/>
                </a:lnTo>
                <a:cubicBezTo>
                  <a:pt x="3655" y="9389"/>
                  <a:pt x="2238" y="7940"/>
                  <a:pt x="2080" y="6176"/>
                </a:cubicBezTo>
                <a:lnTo>
                  <a:pt x="2395" y="6176"/>
                </a:lnTo>
                <a:cubicBezTo>
                  <a:pt x="2584" y="6176"/>
                  <a:pt x="2742" y="6018"/>
                  <a:pt x="2742" y="5829"/>
                </a:cubicBezTo>
                <a:cubicBezTo>
                  <a:pt x="2742" y="5609"/>
                  <a:pt x="2584" y="5451"/>
                  <a:pt x="2395" y="5451"/>
                </a:cubicBezTo>
                <a:lnTo>
                  <a:pt x="2080" y="5451"/>
                </a:lnTo>
                <a:cubicBezTo>
                  <a:pt x="2175" y="4727"/>
                  <a:pt x="2427" y="3971"/>
                  <a:pt x="2962" y="3372"/>
                </a:cubicBezTo>
                <a:lnTo>
                  <a:pt x="4474" y="3183"/>
                </a:lnTo>
                <a:cubicBezTo>
                  <a:pt x="4600" y="3183"/>
                  <a:pt x="4663" y="3088"/>
                  <a:pt x="4726" y="3025"/>
                </a:cubicBezTo>
                <a:cubicBezTo>
                  <a:pt x="4758" y="2931"/>
                  <a:pt x="4758" y="2836"/>
                  <a:pt x="4726" y="2710"/>
                </a:cubicBezTo>
                <a:lnTo>
                  <a:pt x="4506" y="2269"/>
                </a:lnTo>
                <a:cubicBezTo>
                  <a:pt x="4789" y="2143"/>
                  <a:pt x="5104" y="2112"/>
                  <a:pt x="5420" y="2080"/>
                </a:cubicBezTo>
                <a:lnTo>
                  <a:pt x="5420" y="2395"/>
                </a:lnTo>
                <a:cubicBezTo>
                  <a:pt x="5420" y="2584"/>
                  <a:pt x="5577" y="2742"/>
                  <a:pt x="5766" y="2742"/>
                </a:cubicBezTo>
                <a:cubicBezTo>
                  <a:pt x="5987" y="2742"/>
                  <a:pt x="6144" y="2584"/>
                  <a:pt x="6144" y="2395"/>
                </a:cubicBezTo>
                <a:lnTo>
                  <a:pt x="6144" y="2080"/>
                </a:lnTo>
                <a:close/>
                <a:moveTo>
                  <a:pt x="1607" y="2899"/>
                </a:moveTo>
                <a:lnTo>
                  <a:pt x="1544" y="3151"/>
                </a:lnTo>
                <a:cubicBezTo>
                  <a:pt x="1481" y="3246"/>
                  <a:pt x="1544" y="3372"/>
                  <a:pt x="1607" y="3466"/>
                </a:cubicBezTo>
                <a:cubicBezTo>
                  <a:pt x="1670" y="3529"/>
                  <a:pt x="1796" y="3561"/>
                  <a:pt x="1922" y="3561"/>
                </a:cubicBezTo>
                <a:lnTo>
                  <a:pt x="1985" y="3561"/>
                </a:lnTo>
                <a:cubicBezTo>
                  <a:pt x="1607" y="4254"/>
                  <a:pt x="1387" y="5042"/>
                  <a:pt x="1387" y="5861"/>
                </a:cubicBezTo>
                <a:cubicBezTo>
                  <a:pt x="1387" y="8287"/>
                  <a:pt x="3372" y="10303"/>
                  <a:pt x="5829" y="10303"/>
                </a:cubicBezTo>
                <a:cubicBezTo>
                  <a:pt x="6459" y="10303"/>
                  <a:pt x="7089" y="10177"/>
                  <a:pt x="7688" y="9925"/>
                </a:cubicBezTo>
                <a:cubicBezTo>
                  <a:pt x="7751" y="9862"/>
                  <a:pt x="7845" y="9799"/>
                  <a:pt x="7877" y="9704"/>
                </a:cubicBezTo>
                <a:cubicBezTo>
                  <a:pt x="7908" y="9641"/>
                  <a:pt x="7877" y="9515"/>
                  <a:pt x="7845" y="9452"/>
                </a:cubicBezTo>
                <a:lnTo>
                  <a:pt x="7688" y="9200"/>
                </a:lnTo>
                <a:lnTo>
                  <a:pt x="9421" y="8854"/>
                </a:lnTo>
                <a:lnTo>
                  <a:pt x="9421" y="8854"/>
                </a:lnTo>
                <a:cubicBezTo>
                  <a:pt x="9326" y="9200"/>
                  <a:pt x="9074" y="10177"/>
                  <a:pt x="9011" y="10492"/>
                </a:cubicBezTo>
                <a:lnTo>
                  <a:pt x="8759" y="10303"/>
                </a:lnTo>
                <a:cubicBezTo>
                  <a:pt x="8708" y="10235"/>
                  <a:pt x="8640" y="10204"/>
                  <a:pt x="8567" y="10204"/>
                </a:cubicBezTo>
                <a:cubicBezTo>
                  <a:pt x="8505" y="10204"/>
                  <a:pt x="8439" y="10228"/>
                  <a:pt x="8381" y="10271"/>
                </a:cubicBezTo>
                <a:cubicBezTo>
                  <a:pt x="7593" y="10744"/>
                  <a:pt x="6680" y="10965"/>
                  <a:pt x="5829" y="10965"/>
                </a:cubicBezTo>
                <a:cubicBezTo>
                  <a:pt x="2994" y="10965"/>
                  <a:pt x="662" y="8665"/>
                  <a:pt x="662" y="5829"/>
                </a:cubicBezTo>
                <a:cubicBezTo>
                  <a:pt x="662" y="4758"/>
                  <a:pt x="977" y="3781"/>
                  <a:pt x="1607" y="2899"/>
                </a:cubicBezTo>
                <a:close/>
                <a:moveTo>
                  <a:pt x="5766" y="1"/>
                </a:moveTo>
                <a:cubicBezTo>
                  <a:pt x="4884" y="1"/>
                  <a:pt x="3970" y="221"/>
                  <a:pt x="3151" y="662"/>
                </a:cubicBezTo>
                <a:lnTo>
                  <a:pt x="2836" y="316"/>
                </a:lnTo>
                <a:cubicBezTo>
                  <a:pt x="2765" y="245"/>
                  <a:pt x="2677" y="210"/>
                  <a:pt x="2597" y="210"/>
                </a:cubicBezTo>
                <a:cubicBezTo>
                  <a:pt x="2570" y="210"/>
                  <a:pt x="2545" y="214"/>
                  <a:pt x="2521" y="221"/>
                </a:cubicBezTo>
                <a:cubicBezTo>
                  <a:pt x="2395" y="253"/>
                  <a:pt x="2301" y="347"/>
                  <a:pt x="2269" y="473"/>
                </a:cubicBezTo>
                <a:lnTo>
                  <a:pt x="1985" y="1450"/>
                </a:lnTo>
                <a:cubicBezTo>
                  <a:pt x="694" y="2553"/>
                  <a:pt x="1" y="4160"/>
                  <a:pt x="1" y="5829"/>
                </a:cubicBezTo>
                <a:cubicBezTo>
                  <a:pt x="1" y="7342"/>
                  <a:pt x="599" y="8854"/>
                  <a:pt x="1733" y="9956"/>
                </a:cubicBezTo>
                <a:cubicBezTo>
                  <a:pt x="2836" y="11059"/>
                  <a:pt x="4285" y="11689"/>
                  <a:pt x="5861" y="11689"/>
                </a:cubicBezTo>
                <a:cubicBezTo>
                  <a:pt x="6774" y="11689"/>
                  <a:pt x="7719" y="11437"/>
                  <a:pt x="8539" y="11028"/>
                </a:cubicBezTo>
                <a:lnTo>
                  <a:pt x="8980" y="11406"/>
                </a:lnTo>
                <a:cubicBezTo>
                  <a:pt x="9027" y="11477"/>
                  <a:pt x="9110" y="11512"/>
                  <a:pt x="9201" y="11512"/>
                </a:cubicBezTo>
                <a:cubicBezTo>
                  <a:pt x="9232" y="11512"/>
                  <a:pt x="9263" y="11508"/>
                  <a:pt x="9295" y="11500"/>
                </a:cubicBezTo>
                <a:cubicBezTo>
                  <a:pt x="9421" y="11437"/>
                  <a:pt x="9484" y="11374"/>
                  <a:pt x="9515" y="11248"/>
                </a:cubicBezTo>
                <a:lnTo>
                  <a:pt x="9799" y="10114"/>
                </a:lnTo>
                <a:cubicBezTo>
                  <a:pt x="10996" y="9011"/>
                  <a:pt x="11689" y="7468"/>
                  <a:pt x="11689" y="5861"/>
                </a:cubicBezTo>
                <a:cubicBezTo>
                  <a:pt x="11658" y="2616"/>
                  <a:pt x="9011" y="1"/>
                  <a:pt x="5766" y="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" name="Google Shape;10681;p78">
            <a:extLst>
              <a:ext uri="{FF2B5EF4-FFF2-40B4-BE49-F238E27FC236}">
                <a16:creationId xmlns:a16="http://schemas.microsoft.com/office/drawing/2014/main" id="{68C3B98A-1A84-FDC6-7868-A1224450ABD0}"/>
              </a:ext>
            </a:extLst>
          </p:cNvPr>
          <p:cNvGrpSpPr/>
          <p:nvPr/>
        </p:nvGrpSpPr>
        <p:grpSpPr>
          <a:xfrm>
            <a:off x="5935975" y="1871492"/>
            <a:ext cx="1308501" cy="1150842"/>
            <a:chOff x="2508825" y="2318350"/>
            <a:chExt cx="297750" cy="295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" name="Google Shape;10682;p78">
              <a:extLst>
                <a:ext uri="{FF2B5EF4-FFF2-40B4-BE49-F238E27FC236}">
                  <a16:creationId xmlns:a16="http://schemas.microsoft.com/office/drawing/2014/main" id="{BAA3A099-3CC1-0292-09CA-E1C222165A48}"/>
                </a:ext>
              </a:extLst>
            </p:cNvPr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83;p78">
              <a:extLst>
                <a:ext uri="{FF2B5EF4-FFF2-40B4-BE49-F238E27FC236}">
                  <a16:creationId xmlns:a16="http://schemas.microsoft.com/office/drawing/2014/main" id="{ECF0E5A4-C34A-8316-F4BA-FA570974D8F4}"/>
                </a:ext>
              </a:extLst>
            </p:cNvPr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0531;p78">
            <a:extLst>
              <a:ext uri="{FF2B5EF4-FFF2-40B4-BE49-F238E27FC236}">
                <a16:creationId xmlns:a16="http://schemas.microsoft.com/office/drawing/2014/main" id="{94F8AA58-5A85-CF04-EE73-7A7974313FEC}"/>
              </a:ext>
            </a:extLst>
          </p:cNvPr>
          <p:cNvSpPr/>
          <p:nvPr/>
        </p:nvSpPr>
        <p:spPr>
          <a:xfrm>
            <a:off x="2590176" y="2226065"/>
            <a:ext cx="368597" cy="465909"/>
          </a:xfrm>
          <a:custGeom>
            <a:avLst/>
            <a:gdLst/>
            <a:ahLst/>
            <a:cxnLst/>
            <a:rect l="l" t="t" r="r" b="b"/>
            <a:pathLst>
              <a:path w="2489" h="5861" extrusionOk="0">
                <a:moveTo>
                  <a:pt x="1229" y="0"/>
                </a:moveTo>
                <a:cubicBezTo>
                  <a:pt x="977" y="0"/>
                  <a:pt x="819" y="189"/>
                  <a:pt x="819" y="441"/>
                </a:cubicBezTo>
                <a:lnTo>
                  <a:pt x="819" y="693"/>
                </a:lnTo>
                <a:cubicBezTo>
                  <a:pt x="347" y="851"/>
                  <a:pt x="0" y="1324"/>
                  <a:pt x="0" y="1891"/>
                </a:cubicBezTo>
                <a:cubicBezTo>
                  <a:pt x="0" y="2552"/>
                  <a:pt x="536" y="2962"/>
                  <a:pt x="977" y="3277"/>
                </a:cubicBezTo>
                <a:cubicBezTo>
                  <a:pt x="1292" y="3497"/>
                  <a:pt x="1639" y="3749"/>
                  <a:pt x="1639" y="3970"/>
                </a:cubicBezTo>
                <a:cubicBezTo>
                  <a:pt x="1639" y="4222"/>
                  <a:pt x="1450" y="4411"/>
                  <a:pt x="1229" y="4411"/>
                </a:cubicBezTo>
                <a:cubicBezTo>
                  <a:pt x="977" y="4411"/>
                  <a:pt x="819" y="4222"/>
                  <a:pt x="819" y="3970"/>
                </a:cubicBezTo>
                <a:cubicBezTo>
                  <a:pt x="819" y="3749"/>
                  <a:pt x="630" y="3529"/>
                  <a:pt x="441" y="3529"/>
                </a:cubicBezTo>
                <a:cubicBezTo>
                  <a:pt x="189" y="3529"/>
                  <a:pt x="0" y="3749"/>
                  <a:pt x="0" y="3970"/>
                </a:cubicBezTo>
                <a:cubicBezTo>
                  <a:pt x="0" y="4537"/>
                  <a:pt x="347" y="4947"/>
                  <a:pt x="819" y="5167"/>
                </a:cubicBezTo>
                <a:lnTo>
                  <a:pt x="819" y="5419"/>
                </a:lnTo>
                <a:cubicBezTo>
                  <a:pt x="819" y="5671"/>
                  <a:pt x="1008" y="5860"/>
                  <a:pt x="1229" y="5860"/>
                </a:cubicBezTo>
                <a:cubicBezTo>
                  <a:pt x="1450" y="5860"/>
                  <a:pt x="1639" y="5671"/>
                  <a:pt x="1639" y="5419"/>
                </a:cubicBezTo>
                <a:lnTo>
                  <a:pt x="1639" y="5167"/>
                </a:lnTo>
                <a:cubicBezTo>
                  <a:pt x="2111" y="5010"/>
                  <a:pt x="2489" y="4537"/>
                  <a:pt x="2489" y="3970"/>
                </a:cubicBezTo>
                <a:cubicBezTo>
                  <a:pt x="2489" y="3308"/>
                  <a:pt x="1922" y="2899"/>
                  <a:pt x="1481" y="2584"/>
                </a:cubicBezTo>
                <a:cubicBezTo>
                  <a:pt x="1166" y="2363"/>
                  <a:pt x="819" y="2111"/>
                  <a:pt x="819" y="1891"/>
                </a:cubicBezTo>
                <a:cubicBezTo>
                  <a:pt x="819" y="1639"/>
                  <a:pt x="977" y="1450"/>
                  <a:pt x="1229" y="1450"/>
                </a:cubicBezTo>
                <a:cubicBezTo>
                  <a:pt x="1450" y="1450"/>
                  <a:pt x="1639" y="1639"/>
                  <a:pt x="1639" y="1891"/>
                </a:cubicBezTo>
                <a:cubicBezTo>
                  <a:pt x="1639" y="2111"/>
                  <a:pt x="1859" y="2332"/>
                  <a:pt x="2048" y="2332"/>
                </a:cubicBezTo>
                <a:cubicBezTo>
                  <a:pt x="2237" y="2332"/>
                  <a:pt x="2489" y="2111"/>
                  <a:pt x="2489" y="1891"/>
                </a:cubicBezTo>
                <a:cubicBezTo>
                  <a:pt x="2489" y="1324"/>
                  <a:pt x="2143" y="914"/>
                  <a:pt x="1639" y="693"/>
                </a:cubicBezTo>
                <a:lnTo>
                  <a:pt x="1639" y="441"/>
                </a:lnTo>
                <a:cubicBezTo>
                  <a:pt x="1639" y="189"/>
                  <a:pt x="1450" y="0"/>
                  <a:pt x="1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6B6-0CB3-DFB5-1221-B43FB046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64916"/>
            <a:ext cx="7704000" cy="572700"/>
          </a:xfrm>
        </p:spPr>
        <p:txBody>
          <a:bodyPr/>
          <a:lstStyle/>
          <a:p>
            <a:r>
              <a:rPr lang="en-US"/>
              <a:t>EXTRACT YOUR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740D0-1680-07BE-7330-3C15D97EF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067" y="4328184"/>
            <a:ext cx="6465865" cy="635618"/>
          </a:xfrm>
        </p:spPr>
        <p:txBody>
          <a:bodyPr/>
          <a:lstStyle/>
          <a:p>
            <a:r>
              <a:rPr lang="en-US" sz="2800"/>
              <a:t>Your File</a:t>
            </a:r>
          </a:p>
        </p:txBody>
      </p:sp>
      <p:sp>
        <p:nvSpPr>
          <p:cNvPr id="24" name="Google Shape;11785;p82">
            <a:extLst>
              <a:ext uri="{FF2B5EF4-FFF2-40B4-BE49-F238E27FC236}">
                <a16:creationId xmlns:a16="http://schemas.microsoft.com/office/drawing/2014/main" id="{E31ECD75-CCE9-C98E-DE9E-742B3F942884}"/>
              </a:ext>
            </a:extLst>
          </p:cNvPr>
          <p:cNvSpPr/>
          <p:nvPr/>
        </p:nvSpPr>
        <p:spPr>
          <a:xfrm>
            <a:off x="3856330" y="1376382"/>
            <a:ext cx="1554444" cy="1541448"/>
          </a:xfrm>
          <a:custGeom>
            <a:avLst/>
            <a:gdLst/>
            <a:ahLst/>
            <a:cxnLst/>
            <a:rect l="l" t="t" r="r" b="b"/>
            <a:pathLst>
              <a:path w="11815" h="11658" extrusionOk="0">
                <a:moveTo>
                  <a:pt x="2048" y="1167"/>
                </a:moveTo>
                <a:lnTo>
                  <a:pt x="2048" y="2017"/>
                </a:lnTo>
                <a:lnTo>
                  <a:pt x="1166" y="2017"/>
                </a:lnTo>
                <a:lnTo>
                  <a:pt x="2048" y="1167"/>
                </a:lnTo>
                <a:close/>
                <a:moveTo>
                  <a:pt x="10330" y="2773"/>
                </a:moveTo>
                <a:cubicBezTo>
                  <a:pt x="10507" y="2773"/>
                  <a:pt x="10680" y="2836"/>
                  <a:pt x="10806" y="2962"/>
                </a:cubicBezTo>
                <a:cubicBezTo>
                  <a:pt x="11058" y="3246"/>
                  <a:pt x="11058" y="3687"/>
                  <a:pt x="10775" y="3908"/>
                </a:cubicBezTo>
                <a:lnTo>
                  <a:pt x="10176" y="4506"/>
                </a:lnTo>
                <a:lnTo>
                  <a:pt x="9231" y="3561"/>
                </a:lnTo>
                <a:lnTo>
                  <a:pt x="9830" y="2962"/>
                </a:lnTo>
                <a:cubicBezTo>
                  <a:pt x="9972" y="2836"/>
                  <a:pt x="10153" y="2773"/>
                  <a:pt x="10330" y="2773"/>
                </a:cubicBezTo>
                <a:close/>
                <a:moveTo>
                  <a:pt x="8727" y="4034"/>
                </a:moveTo>
                <a:lnTo>
                  <a:pt x="9672" y="4979"/>
                </a:lnTo>
                <a:cubicBezTo>
                  <a:pt x="8538" y="6207"/>
                  <a:pt x="7026" y="7688"/>
                  <a:pt x="5892" y="8854"/>
                </a:cubicBezTo>
                <a:lnTo>
                  <a:pt x="4915" y="7846"/>
                </a:lnTo>
                <a:lnTo>
                  <a:pt x="8727" y="4034"/>
                </a:lnTo>
                <a:close/>
                <a:moveTo>
                  <a:pt x="4600" y="8539"/>
                </a:moveTo>
                <a:lnTo>
                  <a:pt x="5230" y="9169"/>
                </a:lnTo>
                <a:lnTo>
                  <a:pt x="4285" y="9421"/>
                </a:lnTo>
                <a:cubicBezTo>
                  <a:pt x="4348" y="9232"/>
                  <a:pt x="4505" y="8728"/>
                  <a:pt x="4600" y="8539"/>
                </a:cubicBezTo>
                <a:close/>
                <a:moveTo>
                  <a:pt x="7908" y="694"/>
                </a:moveTo>
                <a:cubicBezTo>
                  <a:pt x="8097" y="694"/>
                  <a:pt x="8255" y="852"/>
                  <a:pt x="8255" y="1041"/>
                </a:cubicBezTo>
                <a:lnTo>
                  <a:pt x="8255" y="3592"/>
                </a:lnTo>
                <a:lnTo>
                  <a:pt x="7467" y="4380"/>
                </a:lnTo>
                <a:cubicBezTo>
                  <a:pt x="7435" y="4286"/>
                  <a:pt x="7309" y="4160"/>
                  <a:pt x="7152" y="4160"/>
                </a:cubicBezTo>
                <a:lnTo>
                  <a:pt x="1733" y="4160"/>
                </a:lnTo>
                <a:cubicBezTo>
                  <a:pt x="1512" y="4160"/>
                  <a:pt x="1386" y="4317"/>
                  <a:pt x="1386" y="4506"/>
                </a:cubicBezTo>
                <a:cubicBezTo>
                  <a:pt x="1386" y="4695"/>
                  <a:pt x="1512" y="4853"/>
                  <a:pt x="1733" y="4853"/>
                </a:cubicBezTo>
                <a:lnTo>
                  <a:pt x="6994" y="4853"/>
                </a:lnTo>
                <a:lnTo>
                  <a:pt x="6333" y="5546"/>
                </a:lnTo>
                <a:lnTo>
                  <a:pt x="1733" y="5546"/>
                </a:lnTo>
                <a:cubicBezTo>
                  <a:pt x="1512" y="5546"/>
                  <a:pt x="1355" y="5703"/>
                  <a:pt x="1355" y="5892"/>
                </a:cubicBezTo>
                <a:cubicBezTo>
                  <a:pt x="1355" y="6081"/>
                  <a:pt x="1512" y="6239"/>
                  <a:pt x="1733" y="6239"/>
                </a:cubicBezTo>
                <a:lnTo>
                  <a:pt x="5608" y="6239"/>
                </a:lnTo>
                <a:lnTo>
                  <a:pt x="4947" y="6901"/>
                </a:lnTo>
                <a:lnTo>
                  <a:pt x="1733" y="6901"/>
                </a:lnTo>
                <a:cubicBezTo>
                  <a:pt x="1512" y="6901"/>
                  <a:pt x="1355" y="7058"/>
                  <a:pt x="1355" y="7279"/>
                </a:cubicBezTo>
                <a:cubicBezTo>
                  <a:pt x="1355" y="7468"/>
                  <a:pt x="1512" y="7625"/>
                  <a:pt x="1733" y="7625"/>
                </a:cubicBezTo>
                <a:lnTo>
                  <a:pt x="4285" y="7625"/>
                </a:lnTo>
                <a:cubicBezTo>
                  <a:pt x="4190" y="7688"/>
                  <a:pt x="4159" y="7751"/>
                  <a:pt x="4127" y="7814"/>
                </a:cubicBezTo>
                <a:lnTo>
                  <a:pt x="3970" y="8287"/>
                </a:lnTo>
                <a:lnTo>
                  <a:pt x="1733" y="8287"/>
                </a:lnTo>
                <a:cubicBezTo>
                  <a:pt x="1512" y="8287"/>
                  <a:pt x="1355" y="8444"/>
                  <a:pt x="1355" y="8633"/>
                </a:cubicBezTo>
                <a:cubicBezTo>
                  <a:pt x="1355" y="8854"/>
                  <a:pt x="1512" y="9011"/>
                  <a:pt x="1733" y="9011"/>
                </a:cubicBezTo>
                <a:lnTo>
                  <a:pt x="3718" y="9011"/>
                </a:lnTo>
                <a:lnTo>
                  <a:pt x="3466" y="9893"/>
                </a:lnTo>
                <a:cubicBezTo>
                  <a:pt x="3385" y="10136"/>
                  <a:pt x="3557" y="10355"/>
                  <a:pt x="3766" y="10355"/>
                </a:cubicBezTo>
                <a:cubicBezTo>
                  <a:pt x="3802" y="10355"/>
                  <a:pt x="3839" y="10348"/>
                  <a:pt x="3875" y="10335"/>
                </a:cubicBezTo>
                <a:lnTo>
                  <a:pt x="6018" y="9704"/>
                </a:lnTo>
                <a:cubicBezTo>
                  <a:pt x="6049" y="9704"/>
                  <a:pt x="6144" y="9673"/>
                  <a:pt x="6175" y="9641"/>
                </a:cubicBezTo>
                <a:lnTo>
                  <a:pt x="8286" y="7499"/>
                </a:lnTo>
                <a:lnTo>
                  <a:pt x="8286" y="10681"/>
                </a:lnTo>
                <a:cubicBezTo>
                  <a:pt x="8255" y="10839"/>
                  <a:pt x="8097" y="10996"/>
                  <a:pt x="7908" y="10996"/>
                </a:cubicBezTo>
                <a:lnTo>
                  <a:pt x="1040" y="10996"/>
                </a:lnTo>
                <a:cubicBezTo>
                  <a:pt x="851" y="10996"/>
                  <a:pt x="693" y="10839"/>
                  <a:pt x="693" y="10650"/>
                </a:cubicBezTo>
                <a:lnTo>
                  <a:pt x="693" y="2742"/>
                </a:lnTo>
                <a:lnTo>
                  <a:pt x="2395" y="2742"/>
                </a:lnTo>
                <a:cubicBezTo>
                  <a:pt x="2584" y="2742"/>
                  <a:pt x="2741" y="2584"/>
                  <a:pt x="2741" y="2395"/>
                </a:cubicBezTo>
                <a:lnTo>
                  <a:pt x="2741" y="694"/>
                </a:lnTo>
                <a:close/>
                <a:moveTo>
                  <a:pt x="2363" y="1"/>
                </a:moveTo>
                <a:cubicBezTo>
                  <a:pt x="2237" y="1"/>
                  <a:pt x="2143" y="64"/>
                  <a:pt x="2111" y="127"/>
                </a:cubicBezTo>
                <a:lnTo>
                  <a:pt x="158" y="2112"/>
                </a:lnTo>
                <a:cubicBezTo>
                  <a:pt x="63" y="2175"/>
                  <a:pt x="0" y="2269"/>
                  <a:pt x="0" y="2364"/>
                </a:cubicBezTo>
                <a:lnTo>
                  <a:pt x="0" y="10650"/>
                </a:lnTo>
                <a:cubicBezTo>
                  <a:pt x="0" y="11217"/>
                  <a:pt x="473" y="11658"/>
                  <a:pt x="1008" y="11658"/>
                </a:cubicBezTo>
                <a:lnTo>
                  <a:pt x="7908" y="11658"/>
                </a:lnTo>
                <a:cubicBezTo>
                  <a:pt x="8444" y="11658"/>
                  <a:pt x="8916" y="11217"/>
                  <a:pt x="8916" y="10650"/>
                </a:cubicBezTo>
                <a:lnTo>
                  <a:pt x="8916" y="6774"/>
                </a:lnTo>
                <a:lnTo>
                  <a:pt x="11279" y="4412"/>
                </a:lnTo>
                <a:cubicBezTo>
                  <a:pt x="11815" y="3876"/>
                  <a:pt x="11815" y="3025"/>
                  <a:pt x="11279" y="2490"/>
                </a:cubicBezTo>
                <a:cubicBezTo>
                  <a:pt x="11011" y="2222"/>
                  <a:pt x="10657" y="2088"/>
                  <a:pt x="10306" y="2088"/>
                </a:cubicBezTo>
                <a:cubicBezTo>
                  <a:pt x="9956" y="2088"/>
                  <a:pt x="9609" y="2222"/>
                  <a:pt x="9357" y="2490"/>
                </a:cubicBezTo>
                <a:lnTo>
                  <a:pt x="8916" y="2931"/>
                </a:lnTo>
                <a:lnTo>
                  <a:pt x="8916" y="1041"/>
                </a:lnTo>
                <a:cubicBezTo>
                  <a:pt x="8916" y="474"/>
                  <a:pt x="8444" y="1"/>
                  <a:pt x="790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47FF1-9585-6D41-CB52-95B288401F5B}"/>
              </a:ext>
            </a:extLst>
          </p:cNvPr>
          <p:cNvSpPr txBox="1"/>
          <p:nvPr/>
        </p:nvSpPr>
        <p:spPr>
          <a:xfrm>
            <a:off x="2608483" y="3346111"/>
            <a:ext cx="135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</a:rPr>
              <a:t>expenses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C683D-1B27-1086-AC0C-FA85776C6BB7}"/>
              </a:ext>
            </a:extLst>
          </p:cNvPr>
          <p:cNvSpPr txBox="1"/>
          <p:nvPr/>
        </p:nvSpPr>
        <p:spPr>
          <a:xfrm>
            <a:off x="5410774" y="3360566"/>
            <a:ext cx="1523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</a:rPr>
              <a:t>incomes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01684-6E9B-A9AA-B19F-4FAC83C64304}"/>
              </a:ext>
            </a:extLst>
          </p:cNvPr>
          <p:cNvSpPr txBox="1"/>
          <p:nvPr/>
        </p:nvSpPr>
        <p:spPr>
          <a:xfrm>
            <a:off x="3793260" y="3628023"/>
            <a:ext cx="2031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</a:rPr>
              <a:t>balance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5ED9B2-9370-1CAF-E19F-362341E1E874}"/>
              </a:ext>
            </a:extLst>
          </p:cNvPr>
          <p:cNvCxnSpPr>
            <a:cxnSpLocks/>
          </p:cNvCxnSpPr>
          <p:nvPr/>
        </p:nvCxnSpPr>
        <p:spPr>
          <a:xfrm>
            <a:off x="3107585" y="3670449"/>
            <a:ext cx="859398" cy="695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BE01C2-C70D-2825-0EFC-6FA48D289B4E}"/>
              </a:ext>
            </a:extLst>
          </p:cNvPr>
          <p:cNvCxnSpPr>
            <a:cxnSpLocks/>
          </p:cNvCxnSpPr>
          <p:nvPr/>
        </p:nvCxnSpPr>
        <p:spPr>
          <a:xfrm>
            <a:off x="4572000" y="3935800"/>
            <a:ext cx="0" cy="32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CB27DD-7FB7-5725-482B-D5FA76A2F104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204517" y="3781912"/>
            <a:ext cx="620362" cy="583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C53D-39B8-C0B8-1A44-669B4DE1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9486"/>
            <a:ext cx="7704000" cy="572700"/>
          </a:xfrm>
        </p:spPr>
        <p:txBody>
          <a:bodyPr/>
          <a:lstStyle/>
          <a:p>
            <a:r>
              <a:rPr lang="en-US"/>
              <a:t>EVERYTHING AUTOMATICALLY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BA89B-45B1-2A72-5CE7-2992E70B0ADB}"/>
              </a:ext>
            </a:extLst>
          </p:cNvPr>
          <p:cNvSpPr txBox="1"/>
          <p:nvPr/>
        </p:nvSpPr>
        <p:spPr>
          <a:xfrm rot="10800000" flipV="1">
            <a:off x="1484386" y="1421775"/>
            <a:ext cx="1436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>
                <a:solidFill>
                  <a:srgbClr val="C8AEF8"/>
                </a:solidFill>
                <a:latin typeface="Oswald"/>
              </a:rPr>
              <a:t>Updated daily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17B17-108E-CBF1-2C5A-27D43D062D3A}"/>
              </a:ext>
            </a:extLst>
          </p:cNvPr>
          <p:cNvSpPr txBox="1"/>
          <p:nvPr/>
        </p:nvSpPr>
        <p:spPr>
          <a:xfrm>
            <a:off x="720000" y="3361168"/>
            <a:ext cx="224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>
                <a:solidFill>
                  <a:srgbClr val="C8AEF8"/>
                </a:solidFill>
                <a:latin typeface="Oswald"/>
              </a:rPr>
              <a:t>Automatic conversion without worries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274F6-D59A-2562-8904-FDC44E7A9DBB}"/>
              </a:ext>
            </a:extLst>
          </p:cNvPr>
          <p:cNvSpPr txBox="1"/>
          <p:nvPr/>
        </p:nvSpPr>
        <p:spPr>
          <a:xfrm>
            <a:off x="1017346" y="2327121"/>
            <a:ext cx="19481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>
                <a:solidFill>
                  <a:srgbClr val="C8AEF8"/>
                </a:solidFill>
                <a:latin typeface="Oswald"/>
              </a:rPr>
              <a:t>All official currencies are supported</a:t>
            </a:r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1C4A648-2682-D462-08B7-565B708D97D8}"/>
              </a:ext>
            </a:extLst>
          </p:cNvPr>
          <p:cNvCxnSpPr>
            <a:cxnSpLocks/>
            <a:stCxn id="10" idx="1"/>
            <a:endCxn id="74" idx="3"/>
          </p:cNvCxnSpPr>
          <p:nvPr/>
        </p:nvCxnSpPr>
        <p:spPr>
          <a:xfrm>
            <a:off x="2921000" y="1606441"/>
            <a:ext cx="2523066" cy="1043846"/>
          </a:xfrm>
          <a:prstGeom prst="bentConnector3">
            <a:avLst>
              <a:gd name="adj1" fmla="val 439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F454D4-F5B7-1555-FD3B-B0BB073B543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65450" y="2645533"/>
            <a:ext cx="1069975" cy="1038801"/>
          </a:xfrm>
          <a:prstGeom prst="bentConnector3">
            <a:avLst>
              <a:gd name="adj1" fmla="val 995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E2F7D7-2E81-6A90-146F-5466A222A84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65450" y="2650287"/>
            <a:ext cx="10699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3AE74E9-F8F8-8D4D-BDED-AB09C7744BEE}"/>
              </a:ext>
            </a:extLst>
          </p:cNvPr>
          <p:cNvSpPr txBox="1"/>
          <p:nvPr/>
        </p:nvSpPr>
        <p:spPr>
          <a:xfrm rot="10800000" flipV="1">
            <a:off x="5444066" y="2465621"/>
            <a:ext cx="2860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>
                <a:solidFill>
                  <a:srgbClr val="C8AEF8"/>
                </a:solidFill>
                <a:latin typeface="Oswald"/>
              </a:rPr>
              <a:t>All happening in the background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2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5"/>
          <p:cNvSpPr/>
          <p:nvPr/>
        </p:nvSpPr>
        <p:spPr>
          <a:xfrm>
            <a:off x="3394200" y="2033225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5"/>
          <p:cNvSpPr/>
          <p:nvPr/>
        </p:nvSpPr>
        <p:spPr>
          <a:xfrm>
            <a:off x="5354100" y="2033225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5"/>
          <p:cNvSpPr/>
          <p:nvPr/>
        </p:nvSpPr>
        <p:spPr>
          <a:xfrm>
            <a:off x="7237800" y="2033225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5"/>
          <p:cNvSpPr/>
          <p:nvPr/>
        </p:nvSpPr>
        <p:spPr>
          <a:xfrm>
            <a:off x="1510575" y="2033225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COVERAGE</a:t>
            </a:r>
            <a:endParaRPr/>
          </a:p>
        </p:txBody>
      </p:sp>
      <p:sp>
        <p:nvSpPr>
          <p:cNvPr id="1085" name="Google Shape;1085;p45"/>
          <p:cNvSpPr/>
          <p:nvPr/>
        </p:nvSpPr>
        <p:spPr>
          <a:xfrm>
            <a:off x="7122600" y="1918050"/>
            <a:ext cx="653700" cy="653700"/>
          </a:xfrm>
          <a:prstGeom prst="pie">
            <a:avLst>
              <a:gd name="adj1" fmla="val 0"/>
              <a:gd name="adj2" fmla="val 2157096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5"/>
          <p:cNvSpPr/>
          <p:nvPr/>
        </p:nvSpPr>
        <p:spPr>
          <a:xfrm>
            <a:off x="5238900" y="1918050"/>
            <a:ext cx="653700" cy="653700"/>
          </a:xfrm>
          <a:prstGeom prst="pie">
            <a:avLst>
              <a:gd name="adj1" fmla="val 0"/>
              <a:gd name="adj2" fmla="val 2151605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5"/>
          <p:cNvSpPr/>
          <p:nvPr/>
        </p:nvSpPr>
        <p:spPr>
          <a:xfrm>
            <a:off x="3279000" y="1918050"/>
            <a:ext cx="653700" cy="653700"/>
          </a:xfrm>
          <a:prstGeom prst="pie">
            <a:avLst>
              <a:gd name="adj1" fmla="val 0"/>
              <a:gd name="adj2" fmla="val 211986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5"/>
          <p:cNvSpPr/>
          <p:nvPr/>
        </p:nvSpPr>
        <p:spPr>
          <a:xfrm>
            <a:off x="1395200" y="1918025"/>
            <a:ext cx="653700" cy="653700"/>
          </a:xfrm>
          <a:prstGeom prst="pie">
            <a:avLst>
              <a:gd name="adj1" fmla="val 0"/>
              <a:gd name="adj2" fmla="val 2158040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5"/>
          <p:cNvSpPr txBox="1">
            <a:spLocks noGrp="1"/>
          </p:cNvSpPr>
          <p:nvPr>
            <p:ph type="title" idx="2"/>
          </p:nvPr>
        </p:nvSpPr>
        <p:spPr>
          <a:xfrm>
            <a:off x="1225799" y="2741475"/>
            <a:ext cx="1121999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1090" name="Google Shape;1090;p45"/>
          <p:cNvSpPr txBox="1">
            <a:spLocks noGrp="1"/>
          </p:cNvSpPr>
          <p:nvPr>
            <p:ph type="title" idx="3"/>
          </p:nvPr>
        </p:nvSpPr>
        <p:spPr>
          <a:xfrm>
            <a:off x="3134900" y="2741475"/>
            <a:ext cx="1121998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1091" name="Google Shape;1091;p45"/>
          <p:cNvSpPr txBox="1">
            <a:spLocks noGrp="1"/>
          </p:cNvSpPr>
          <p:nvPr>
            <p:ph type="title" idx="4"/>
          </p:nvPr>
        </p:nvSpPr>
        <p:spPr>
          <a:xfrm>
            <a:off x="5044000" y="2741475"/>
            <a:ext cx="1121998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1092" name="Google Shape;1092;p45"/>
          <p:cNvSpPr txBox="1">
            <a:spLocks noGrp="1"/>
          </p:cNvSpPr>
          <p:nvPr>
            <p:ph type="title" idx="5"/>
          </p:nvPr>
        </p:nvSpPr>
        <p:spPr>
          <a:xfrm>
            <a:off x="6888443" y="2741475"/>
            <a:ext cx="1121998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1093" name="Google Shape;1093;p45"/>
          <p:cNvSpPr txBox="1">
            <a:spLocks noGrp="1"/>
          </p:cNvSpPr>
          <p:nvPr>
            <p:ph type="subTitle" idx="1"/>
          </p:nvPr>
        </p:nvSpPr>
        <p:spPr>
          <a:xfrm>
            <a:off x="1094422" y="3194400"/>
            <a:ext cx="129242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094" name="Google Shape;1094;p45"/>
          <p:cNvSpPr txBox="1">
            <a:spLocks noGrp="1"/>
          </p:cNvSpPr>
          <p:nvPr>
            <p:ph type="subTitle" idx="6"/>
          </p:nvPr>
        </p:nvSpPr>
        <p:spPr>
          <a:xfrm>
            <a:off x="3070300" y="3194400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095" name="Google Shape;1095;p45"/>
          <p:cNvSpPr txBox="1">
            <a:spLocks noGrp="1"/>
          </p:cNvSpPr>
          <p:nvPr>
            <p:ph type="subTitle" idx="7"/>
          </p:nvPr>
        </p:nvSpPr>
        <p:spPr>
          <a:xfrm>
            <a:off x="4979375" y="3194400"/>
            <a:ext cx="129252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096" name="Google Shape;1096;p45"/>
          <p:cNvSpPr txBox="1">
            <a:spLocks noGrp="1"/>
          </p:cNvSpPr>
          <p:nvPr>
            <p:ph type="subTitle" idx="8"/>
          </p:nvPr>
        </p:nvSpPr>
        <p:spPr>
          <a:xfrm>
            <a:off x="6888450" y="3194400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NEXT STEPS</a:t>
            </a:r>
            <a:endParaRPr lang="en-US"/>
          </a:p>
        </p:txBody>
      </p:sp>
      <p:sp>
        <p:nvSpPr>
          <p:cNvPr id="886" name="Google Shape;886;p38"/>
          <p:cNvSpPr txBox="1">
            <a:spLocks noGrp="1"/>
          </p:cNvSpPr>
          <p:nvPr>
            <p:ph type="subTitle" idx="1"/>
          </p:nvPr>
        </p:nvSpPr>
        <p:spPr>
          <a:xfrm>
            <a:off x="931367" y="3112258"/>
            <a:ext cx="4045811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/>
              <a:t>Statistical Insight</a:t>
            </a:r>
            <a:endParaRPr lang="en-US" sz="2400"/>
          </a:p>
        </p:txBody>
      </p:sp>
      <p:sp>
        <p:nvSpPr>
          <p:cNvPr id="888" name="Google Shape;888;p38"/>
          <p:cNvSpPr txBox="1">
            <a:spLocks noGrp="1"/>
          </p:cNvSpPr>
          <p:nvPr>
            <p:ph type="subTitle" idx="3"/>
          </p:nvPr>
        </p:nvSpPr>
        <p:spPr>
          <a:xfrm>
            <a:off x="4972896" y="3112258"/>
            <a:ext cx="2613233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/>
              <a:t>Personalized Advice</a:t>
            </a:r>
            <a:endParaRPr lang="en-US" sz="2400"/>
          </a:p>
        </p:txBody>
      </p:sp>
      <p:grpSp>
        <p:nvGrpSpPr>
          <p:cNvPr id="892" name="Google Shape;892;p38"/>
          <p:cNvGrpSpPr/>
          <p:nvPr/>
        </p:nvGrpSpPr>
        <p:grpSpPr>
          <a:xfrm>
            <a:off x="5864338" y="1965033"/>
            <a:ext cx="840306" cy="840280"/>
            <a:chOff x="1487200" y="2021475"/>
            <a:chExt cx="483125" cy="483150"/>
          </a:xfrm>
        </p:grpSpPr>
        <p:sp>
          <p:nvSpPr>
            <p:cNvPr id="893" name="Google Shape;893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2659627" y="2000320"/>
            <a:ext cx="840276" cy="769721"/>
            <a:chOff x="3282325" y="2035676"/>
            <a:chExt cx="459575" cy="454825"/>
          </a:xfrm>
        </p:grpSpPr>
        <p:sp>
          <p:nvSpPr>
            <p:cNvPr id="898" name="Google Shape;898;p38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3282325" y="2035676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BFFD02-0D11-135D-1806-206B2047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</p:spPr>
        <p:txBody>
          <a:bodyPr wrap="square" anchor="ctr">
            <a:normAutofit/>
          </a:bodyPr>
          <a:lstStyle/>
          <a:p>
            <a:r>
              <a:rPr lang="en-GB">
                <a:solidFill>
                  <a:schemeClr val="accent6">
                    <a:lumMod val="60000"/>
                    <a:lumOff val="40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5514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BFFD02-0D11-135D-1806-206B2047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</p:spPr>
        <p:txBody>
          <a:bodyPr wrap="square" anchor="ctr">
            <a:normAutofit fontScale="90000"/>
          </a:bodyPr>
          <a:lstStyle/>
          <a:p>
            <a:r>
              <a:rPr lang="en-GB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704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19600" y="2939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solidFill>
                  <a:srgbClr val="C8AEF8"/>
                </a:solidFill>
              </a:rPr>
              <a:t>Technologies</a:t>
            </a: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13500" y="1806344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Project Structure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5842731" y="1770625"/>
            <a:ext cx="2845536" cy="468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Authentication &amp; Authorization</a:t>
            </a:r>
            <a:endParaRPr lang="en-US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502937" cy="382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Account Management</a:t>
            </a:r>
            <a:endParaRPr lang="en-US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/>
              <a:t>Transaction Management</a:t>
            </a: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cs typeface="Calibri"/>
              </a:rPr>
              <a:t>Testing &amp; Coverage</a:t>
            </a:r>
            <a:endParaRPr lang="en-US">
              <a:cs typeface="Calibri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2"/>
          <p:cNvSpPr/>
          <p:nvPr/>
        </p:nvSpPr>
        <p:spPr>
          <a:xfrm>
            <a:off x="1166062" y="335335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7A328"/>
              </a:solidFill>
            </a:endParaRPr>
          </a:p>
        </p:txBody>
      </p:sp>
      <p:sp>
        <p:nvSpPr>
          <p:cNvPr id="1299" name="Google Shape;1299;p52"/>
          <p:cNvSpPr/>
          <p:nvPr/>
        </p:nvSpPr>
        <p:spPr>
          <a:xfrm>
            <a:off x="6949440" y="3001392"/>
            <a:ext cx="150369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2"/>
          <p:cNvSpPr/>
          <p:nvPr/>
        </p:nvSpPr>
        <p:spPr>
          <a:xfrm>
            <a:off x="1166062" y="264459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2608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</a:p>
        </p:txBody>
      </p:sp>
      <p:sp>
        <p:nvSpPr>
          <p:cNvPr id="1303" name="Google Shape;1303;p52"/>
          <p:cNvSpPr txBox="1">
            <a:spLocks noGrp="1"/>
          </p:cNvSpPr>
          <p:nvPr>
            <p:ph type="subTitle" idx="4294967295"/>
          </p:nvPr>
        </p:nvSpPr>
        <p:spPr>
          <a:xfrm>
            <a:off x="1166062" y="2679404"/>
            <a:ext cx="1371733" cy="409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Spring Boot</a:t>
            </a:r>
            <a:endParaRPr lang="en" sz="1800">
              <a:solidFill>
                <a:schemeClr val="lt1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304" name="Google Shape;1304;p52"/>
          <p:cNvSpPr txBox="1">
            <a:spLocks noGrp="1"/>
          </p:cNvSpPr>
          <p:nvPr>
            <p:ph type="subTitle" idx="4294967295"/>
          </p:nvPr>
        </p:nvSpPr>
        <p:spPr>
          <a:xfrm>
            <a:off x="1284511" y="3380992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Maven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6" name="Google Shape;1306;p52"/>
          <p:cNvSpPr txBox="1">
            <a:spLocks noGrp="1"/>
          </p:cNvSpPr>
          <p:nvPr>
            <p:ph type="subTitle" idx="4294967295"/>
          </p:nvPr>
        </p:nvSpPr>
        <p:spPr>
          <a:xfrm>
            <a:off x="7131644" y="3031392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Postman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Google Shape;1298;p52">
            <a:extLst>
              <a:ext uri="{FF2B5EF4-FFF2-40B4-BE49-F238E27FC236}">
                <a16:creationId xmlns:a16="http://schemas.microsoft.com/office/drawing/2014/main" id="{B09063E0-FE25-BCF4-5CCA-45F731BEE236}"/>
              </a:ext>
            </a:extLst>
          </p:cNvPr>
          <p:cNvSpPr/>
          <p:nvPr/>
        </p:nvSpPr>
        <p:spPr>
          <a:xfrm>
            <a:off x="3196688" y="227837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99;p52">
            <a:extLst>
              <a:ext uri="{FF2B5EF4-FFF2-40B4-BE49-F238E27FC236}">
                <a16:creationId xmlns:a16="http://schemas.microsoft.com/office/drawing/2014/main" id="{105410F5-E2AB-0A4F-FEB8-1475F69967D7}"/>
              </a:ext>
            </a:extLst>
          </p:cNvPr>
          <p:cNvSpPr/>
          <p:nvPr/>
        </p:nvSpPr>
        <p:spPr>
          <a:xfrm>
            <a:off x="7018844" y="229926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00;p52">
            <a:extLst>
              <a:ext uri="{FF2B5EF4-FFF2-40B4-BE49-F238E27FC236}">
                <a16:creationId xmlns:a16="http://schemas.microsoft.com/office/drawing/2014/main" id="{B564B06F-DFF4-3DA9-1E41-A48CD41901F5}"/>
              </a:ext>
            </a:extLst>
          </p:cNvPr>
          <p:cNvSpPr/>
          <p:nvPr/>
        </p:nvSpPr>
        <p:spPr>
          <a:xfrm>
            <a:off x="1166062" y="1959182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01;p52">
            <a:extLst>
              <a:ext uri="{FF2B5EF4-FFF2-40B4-BE49-F238E27FC236}">
                <a16:creationId xmlns:a16="http://schemas.microsoft.com/office/drawing/2014/main" id="{27AA6756-9C0B-87DE-F61F-41F6E78E039B}"/>
              </a:ext>
            </a:extLst>
          </p:cNvPr>
          <p:cNvSpPr/>
          <p:nvPr/>
        </p:nvSpPr>
        <p:spPr>
          <a:xfrm>
            <a:off x="3176264" y="297329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03;p52">
            <a:extLst>
              <a:ext uri="{FF2B5EF4-FFF2-40B4-BE49-F238E27FC236}">
                <a16:creationId xmlns:a16="http://schemas.microsoft.com/office/drawing/2014/main" id="{75F13F88-C2F8-7773-E56E-1211C8BD710A}"/>
              </a:ext>
            </a:extLst>
          </p:cNvPr>
          <p:cNvSpPr txBox="1">
            <a:spLocks/>
          </p:cNvSpPr>
          <p:nvPr/>
        </p:nvSpPr>
        <p:spPr>
          <a:xfrm>
            <a:off x="1284511" y="1986844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en-GB" sz="1800">
                <a:solidFill>
                  <a:schemeClr val="lt1"/>
                </a:solidFill>
                <a:latin typeface="Oswald"/>
              </a:rPr>
              <a:t>Java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Google Shape;1304;p52">
            <a:extLst>
              <a:ext uri="{FF2B5EF4-FFF2-40B4-BE49-F238E27FC236}">
                <a16:creationId xmlns:a16="http://schemas.microsoft.com/office/drawing/2014/main" id="{647A82E8-CF29-53F5-15FF-5BA814B5970C}"/>
              </a:ext>
            </a:extLst>
          </p:cNvPr>
          <p:cNvSpPr txBox="1">
            <a:spLocks/>
          </p:cNvSpPr>
          <p:nvPr/>
        </p:nvSpPr>
        <p:spPr>
          <a:xfrm>
            <a:off x="3301262" y="2338375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</a:p>
        </p:txBody>
      </p:sp>
      <p:sp>
        <p:nvSpPr>
          <p:cNvPr id="8" name="Google Shape;1305;p52">
            <a:extLst>
              <a:ext uri="{FF2B5EF4-FFF2-40B4-BE49-F238E27FC236}">
                <a16:creationId xmlns:a16="http://schemas.microsoft.com/office/drawing/2014/main" id="{8395AA66-BC9A-7D2C-5AF8-B4805900006F}"/>
              </a:ext>
            </a:extLst>
          </p:cNvPr>
          <p:cNvSpPr txBox="1">
            <a:spLocks/>
          </p:cNvSpPr>
          <p:nvPr/>
        </p:nvSpPr>
        <p:spPr>
          <a:xfrm>
            <a:off x="3266646" y="3031723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Flyway</a:t>
            </a:r>
          </a:p>
        </p:txBody>
      </p:sp>
      <p:sp>
        <p:nvSpPr>
          <p:cNvPr id="9" name="Google Shape;1306;p52">
            <a:extLst>
              <a:ext uri="{FF2B5EF4-FFF2-40B4-BE49-F238E27FC236}">
                <a16:creationId xmlns:a16="http://schemas.microsoft.com/office/drawing/2014/main" id="{DF1293EA-463B-D06F-58EA-0B571A6DD80E}"/>
              </a:ext>
            </a:extLst>
          </p:cNvPr>
          <p:cNvSpPr txBox="1">
            <a:spLocks/>
          </p:cNvSpPr>
          <p:nvPr/>
        </p:nvSpPr>
        <p:spPr>
          <a:xfrm>
            <a:off x="7085473" y="2315908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Mockito</a:t>
            </a:r>
          </a:p>
        </p:txBody>
      </p:sp>
      <p:sp>
        <p:nvSpPr>
          <p:cNvPr id="11" name="Google Shape;1298;p52">
            <a:extLst>
              <a:ext uri="{FF2B5EF4-FFF2-40B4-BE49-F238E27FC236}">
                <a16:creationId xmlns:a16="http://schemas.microsoft.com/office/drawing/2014/main" id="{39DD0B4E-F1AA-AD4A-E5A5-932F26B282CB}"/>
              </a:ext>
            </a:extLst>
          </p:cNvPr>
          <p:cNvSpPr/>
          <p:nvPr/>
        </p:nvSpPr>
        <p:spPr>
          <a:xfrm>
            <a:off x="5113275" y="301658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7A328"/>
              </a:solidFill>
            </a:endParaRPr>
          </a:p>
        </p:txBody>
      </p:sp>
      <p:sp>
        <p:nvSpPr>
          <p:cNvPr id="13" name="Google Shape;1300;p52">
            <a:extLst>
              <a:ext uri="{FF2B5EF4-FFF2-40B4-BE49-F238E27FC236}">
                <a16:creationId xmlns:a16="http://schemas.microsoft.com/office/drawing/2014/main" id="{4D5C1FDC-33C9-4C2E-87F7-FDEAA4477DD7}"/>
              </a:ext>
            </a:extLst>
          </p:cNvPr>
          <p:cNvSpPr/>
          <p:nvPr/>
        </p:nvSpPr>
        <p:spPr>
          <a:xfrm>
            <a:off x="5113275" y="2294044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01;p52">
            <a:extLst>
              <a:ext uri="{FF2B5EF4-FFF2-40B4-BE49-F238E27FC236}">
                <a16:creationId xmlns:a16="http://schemas.microsoft.com/office/drawing/2014/main" id="{C8EB0838-D9B9-AE04-070C-66AEBCB691C2}"/>
              </a:ext>
            </a:extLst>
          </p:cNvPr>
          <p:cNvSpPr/>
          <p:nvPr/>
        </p:nvSpPr>
        <p:spPr>
          <a:xfrm>
            <a:off x="7018844" y="1597144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03;p52">
            <a:extLst>
              <a:ext uri="{FF2B5EF4-FFF2-40B4-BE49-F238E27FC236}">
                <a16:creationId xmlns:a16="http://schemas.microsoft.com/office/drawing/2014/main" id="{4CE4BBC3-B811-C982-888C-E9EE8A075A2B}"/>
              </a:ext>
            </a:extLst>
          </p:cNvPr>
          <p:cNvSpPr txBox="1">
            <a:spLocks/>
          </p:cNvSpPr>
          <p:nvPr/>
        </p:nvSpPr>
        <p:spPr>
          <a:xfrm>
            <a:off x="5362693" y="2338375"/>
            <a:ext cx="902737" cy="33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Logback</a:t>
            </a:r>
            <a:endParaRPr lang="en" sz="1800">
              <a:solidFill>
                <a:schemeClr val="lt1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8" name="Google Shape;1304;p52">
            <a:extLst>
              <a:ext uri="{FF2B5EF4-FFF2-40B4-BE49-F238E27FC236}">
                <a16:creationId xmlns:a16="http://schemas.microsoft.com/office/drawing/2014/main" id="{D99C0030-FD0F-0346-040F-74B6CF37795A}"/>
              </a:ext>
            </a:extLst>
          </p:cNvPr>
          <p:cNvSpPr txBox="1">
            <a:spLocks/>
          </p:cNvSpPr>
          <p:nvPr/>
        </p:nvSpPr>
        <p:spPr>
          <a:xfrm>
            <a:off x="5218888" y="3023302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Swagger</a:t>
            </a:r>
          </a:p>
        </p:txBody>
      </p:sp>
      <p:sp>
        <p:nvSpPr>
          <p:cNvPr id="20" name="Google Shape;1305;p52">
            <a:extLst>
              <a:ext uri="{FF2B5EF4-FFF2-40B4-BE49-F238E27FC236}">
                <a16:creationId xmlns:a16="http://schemas.microsoft.com/office/drawing/2014/main" id="{ED5ED2B4-1590-898C-C87C-C851FABE0D94}"/>
              </a:ext>
            </a:extLst>
          </p:cNvPr>
          <p:cNvSpPr txBox="1">
            <a:spLocks/>
          </p:cNvSpPr>
          <p:nvPr/>
        </p:nvSpPr>
        <p:spPr>
          <a:xfrm>
            <a:off x="7094998" y="1597144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800">
                <a:solidFill>
                  <a:schemeClr val="lt1"/>
                </a:solidFill>
                <a:latin typeface="Oswald"/>
                <a:sym typeface="Oswald"/>
              </a:rPr>
              <a:t>Junit5</a:t>
            </a:r>
            <a:endParaRPr lang="en-US"/>
          </a:p>
        </p:txBody>
      </p:sp>
      <p:sp>
        <p:nvSpPr>
          <p:cNvPr id="10" name="Google Shape;1298;p52">
            <a:extLst>
              <a:ext uri="{FF2B5EF4-FFF2-40B4-BE49-F238E27FC236}">
                <a16:creationId xmlns:a16="http://schemas.microsoft.com/office/drawing/2014/main" id="{EE2E3FE8-BB38-D896-780F-41456E6FF4CB}"/>
              </a:ext>
            </a:extLst>
          </p:cNvPr>
          <p:cNvSpPr/>
          <p:nvPr/>
        </p:nvSpPr>
        <p:spPr>
          <a:xfrm>
            <a:off x="6949440" y="3660156"/>
            <a:ext cx="150369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04;p52">
            <a:extLst>
              <a:ext uri="{FF2B5EF4-FFF2-40B4-BE49-F238E27FC236}">
                <a16:creationId xmlns:a16="http://schemas.microsoft.com/office/drawing/2014/main" id="{FD77A92E-31AB-7DAB-B862-0D8080C7A12B}"/>
              </a:ext>
            </a:extLst>
          </p:cNvPr>
          <p:cNvSpPr txBox="1">
            <a:spLocks/>
          </p:cNvSpPr>
          <p:nvPr/>
        </p:nvSpPr>
        <p:spPr>
          <a:xfrm>
            <a:off x="6819855" y="3650879"/>
            <a:ext cx="1762860" cy="41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800" err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Testcontainers</a:t>
            </a:r>
            <a:endParaRPr lang="en-GB"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5908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FADA0B7F-F679-7ACB-40F1-3FB05D89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16" y="0"/>
            <a:ext cx="6520814" cy="5143500"/>
          </a:xfrm>
          <a:prstGeom prst="rect">
            <a:avLst/>
          </a:prstGeom>
        </p:spPr>
      </p:pic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396866" y="4051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16090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BFBFB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1680203-8D60-288F-922D-4C5E2A79B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53" r="261" b="6110"/>
          <a:stretch/>
        </p:blipFill>
        <p:spPr>
          <a:xfrm>
            <a:off x="1053319" y="0"/>
            <a:ext cx="7561722" cy="5197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5448E-5F23-CD93-027D-C3B982559695}"/>
              </a:ext>
            </a:extLst>
          </p:cNvPr>
          <p:cNvSpPr txBox="1"/>
          <p:nvPr/>
        </p:nvSpPr>
        <p:spPr>
          <a:xfrm>
            <a:off x="6601724" y="4375712"/>
            <a:ext cx="2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002060"/>
                </a:solidFill>
                <a:latin typeface="Oswald" panose="00000500000000000000" pitchFamily="2" charset="0"/>
              </a:rPr>
              <a:t>DATA BASE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0"/>
          <p:cNvSpPr txBox="1">
            <a:spLocks noGrp="1"/>
          </p:cNvSpPr>
          <p:nvPr>
            <p:ph type="title"/>
          </p:nvPr>
        </p:nvSpPr>
        <p:spPr>
          <a:xfrm>
            <a:off x="668550" y="3956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 &amp; AUTHORIZATION</a:t>
            </a:r>
            <a:endParaRPr dirty="0"/>
          </a:p>
        </p:txBody>
      </p:sp>
      <p:cxnSp>
        <p:nvCxnSpPr>
          <p:cNvPr id="1259" name="Google Shape;1259;p50"/>
          <p:cNvCxnSpPr/>
          <p:nvPr/>
        </p:nvCxnSpPr>
        <p:spPr>
          <a:xfrm rot="10800000">
            <a:off x="771450" y="2796675"/>
            <a:ext cx="760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0" name="Google Shape;1260;p50"/>
          <p:cNvSpPr txBox="1"/>
          <p:nvPr/>
        </p:nvSpPr>
        <p:spPr>
          <a:xfrm>
            <a:off x="917249" y="3034725"/>
            <a:ext cx="1406925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REGISTRATION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2" name="Google Shape;1262;p50"/>
          <p:cNvSpPr txBox="1"/>
          <p:nvPr/>
        </p:nvSpPr>
        <p:spPr>
          <a:xfrm>
            <a:off x="2369024" y="3027567"/>
            <a:ext cx="1406924" cy="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VERIFICATION EMAIL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6" name="Google Shape;1266;p50"/>
          <p:cNvSpPr txBox="1"/>
          <p:nvPr/>
        </p:nvSpPr>
        <p:spPr>
          <a:xfrm>
            <a:off x="5407125" y="30347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8" name="Google Shape;1268;p50"/>
          <p:cNvSpPr txBox="1"/>
          <p:nvPr/>
        </p:nvSpPr>
        <p:spPr>
          <a:xfrm>
            <a:off x="6490181" y="2766975"/>
            <a:ext cx="2183777" cy="90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ACCESS SECURED ENDPOINTS</a:t>
            </a:r>
            <a:endParaRPr sz="1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0" name="Google Shape;1270;p50"/>
          <p:cNvSpPr/>
          <p:nvPr/>
        </p:nvSpPr>
        <p:spPr>
          <a:xfrm>
            <a:off x="1459650" y="2677575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0"/>
          <p:cNvSpPr/>
          <p:nvPr/>
        </p:nvSpPr>
        <p:spPr>
          <a:xfrm>
            <a:off x="2956275" y="2677575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50"/>
          <p:cNvSpPr/>
          <p:nvPr/>
        </p:nvSpPr>
        <p:spPr>
          <a:xfrm>
            <a:off x="4452900" y="2677575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50"/>
          <p:cNvSpPr/>
          <p:nvPr/>
        </p:nvSpPr>
        <p:spPr>
          <a:xfrm>
            <a:off x="5949525" y="2677575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50"/>
          <p:cNvSpPr/>
          <p:nvPr/>
        </p:nvSpPr>
        <p:spPr>
          <a:xfrm>
            <a:off x="7446150" y="2677575"/>
            <a:ext cx="238200" cy="2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791;p78">
            <a:extLst>
              <a:ext uri="{FF2B5EF4-FFF2-40B4-BE49-F238E27FC236}">
                <a16:creationId xmlns:a16="http://schemas.microsoft.com/office/drawing/2014/main" id="{D063533D-5395-9EB1-3DF8-1B3E346C31C9}"/>
              </a:ext>
            </a:extLst>
          </p:cNvPr>
          <p:cNvGrpSpPr/>
          <p:nvPr/>
        </p:nvGrpSpPr>
        <p:grpSpPr>
          <a:xfrm>
            <a:off x="1459650" y="2054913"/>
            <a:ext cx="417276" cy="411012"/>
            <a:chOff x="2139425" y="2682250"/>
            <a:chExt cx="298549" cy="29615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" name="Google Shape;10792;p78">
              <a:extLst>
                <a:ext uri="{FF2B5EF4-FFF2-40B4-BE49-F238E27FC236}">
                  <a16:creationId xmlns:a16="http://schemas.microsoft.com/office/drawing/2014/main" id="{9D869209-D937-A987-167F-69588DD8E9D4}"/>
                </a:ext>
              </a:extLst>
            </p:cNvPr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793;p78">
              <a:extLst>
                <a:ext uri="{FF2B5EF4-FFF2-40B4-BE49-F238E27FC236}">
                  <a16:creationId xmlns:a16="http://schemas.microsoft.com/office/drawing/2014/main" id="{2B6B09BE-ECEF-8844-D47D-7B4FF92B1FA2}"/>
                </a:ext>
              </a:extLst>
            </p:cNvPr>
            <p:cNvSpPr/>
            <p:nvPr/>
          </p:nvSpPr>
          <p:spPr>
            <a:xfrm>
              <a:off x="2280424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794;p78">
              <a:extLst>
                <a:ext uri="{FF2B5EF4-FFF2-40B4-BE49-F238E27FC236}">
                  <a16:creationId xmlns:a16="http://schemas.microsoft.com/office/drawing/2014/main" id="{0719D0CF-A1C5-A07C-725C-18BC6D3A77D0}"/>
                </a:ext>
              </a:extLst>
            </p:cNvPr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95;p78">
              <a:extLst>
                <a:ext uri="{FF2B5EF4-FFF2-40B4-BE49-F238E27FC236}">
                  <a16:creationId xmlns:a16="http://schemas.microsoft.com/office/drawing/2014/main" id="{0334F6E2-E35A-C416-C082-A7A39B354BB0}"/>
                </a:ext>
              </a:extLst>
            </p:cNvPr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64;p50">
            <a:extLst>
              <a:ext uri="{FF2B5EF4-FFF2-40B4-BE49-F238E27FC236}">
                <a16:creationId xmlns:a16="http://schemas.microsoft.com/office/drawing/2014/main" id="{B5AD5AC0-F1CF-17B1-43CF-72F306CFE9E1}"/>
              </a:ext>
            </a:extLst>
          </p:cNvPr>
          <p:cNvSpPr txBox="1"/>
          <p:nvPr/>
        </p:nvSpPr>
        <p:spPr>
          <a:xfrm>
            <a:off x="3555320" y="3037209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VERIFIED USER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" name="Google Shape;10842;p79">
            <a:extLst>
              <a:ext uri="{FF2B5EF4-FFF2-40B4-BE49-F238E27FC236}">
                <a16:creationId xmlns:a16="http://schemas.microsoft.com/office/drawing/2014/main" id="{CAE95B58-8923-0EF4-A5D2-9D848E3C2217}"/>
              </a:ext>
            </a:extLst>
          </p:cNvPr>
          <p:cNvGrpSpPr/>
          <p:nvPr/>
        </p:nvGrpSpPr>
        <p:grpSpPr>
          <a:xfrm>
            <a:off x="2883567" y="2072202"/>
            <a:ext cx="377837" cy="398362"/>
            <a:chOff x="-35854750" y="2272675"/>
            <a:chExt cx="293000" cy="291450"/>
          </a:xfrm>
          <a:solidFill>
            <a:schemeClr val="accent2"/>
          </a:solidFill>
        </p:grpSpPr>
        <p:sp>
          <p:nvSpPr>
            <p:cNvPr id="9" name="Google Shape;10843;p79">
              <a:extLst>
                <a:ext uri="{FF2B5EF4-FFF2-40B4-BE49-F238E27FC236}">
                  <a16:creationId xmlns:a16="http://schemas.microsoft.com/office/drawing/2014/main" id="{9DA85E04-ABDB-C014-05D4-B4DEFEE53C5A}"/>
                </a:ext>
              </a:extLst>
            </p:cNvPr>
            <p:cNvSpPr/>
            <p:nvPr/>
          </p:nvSpPr>
          <p:spPr>
            <a:xfrm>
              <a:off x="-35854750" y="2272675"/>
              <a:ext cx="293000" cy="291450"/>
            </a:xfrm>
            <a:custGeom>
              <a:avLst/>
              <a:gdLst/>
              <a:ahLst/>
              <a:cxnLst/>
              <a:rect l="l" t="t" r="r" b="b"/>
              <a:pathLst>
                <a:path w="11720" h="11658" extrusionOk="0">
                  <a:moveTo>
                    <a:pt x="5844" y="654"/>
                  </a:moveTo>
                  <a:cubicBezTo>
                    <a:pt x="6144" y="654"/>
                    <a:pt x="6443" y="773"/>
                    <a:pt x="6679" y="1009"/>
                  </a:cubicBezTo>
                  <a:lnTo>
                    <a:pt x="7057" y="1355"/>
                  </a:lnTo>
                  <a:lnTo>
                    <a:pt x="4600" y="1355"/>
                  </a:lnTo>
                  <a:lnTo>
                    <a:pt x="5009" y="1009"/>
                  </a:lnTo>
                  <a:cubicBezTo>
                    <a:pt x="5246" y="773"/>
                    <a:pt x="5545" y="654"/>
                    <a:pt x="5844" y="654"/>
                  </a:cubicBezTo>
                  <a:close/>
                  <a:moveTo>
                    <a:pt x="2080" y="3939"/>
                  </a:moveTo>
                  <a:lnTo>
                    <a:pt x="2080" y="6365"/>
                  </a:lnTo>
                  <a:lnTo>
                    <a:pt x="819" y="5136"/>
                  </a:lnTo>
                  <a:lnTo>
                    <a:pt x="2080" y="3939"/>
                  </a:lnTo>
                  <a:close/>
                  <a:moveTo>
                    <a:pt x="9609" y="3876"/>
                  </a:moveTo>
                  <a:lnTo>
                    <a:pt x="10869" y="5136"/>
                  </a:lnTo>
                  <a:lnTo>
                    <a:pt x="9609" y="6365"/>
                  </a:lnTo>
                  <a:lnTo>
                    <a:pt x="9609" y="3876"/>
                  </a:lnTo>
                  <a:close/>
                  <a:moveTo>
                    <a:pt x="8570" y="2080"/>
                  </a:moveTo>
                  <a:cubicBezTo>
                    <a:pt x="8790" y="2080"/>
                    <a:pt x="8948" y="2238"/>
                    <a:pt x="8948" y="2427"/>
                  </a:cubicBezTo>
                  <a:lnTo>
                    <a:pt x="8948" y="7089"/>
                  </a:lnTo>
                  <a:lnTo>
                    <a:pt x="8286" y="7751"/>
                  </a:lnTo>
                  <a:cubicBezTo>
                    <a:pt x="7593" y="7152"/>
                    <a:pt x="6774" y="6837"/>
                    <a:pt x="5860" y="6837"/>
                  </a:cubicBezTo>
                  <a:cubicBezTo>
                    <a:pt x="4978" y="6837"/>
                    <a:pt x="4127" y="7152"/>
                    <a:pt x="3466" y="7751"/>
                  </a:cubicBezTo>
                  <a:lnTo>
                    <a:pt x="2804" y="7089"/>
                  </a:lnTo>
                  <a:lnTo>
                    <a:pt x="2804" y="2427"/>
                  </a:lnTo>
                  <a:cubicBezTo>
                    <a:pt x="2804" y="2238"/>
                    <a:pt x="2962" y="2080"/>
                    <a:pt x="3119" y="2080"/>
                  </a:cubicBezTo>
                  <a:close/>
                  <a:moveTo>
                    <a:pt x="693" y="5987"/>
                  </a:moveTo>
                  <a:lnTo>
                    <a:pt x="2993" y="8223"/>
                  </a:lnTo>
                  <a:lnTo>
                    <a:pt x="693" y="10492"/>
                  </a:lnTo>
                  <a:lnTo>
                    <a:pt x="693" y="5987"/>
                  </a:lnTo>
                  <a:close/>
                  <a:moveTo>
                    <a:pt x="11027" y="5987"/>
                  </a:moveTo>
                  <a:lnTo>
                    <a:pt x="11027" y="10492"/>
                  </a:lnTo>
                  <a:lnTo>
                    <a:pt x="8727" y="8223"/>
                  </a:lnTo>
                  <a:lnTo>
                    <a:pt x="11027" y="5987"/>
                  </a:lnTo>
                  <a:close/>
                  <a:moveTo>
                    <a:pt x="5829" y="7499"/>
                  </a:moveTo>
                  <a:cubicBezTo>
                    <a:pt x="6616" y="7499"/>
                    <a:pt x="7309" y="7814"/>
                    <a:pt x="7876" y="8381"/>
                  </a:cubicBezTo>
                  <a:lnTo>
                    <a:pt x="10523" y="10964"/>
                  </a:lnTo>
                  <a:lnTo>
                    <a:pt x="1166" y="10964"/>
                  </a:lnTo>
                  <a:lnTo>
                    <a:pt x="3781" y="8381"/>
                  </a:lnTo>
                  <a:cubicBezTo>
                    <a:pt x="4316" y="7814"/>
                    <a:pt x="5041" y="7499"/>
                    <a:pt x="5829" y="7499"/>
                  </a:cubicBezTo>
                  <a:close/>
                  <a:moveTo>
                    <a:pt x="5864" y="1"/>
                  </a:moveTo>
                  <a:cubicBezTo>
                    <a:pt x="5380" y="1"/>
                    <a:pt x="4899" y="190"/>
                    <a:pt x="4537" y="568"/>
                  </a:cubicBezTo>
                  <a:lnTo>
                    <a:pt x="3655" y="1387"/>
                  </a:lnTo>
                  <a:lnTo>
                    <a:pt x="3119" y="1387"/>
                  </a:lnTo>
                  <a:cubicBezTo>
                    <a:pt x="2552" y="1387"/>
                    <a:pt x="2080" y="1859"/>
                    <a:pt x="2080" y="2427"/>
                  </a:cubicBezTo>
                  <a:lnTo>
                    <a:pt x="2080" y="2962"/>
                  </a:lnTo>
                  <a:lnTo>
                    <a:pt x="315" y="4726"/>
                  </a:lnTo>
                  <a:cubicBezTo>
                    <a:pt x="126" y="4915"/>
                    <a:pt x="0" y="5136"/>
                    <a:pt x="0" y="5420"/>
                  </a:cubicBezTo>
                  <a:lnTo>
                    <a:pt x="0" y="10618"/>
                  </a:lnTo>
                  <a:cubicBezTo>
                    <a:pt x="32" y="11216"/>
                    <a:pt x="473" y="11657"/>
                    <a:pt x="1071" y="11657"/>
                  </a:cubicBezTo>
                  <a:lnTo>
                    <a:pt x="10680" y="11657"/>
                  </a:lnTo>
                  <a:cubicBezTo>
                    <a:pt x="11216" y="11657"/>
                    <a:pt x="11720" y="11185"/>
                    <a:pt x="11720" y="10618"/>
                  </a:cubicBezTo>
                  <a:lnTo>
                    <a:pt x="11720" y="5420"/>
                  </a:lnTo>
                  <a:cubicBezTo>
                    <a:pt x="11720" y="5136"/>
                    <a:pt x="11626" y="4915"/>
                    <a:pt x="11405" y="4726"/>
                  </a:cubicBezTo>
                  <a:lnTo>
                    <a:pt x="9641" y="2962"/>
                  </a:lnTo>
                  <a:lnTo>
                    <a:pt x="9641" y="2427"/>
                  </a:lnTo>
                  <a:cubicBezTo>
                    <a:pt x="9641" y="1859"/>
                    <a:pt x="9168" y="1387"/>
                    <a:pt x="8633" y="1387"/>
                  </a:cubicBezTo>
                  <a:lnTo>
                    <a:pt x="8065" y="1387"/>
                  </a:lnTo>
                  <a:lnTo>
                    <a:pt x="7215" y="568"/>
                  </a:lnTo>
                  <a:cubicBezTo>
                    <a:pt x="6837" y="190"/>
                    <a:pt x="6348" y="1"/>
                    <a:pt x="58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44;p79">
              <a:extLst>
                <a:ext uri="{FF2B5EF4-FFF2-40B4-BE49-F238E27FC236}">
                  <a16:creationId xmlns:a16="http://schemas.microsoft.com/office/drawing/2014/main" id="{5640FBF9-F6BE-8EE6-9F34-93CFBB8EB736}"/>
                </a:ext>
              </a:extLst>
            </p:cNvPr>
            <p:cNvSpPr/>
            <p:nvPr/>
          </p:nvSpPr>
          <p:spPr>
            <a:xfrm>
              <a:off x="-35733475" y="2340425"/>
              <a:ext cx="51225" cy="68550"/>
            </a:xfrm>
            <a:custGeom>
              <a:avLst/>
              <a:gdLst/>
              <a:ahLst/>
              <a:cxnLst/>
              <a:rect l="l" t="t" r="r" b="b"/>
              <a:pathLst>
                <a:path w="2049" h="2742" extrusionOk="0">
                  <a:moveTo>
                    <a:pt x="1009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260"/>
                    <a:pt x="158" y="1418"/>
                    <a:pt x="316" y="1418"/>
                  </a:cubicBezTo>
                  <a:cubicBezTo>
                    <a:pt x="505" y="1418"/>
                    <a:pt x="663" y="1260"/>
                    <a:pt x="663" y="1040"/>
                  </a:cubicBezTo>
                  <a:cubicBezTo>
                    <a:pt x="663" y="851"/>
                    <a:pt x="820" y="693"/>
                    <a:pt x="1009" y="693"/>
                  </a:cubicBezTo>
                  <a:cubicBezTo>
                    <a:pt x="1198" y="693"/>
                    <a:pt x="1356" y="851"/>
                    <a:pt x="1356" y="1040"/>
                  </a:cubicBezTo>
                  <a:cubicBezTo>
                    <a:pt x="1356" y="1229"/>
                    <a:pt x="1293" y="1323"/>
                    <a:pt x="1135" y="1386"/>
                  </a:cubicBezTo>
                  <a:cubicBezTo>
                    <a:pt x="852" y="1449"/>
                    <a:pt x="663" y="1733"/>
                    <a:pt x="663" y="2016"/>
                  </a:cubicBezTo>
                  <a:lnTo>
                    <a:pt x="663" y="2394"/>
                  </a:lnTo>
                  <a:cubicBezTo>
                    <a:pt x="663" y="2583"/>
                    <a:pt x="820" y="2741"/>
                    <a:pt x="1009" y="2741"/>
                  </a:cubicBezTo>
                  <a:cubicBezTo>
                    <a:pt x="1230" y="2741"/>
                    <a:pt x="1387" y="2583"/>
                    <a:pt x="1387" y="2394"/>
                  </a:cubicBezTo>
                  <a:lnTo>
                    <a:pt x="1387" y="2016"/>
                  </a:lnTo>
                  <a:cubicBezTo>
                    <a:pt x="1765" y="1827"/>
                    <a:pt x="2049" y="1449"/>
                    <a:pt x="2049" y="1008"/>
                  </a:cubicBezTo>
                  <a:cubicBezTo>
                    <a:pt x="2049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45;p79">
              <a:extLst>
                <a:ext uri="{FF2B5EF4-FFF2-40B4-BE49-F238E27FC236}">
                  <a16:creationId xmlns:a16="http://schemas.microsoft.com/office/drawing/2014/main" id="{95513E96-A6E3-CE0A-878D-E96765460897}"/>
                </a:ext>
              </a:extLst>
            </p:cNvPr>
            <p:cNvSpPr/>
            <p:nvPr/>
          </p:nvSpPr>
          <p:spPr>
            <a:xfrm>
              <a:off x="-35716925" y="2418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0286;p77">
            <a:extLst>
              <a:ext uri="{FF2B5EF4-FFF2-40B4-BE49-F238E27FC236}">
                <a16:creationId xmlns:a16="http://schemas.microsoft.com/office/drawing/2014/main" id="{4C7B5D8C-62EA-E943-69D6-C00363AB4AF1}"/>
              </a:ext>
            </a:extLst>
          </p:cNvPr>
          <p:cNvGrpSpPr/>
          <p:nvPr/>
        </p:nvGrpSpPr>
        <p:grpSpPr>
          <a:xfrm>
            <a:off x="4383081" y="2061626"/>
            <a:ext cx="377837" cy="398361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13" name="Google Shape;10287;p77">
              <a:extLst>
                <a:ext uri="{FF2B5EF4-FFF2-40B4-BE49-F238E27FC236}">
                  <a16:creationId xmlns:a16="http://schemas.microsoft.com/office/drawing/2014/main" id="{ECE08931-8CB1-C8B9-1B06-C0CC75D9E90C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88;p77">
              <a:extLst>
                <a:ext uri="{FF2B5EF4-FFF2-40B4-BE49-F238E27FC236}">
                  <a16:creationId xmlns:a16="http://schemas.microsoft.com/office/drawing/2014/main" id="{7CB1BBD6-E997-880B-E63F-40F7897480AE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1926;p82">
            <a:extLst>
              <a:ext uri="{FF2B5EF4-FFF2-40B4-BE49-F238E27FC236}">
                <a16:creationId xmlns:a16="http://schemas.microsoft.com/office/drawing/2014/main" id="{02F579E4-8565-D5BA-E33C-CC832F159D08}"/>
              </a:ext>
            </a:extLst>
          </p:cNvPr>
          <p:cNvSpPr/>
          <p:nvPr/>
        </p:nvSpPr>
        <p:spPr>
          <a:xfrm>
            <a:off x="5879706" y="2110871"/>
            <a:ext cx="377837" cy="398360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815;p82">
            <a:extLst>
              <a:ext uri="{FF2B5EF4-FFF2-40B4-BE49-F238E27FC236}">
                <a16:creationId xmlns:a16="http://schemas.microsoft.com/office/drawing/2014/main" id="{0B2320D5-802E-2E70-FCAA-6DAD89BB7832}"/>
              </a:ext>
            </a:extLst>
          </p:cNvPr>
          <p:cNvSpPr/>
          <p:nvPr/>
        </p:nvSpPr>
        <p:spPr>
          <a:xfrm>
            <a:off x="7362342" y="2083706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72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3"/>
          <p:cNvSpPr txBox="1">
            <a:spLocks noGrp="1"/>
          </p:cNvSpPr>
          <p:nvPr>
            <p:ph type="title"/>
          </p:nvPr>
        </p:nvSpPr>
        <p:spPr>
          <a:xfrm>
            <a:off x="660730" y="2976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320" name="Google Shape;1320;p53"/>
          <p:cNvSpPr txBox="1">
            <a:spLocks noGrp="1"/>
          </p:cNvSpPr>
          <p:nvPr>
            <p:ph type="subTitle" idx="4294967295"/>
          </p:nvPr>
        </p:nvSpPr>
        <p:spPr>
          <a:xfrm>
            <a:off x="1762190" y="1252085"/>
            <a:ext cx="1452899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REGISTRATION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1" name="Google Shape;1321;p53"/>
          <p:cNvSpPr txBox="1">
            <a:spLocks noGrp="1"/>
          </p:cNvSpPr>
          <p:nvPr>
            <p:ph type="subTitle" idx="4294967295"/>
          </p:nvPr>
        </p:nvSpPr>
        <p:spPr>
          <a:xfrm>
            <a:off x="5825193" y="1252085"/>
            <a:ext cx="1990314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VERIFICATION EMAIL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31" name="Google Shape;1331;p53"/>
          <p:cNvCxnSpPr>
            <a:cxnSpLocks/>
          </p:cNvCxnSpPr>
          <p:nvPr/>
        </p:nvCxnSpPr>
        <p:spPr>
          <a:xfrm>
            <a:off x="3539345" y="1437142"/>
            <a:ext cx="1823326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1327;p53">
            <a:extLst>
              <a:ext uri="{FF2B5EF4-FFF2-40B4-BE49-F238E27FC236}">
                <a16:creationId xmlns:a16="http://schemas.microsoft.com/office/drawing/2014/main" id="{66459805-41AD-C73F-334E-FED1CF9A379F}"/>
              </a:ext>
            </a:extLst>
          </p:cNvPr>
          <p:cNvSpPr txBox="1">
            <a:spLocks/>
          </p:cNvSpPr>
          <p:nvPr/>
        </p:nvSpPr>
        <p:spPr>
          <a:xfrm>
            <a:off x="1883315" y="2374461"/>
            <a:ext cx="120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</a:p>
        </p:txBody>
      </p:sp>
      <p:cxnSp>
        <p:nvCxnSpPr>
          <p:cNvPr id="3" name="Google Shape;1329;p53">
            <a:extLst>
              <a:ext uri="{FF2B5EF4-FFF2-40B4-BE49-F238E27FC236}">
                <a16:creationId xmlns:a16="http://schemas.microsoft.com/office/drawing/2014/main" id="{65589AD9-F734-F649-C499-D05F5BA63126}"/>
              </a:ext>
            </a:extLst>
          </p:cNvPr>
          <p:cNvCxnSpPr>
            <a:cxnSpLocks/>
          </p:cNvCxnSpPr>
          <p:nvPr/>
        </p:nvCxnSpPr>
        <p:spPr>
          <a:xfrm>
            <a:off x="3539345" y="2569311"/>
            <a:ext cx="182332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" name="Google Shape;1320;p53">
            <a:extLst>
              <a:ext uri="{FF2B5EF4-FFF2-40B4-BE49-F238E27FC236}">
                <a16:creationId xmlns:a16="http://schemas.microsoft.com/office/drawing/2014/main" id="{66E70D58-5577-2528-BD08-91F092D10771}"/>
              </a:ext>
            </a:extLst>
          </p:cNvPr>
          <p:cNvSpPr txBox="1">
            <a:spLocks/>
          </p:cNvSpPr>
          <p:nvPr/>
        </p:nvSpPr>
        <p:spPr>
          <a:xfrm>
            <a:off x="3476034" y="1607828"/>
            <a:ext cx="1985454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6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JWT REGISTER TOKEN</a:t>
            </a:r>
          </a:p>
        </p:txBody>
      </p:sp>
      <p:sp>
        <p:nvSpPr>
          <p:cNvPr id="27" name="Google Shape;1327;p53">
            <a:extLst>
              <a:ext uri="{FF2B5EF4-FFF2-40B4-BE49-F238E27FC236}">
                <a16:creationId xmlns:a16="http://schemas.microsoft.com/office/drawing/2014/main" id="{E526FC5C-3904-7727-BB66-DFAD4DBFB030}"/>
              </a:ext>
            </a:extLst>
          </p:cNvPr>
          <p:cNvSpPr txBox="1">
            <a:spLocks/>
          </p:cNvSpPr>
          <p:nvPr/>
        </p:nvSpPr>
        <p:spPr>
          <a:xfrm>
            <a:off x="3561017" y="2693825"/>
            <a:ext cx="1718187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6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JWT LOGIN TOKEN</a:t>
            </a:r>
          </a:p>
        </p:txBody>
      </p:sp>
      <p:sp>
        <p:nvSpPr>
          <p:cNvPr id="28" name="Google Shape;1327;p53">
            <a:extLst>
              <a:ext uri="{FF2B5EF4-FFF2-40B4-BE49-F238E27FC236}">
                <a16:creationId xmlns:a16="http://schemas.microsoft.com/office/drawing/2014/main" id="{2534B1C2-BBA4-09EE-445C-D27BEB2E56CE}"/>
              </a:ext>
            </a:extLst>
          </p:cNvPr>
          <p:cNvSpPr txBox="1">
            <a:spLocks/>
          </p:cNvSpPr>
          <p:nvPr/>
        </p:nvSpPr>
        <p:spPr>
          <a:xfrm>
            <a:off x="5567333" y="2358833"/>
            <a:ext cx="2506033" cy="51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ACCES SCURED ENDPOINTS</a:t>
            </a:r>
          </a:p>
        </p:txBody>
      </p:sp>
      <p:sp>
        <p:nvSpPr>
          <p:cNvPr id="46" name="Google Shape;1327;p53">
            <a:extLst>
              <a:ext uri="{FF2B5EF4-FFF2-40B4-BE49-F238E27FC236}">
                <a16:creationId xmlns:a16="http://schemas.microsoft.com/office/drawing/2014/main" id="{C6A8E5B1-E209-D3B5-A6E1-CB73FC9F81E1}"/>
              </a:ext>
            </a:extLst>
          </p:cNvPr>
          <p:cNvSpPr txBox="1">
            <a:spLocks/>
          </p:cNvSpPr>
          <p:nvPr/>
        </p:nvSpPr>
        <p:spPr>
          <a:xfrm>
            <a:off x="1341143" y="3376611"/>
            <a:ext cx="2052598" cy="44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80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FORGOT</a:t>
            </a:r>
            <a:r>
              <a:rPr 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GB" sz="180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PASSWORD</a:t>
            </a:r>
          </a:p>
        </p:txBody>
      </p:sp>
      <p:cxnSp>
        <p:nvCxnSpPr>
          <p:cNvPr id="47" name="Google Shape;1329;p53">
            <a:extLst>
              <a:ext uri="{FF2B5EF4-FFF2-40B4-BE49-F238E27FC236}">
                <a16:creationId xmlns:a16="http://schemas.microsoft.com/office/drawing/2014/main" id="{E7FBB0F6-929F-71A6-3F9D-0C61854DDCF0}"/>
              </a:ext>
            </a:extLst>
          </p:cNvPr>
          <p:cNvCxnSpPr>
            <a:cxnSpLocks/>
          </p:cNvCxnSpPr>
          <p:nvPr/>
        </p:nvCxnSpPr>
        <p:spPr>
          <a:xfrm flipV="1">
            <a:off x="3520003" y="3637448"/>
            <a:ext cx="1888154" cy="3601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" name="Google Shape;1327;p53">
            <a:extLst>
              <a:ext uri="{FF2B5EF4-FFF2-40B4-BE49-F238E27FC236}">
                <a16:creationId xmlns:a16="http://schemas.microsoft.com/office/drawing/2014/main" id="{5638B14E-7904-29F2-9BED-68DB00858EBF}"/>
              </a:ext>
            </a:extLst>
          </p:cNvPr>
          <p:cNvSpPr txBox="1">
            <a:spLocks/>
          </p:cNvSpPr>
          <p:nvPr/>
        </p:nvSpPr>
        <p:spPr>
          <a:xfrm>
            <a:off x="3772528" y="3743779"/>
            <a:ext cx="1480404" cy="81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60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JWT</a:t>
            </a:r>
          </a:p>
          <a:p>
            <a:pPr marL="0" indent="0" algn="ctr">
              <a:buFont typeface="Roboto"/>
              <a:buNone/>
            </a:pPr>
            <a:r>
              <a:rPr lang="en-GB" sz="160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 PASSWORD RESET TOKEN</a:t>
            </a:r>
          </a:p>
        </p:txBody>
      </p:sp>
      <p:sp>
        <p:nvSpPr>
          <p:cNvPr id="49" name="Google Shape;1327;p53">
            <a:extLst>
              <a:ext uri="{FF2B5EF4-FFF2-40B4-BE49-F238E27FC236}">
                <a16:creationId xmlns:a16="http://schemas.microsoft.com/office/drawing/2014/main" id="{0CC52FAD-4233-0CEA-E16B-64E6F9EBC9E2}"/>
              </a:ext>
            </a:extLst>
          </p:cNvPr>
          <p:cNvSpPr txBox="1">
            <a:spLocks/>
          </p:cNvSpPr>
          <p:nvPr/>
        </p:nvSpPr>
        <p:spPr>
          <a:xfrm>
            <a:off x="5505457" y="3382429"/>
            <a:ext cx="2506033" cy="51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GB" sz="180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VIA EMAIL</a:t>
            </a:r>
          </a:p>
        </p:txBody>
      </p:sp>
    </p:spTree>
    <p:extLst>
      <p:ext uri="{BB962C8B-B14F-4D97-AF65-F5344CB8AC3E}">
        <p14:creationId xmlns:p14="http://schemas.microsoft.com/office/powerpoint/2010/main" val="22503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7"/>
          <p:cNvSpPr txBox="1">
            <a:spLocks noGrp="1"/>
          </p:cNvSpPr>
          <p:nvPr>
            <p:ph type="title" idx="3"/>
          </p:nvPr>
        </p:nvSpPr>
        <p:spPr>
          <a:xfrm>
            <a:off x="3058530" y="1533127"/>
            <a:ext cx="303976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HASHED PASSWORDS</a:t>
            </a:r>
            <a:endParaRPr/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591407" y="4631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705A44-D223-7EC9-2C59-6981F6CF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78179"/>
              </p:ext>
            </p:extLst>
          </p:nvPr>
        </p:nvGraphicFramePr>
        <p:xfrm>
          <a:off x="1581418" y="3625794"/>
          <a:ext cx="6128728" cy="304800"/>
        </p:xfrm>
        <a:graphic>
          <a:graphicData uri="http://schemas.openxmlformats.org/drawingml/2006/table">
            <a:tbl>
              <a:tblPr/>
              <a:tblGrid>
                <a:gridCol w="6128728">
                  <a:extLst>
                    <a:ext uri="{9D8B030D-6E8A-4147-A177-3AD203B41FA5}">
                      <a16:colId xmlns:a16="http://schemas.microsoft.com/office/drawing/2014/main" val="3098694136"/>
                    </a:ext>
                  </a:extLst>
                </a:gridCol>
              </a:tblGrid>
              <a:tr h="20328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$2a$12$zBlNc58hylAB2zZtSaJ8XeKi60qJeiqI/LUD54Kp34nOvMonoSNkC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6609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BFE5AD8-9BAD-D668-2CF7-D0BB09397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25936"/>
              </p:ext>
            </p:extLst>
          </p:nvPr>
        </p:nvGraphicFramePr>
        <p:xfrm>
          <a:off x="1581418" y="2241748"/>
          <a:ext cx="6128728" cy="304800"/>
        </p:xfrm>
        <a:graphic>
          <a:graphicData uri="http://schemas.openxmlformats.org/drawingml/2006/table">
            <a:tbl>
              <a:tblPr/>
              <a:tblGrid>
                <a:gridCol w="6128728">
                  <a:extLst>
                    <a:ext uri="{9D8B030D-6E8A-4147-A177-3AD203B41FA5}">
                      <a16:colId xmlns:a16="http://schemas.microsoft.com/office/drawing/2014/main" val="3098694136"/>
                    </a:ext>
                  </a:extLst>
                </a:gridCol>
              </a:tblGrid>
              <a:tr h="2032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“password”: “rawpassword”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66095"/>
                  </a:ext>
                </a:extLst>
              </a:tr>
            </a:tbl>
          </a:graphicData>
        </a:graphic>
      </p:graphicFrame>
      <p:sp>
        <p:nvSpPr>
          <p:cNvPr id="22" name="Arrow: Down 21">
            <a:extLst>
              <a:ext uri="{FF2B5EF4-FFF2-40B4-BE49-F238E27FC236}">
                <a16:creationId xmlns:a16="http://schemas.microsoft.com/office/drawing/2014/main" id="{C2992115-98DD-8F0D-9404-3132E56730F3}"/>
              </a:ext>
            </a:extLst>
          </p:cNvPr>
          <p:cNvSpPr/>
          <p:nvPr/>
        </p:nvSpPr>
        <p:spPr>
          <a:xfrm>
            <a:off x="3921927" y="2714120"/>
            <a:ext cx="1312975" cy="860977"/>
          </a:xfrm>
          <a:prstGeom prst="downArrow">
            <a:avLst>
              <a:gd name="adj1" fmla="val 47197"/>
              <a:gd name="adj2" fmla="val 4650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Google Shape;866;p37">
            <a:extLst>
              <a:ext uri="{FF2B5EF4-FFF2-40B4-BE49-F238E27FC236}">
                <a16:creationId xmlns:a16="http://schemas.microsoft.com/office/drawing/2014/main" id="{D3C743F1-F00A-7E9C-B3DA-B91816357373}"/>
              </a:ext>
            </a:extLst>
          </p:cNvPr>
          <p:cNvSpPr txBox="1">
            <a:spLocks/>
          </p:cNvSpPr>
          <p:nvPr/>
        </p:nvSpPr>
        <p:spPr>
          <a:xfrm>
            <a:off x="3996043" y="2886385"/>
            <a:ext cx="1164742" cy="39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400"/>
              <a:t>BCRYPT</a:t>
            </a:r>
          </a:p>
        </p:txBody>
      </p:sp>
      <p:grpSp>
        <p:nvGrpSpPr>
          <p:cNvPr id="23" name="Google Shape;11798;p82">
            <a:extLst>
              <a:ext uri="{FF2B5EF4-FFF2-40B4-BE49-F238E27FC236}">
                <a16:creationId xmlns:a16="http://schemas.microsoft.com/office/drawing/2014/main" id="{A4ED84E2-51E6-E490-C6DD-D4CD9D97529B}"/>
              </a:ext>
            </a:extLst>
          </p:cNvPr>
          <p:cNvGrpSpPr/>
          <p:nvPr/>
        </p:nvGrpSpPr>
        <p:grpSpPr>
          <a:xfrm>
            <a:off x="4301594" y="948003"/>
            <a:ext cx="540811" cy="501338"/>
            <a:chOff x="-3137650" y="2408950"/>
            <a:chExt cx="291450" cy="292125"/>
          </a:xfrm>
          <a:solidFill>
            <a:schemeClr val="accent6"/>
          </a:solidFill>
        </p:grpSpPr>
        <p:sp>
          <p:nvSpPr>
            <p:cNvPr id="24" name="Google Shape;11799;p82">
              <a:extLst>
                <a:ext uri="{FF2B5EF4-FFF2-40B4-BE49-F238E27FC236}">
                  <a16:creationId xmlns:a16="http://schemas.microsoft.com/office/drawing/2014/main" id="{057B402F-678B-D3EE-8F4B-7EFB4680059E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00;p82">
              <a:extLst>
                <a:ext uri="{FF2B5EF4-FFF2-40B4-BE49-F238E27FC236}">
                  <a16:creationId xmlns:a16="http://schemas.microsoft.com/office/drawing/2014/main" id="{8D2AA3E1-785E-85FB-B31C-A19612E0590B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01;p82">
              <a:extLst>
                <a:ext uri="{FF2B5EF4-FFF2-40B4-BE49-F238E27FC236}">
                  <a16:creationId xmlns:a16="http://schemas.microsoft.com/office/drawing/2014/main" id="{DE4F6837-3961-3765-6CA9-D9CE0079790F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02;p82">
              <a:extLst>
                <a:ext uri="{FF2B5EF4-FFF2-40B4-BE49-F238E27FC236}">
                  <a16:creationId xmlns:a16="http://schemas.microsoft.com/office/drawing/2014/main" id="{3ED02047-42B4-5E28-6C34-B9A34B22DC31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03;p82">
              <a:extLst>
                <a:ext uri="{FF2B5EF4-FFF2-40B4-BE49-F238E27FC236}">
                  <a16:creationId xmlns:a16="http://schemas.microsoft.com/office/drawing/2014/main" id="{FF0D36C1-B2AF-A08A-FE70-B97825C01EA7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090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9"/>
          <p:cNvSpPr txBox="1">
            <a:spLocks noGrp="1"/>
          </p:cNvSpPr>
          <p:nvPr>
            <p:ph type="body" idx="1"/>
          </p:nvPr>
        </p:nvSpPr>
        <p:spPr>
          <a:xfrm>
            <a:off x="5675768" y="1602599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Create or join a group</a:t>
            </a:r>
          </a:p>
        </p:txBody>
      </p:sp>
      <p:sp>
        <p:nvSpPr>
          <p:cNvPr id="909" name="Google Shape;909;p39"/>
          <p:cNvSpPr txBox="1">
            <a:spLocks noGrp="1"/>
          </p:cNvSpPr>
          <p:nvPr>
            <p:ph type="body" idx="2"/>
          </p:nvPr>
        </p:nvSpPr>
        <p:spPr>
          <a:xfrm>
            <a:off x="1510409" y="1665545"/>
            <a:ext cx="21453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Define categories</a:t>
            </a:r>
            <a:endParaRPr lang="en-US" dirty="0"/>
          </a:p>
        </p:txBody>
      </p:sp>
      <p:sp>
        <p:nvSpPr>
          <p:cNvPr id="910" name="Google Shape;910;p39"/>
          <p:cNvSpPr txBox="1">
            <a:spLocks noGrp="1"/>
          </p:cNvSpPr>
          <p:nvPr>
            <p:ph type="title" idx="3"/>
          </p:nvPr>
        </p:nvSpPr>
        <p:spPr>
          <a:xfrm>
            <a:off x="1510405" y="1030931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Manage user</a:t>
            </a:r>
            <a:endParaRPr/>
          </a:p>
        </p:txBody>
      </p:sp>
      <p:sp>
        <p:nvSpPr>
          <p:cNvPr id="911" name="Google Shape;911;p39"/>
          <p:cNvSpPr txBox="1">
            <a:spLocks noGrp="1"/>
          </p:cNvSpPr>
          <p:nvPr>
            <p:ph type="title"/>
          </p:nvPr>
        </p:nvSpPr>
        <p:spPr>
          <a:xfrm>
            <a:off x="5779780" y="1030931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Manage group</a:t>
            </a:r>
            <a:endParaRPr lang="en-US"/>
          </a:p>
        </p:txBody>
      </p:sp>
      <p:grpSp>
        <p:nvGrpSpPr>
          <p:cNvPr id="912" name="Google Shape;912;p39"/>
          <p:cNvGrpSpPr/>
          <p:nvPr/>
        </p:nvGrpSpPr>
        <p:grpSpPr>
          <a:xfrm>
            <a:off x="4524300" y="1032675"/>
            <a:ext cx="95400" cy="3116250"/>
            <a:chOff x="4524300" y="1013625"/>
            <a:chExt cx="95400" cy="3116250"/>
          </a:xfrm>
        </p:grpSpPr>
        <p:sp>
          <p:nvSpPr>
            <p:cNvPr id="913" name="Google Shape;913;p3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416;p56">
            <a:extLst>
              <a:ext uri="{FF2B5EF4-FFF2-40B4-BE49-F238E27FC236}">
                <a16:creationId xmlns:a16="http://schemas.microsoft.com/office/drawing/2014/main" id="{1A9FB806-7D16-E690-ECD7-F6A923ACF2E8}"/>
              </a:ext>
            </a:extLst>
          </p:cNvPr>
          <p:cNvSpPr txBox="1">
            <a:spLocks/>
          </p:cNvSpPr>
          <p:nvPr/>
        </p:nvSpPr>
        <p:spPr>
          <a:xfrm>
            <a:off x="5204581" y="2116931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Family</a:t>
            </a:r>
          </a:p>
        </p:txBody>
      </p:sp>
      <p:sp>
        <p:nvSpPr>
          <p:cNvPr id="15" name="Google Shape;1413;p56">
            <a:extLst>
              <a:ext uri="{FF2B5EF4-FFF2-40B4-BE49-F238E27FC236}">
                <a16:creationId xmlns:a16="http://schemas.microsoft.com/office/drawing/2014/main" id="{002817E2-5F65-E241-1FA5-158EB15EA1C3}"/>
              </a:ext>
            </a:extLst>
          </p:cNvPr>
          <p:cNvSpPr/>
          <p:nvPr/>
        </p:nvSpPr>
        <p:spPr>
          <a:xfrm>
            <a:off x="5711731" y="2510211"/>
            <a:ext cx="668400" cy="66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35;p56">
            <a:extLst>
              <a:ext uri="{FF2B5EF4-FFF2-40B4-BE49-F238E27FC236}">
                <a16:creationId xmlns:a16="http://schemas.microsoft.com/office/drawing/2014/main" id="{8F27ABA1-7E58-73A4-80A9-3134CB2AE58A}"/>
              </a:ext>
            </a:extLst>
          </p:cNvPr>
          <p:cNvSpPr/>
          <p:nvPr/>
        </p:nvSpPr>
        <p:spPr>
          <a:xfrm>
            <a:off x="5871675" y="2641122"/>
            <a:ext cx="348513" cy="349427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12;p56">
            <a:extLst>
              <a:ext uri="{FF2B5EF4-FFF2-40B4-BE49-F238E27FC236}">
                <a16:creationId xmlns:a16="http://schemas.microsoft.com/office/drawing/2014/main" id="{AC1A7537-A536-3D21-F6C1-057807C18D3B}"/>
              </a:ext>
            </a:extLst>
          </p:cNvPr>
          <p:cNvSpPr/>
          <p:nvPr/>
        </p:nvSpPr>
        <p:spPr>
          <a:xfrm>
            <a:off x="7195312" y="2760243"/>
            <a:ext cx="668400" cy="66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17;p56">
            <a:extLst>
              <a:ext uri="{FF2B5EF4-FFF2-40B4-BE49-F238E27FC236}">
                <a16:creationId xmlns:a16="http://schemas.microsoft.com/office/drawing/2014/main" id="{E17C3383-0581-3FAE-2707-5244F29E293F}"/>
              </a:ext>
            </a:extLst>
          </p:cNvPr>
          <p:cNvSpPr txBox="1">
            <a:spLocks/>
          </p:cNvSpPr>
          <p:nvPr/>
        </p:nvSpPr>
        <p:spPr>
          <a:xfrm>
            <a:off x="6688162" y="2345521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Friends</a:t>
            </a:r>
          </a:p>
        </p:txBody>
      </p:sp>
      <p:grpSp>
        <p:nvGrpSpPr>
          <p:cNvPr id="26" name="Google Shape;1437;p56">
            <a:extLst>
              <a:ext uri="{FF2B5EF4-FFF2-40B4-BE49-F238E27FC236}">
                <a16:creationId xmlns:a16="http://schemas.microsoft.com/office/drawing/2014/main" id="{00B4ED96-552B-8A39-CD18-0B790D6D79C5}"/>
              </a:ext>
            </a:extLst>
          </p:cNvPr>
          <p:cNvGrpSpPr/>
          <p:nvPr/>
        </p:nvGrpSpPr>
        <p:grpSpPr>
          <a:xfrm>
            <a:off x="7354784" y="2920172"/>
            <a:ext cx="349457" cy="348542"/>
            <a:chOff x="3599700" y="1954475"/>
            <a:chExt cx="296175" cy="295400"/>
          </a:xfrm>
        </p:grpSpPr>
        <p:sp>
          <p:nvSpPr>
            <p:cNvPr id="23" name="Google Shape;1438;p56">
              <a:extLst>
                <a:ext uri="{FF2B5EF4-FFF2-40B4-BE49-F238E27FC236}">
                  <a16:creationId xmlns:a16="http://schemas.microsoft.com/office/drawing/2014/main" id="{350B1A9C-6924-25F3-48F2-7F7E6140F6DB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39;p56">
              <a:extLst>
                <a:ext uri="{FF2B5EF4-FFF2-40B4-BE49-F238E27FC236}">
                  <a16:creationId xmlns:a16="http://schemas.microsoft.com/office/drawing/2014/main" id="{3671E155-3972-6737-56F4-729A5DD49547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40;p56">
              <a:extLst>
                <a:ext uri="{FF2B5EF4-FFF2-40B4-BE49-F238E27FC236}">
                  <a16:creationId xmlns:a16="http://schemas.microsoft.com/office/drawing/2014/main" id="{1EB5AA43-D682-C569-FD6F-2BA1A8EF2688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411;p56">
            <a:extLst>
              <a:ext uri="{FF2B5EF4-FFF2-40B4-BE49-F238E27FC236}">
                <a16:creationId xmlns:a16="http://schemas.microsoft.com/office/drawing/2014/main" id="{266203EB-2A33-2695-775F-9A2D89A893D5}"/>
              </a:ext>
            </a:extLst>
          </p:cNvPr>
          <p:cNvSpPr/>
          <p:nvPr/>
        </p:nvSpPr>
        <p:spPr>
          <a:xfrm>
            <a:off x="6184030" y="3810373"/>
            <a:ext cx="668400" cy="66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418;p56">
            <a:extLst>
              <a:ext uri="{FF2B5EF4-FFF2-40B4-BE49-F238E27FC236}">
                <a16:creationId xmlns:a16="http://schemas.microsoft.com/office/drawing/2014/main" id="{68AB2E1C-5463-A573-6D65-99F56A97493D}"/>
              </a:ext>
            </a:extLst>
          </p:cNvPr>
          <p:cNvSpPr txBox="1">
            <a:spLocks/>
          </p:cNvSpPr>
          <p:nvPr/>
        </p:nvSpPr>
        <p:spPr>
          <a:xfrm>
            <a:off x="5676882" y="340995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chemeClr val="accent4"/>
                </a:solidFill>
                <a:latin typeface="Oswald"/>
                <a:sym typeface="Oswald"/>
              </a:rPr>
              <a:t>Team building</a:t>
            </a:r>
            <a:endParaRPr lang="en-US" sz="1800">
              <a:solidFill>
                <a:schemeClr val="accent4"/>
              </a:solidFill>
              <a:latin typeface="Oswald"/>
            </a:endParaRPr>
          </a:p>
        </p:txBody>
      </p:sp>
      <p:sp>
        <p:nvSpPr>
          <p:cNvPr id="32" name="Google Shape;1436;p56">
            <a:extLst>
              <a:ext uri="{FF2B5EF4-FFF2-40B4-BE49-F238E27FC236}">
                <a16:creationId xmlns:a16="http://schemas.microsoft.com/office/drawing/2014/main" id="{D9846C9F-0052-E375-14F2-1AF76E05B2D2}"/>
              </a:ext>
            </a:extLst>
          </p:cNvPr>
          <p:cNvSpPr/>
          <p:nvPr/>
        </p:nvSpPr>
        <p:spPr>
          <a:xfrm>
            <a:off x="6341645" y="3970317"/>
            <a:ext cx="353174" cy="348513"/>
          </a:xfrm>
          <a:custGeom>
            <a:avLst/>
            <a:gdLst/>
            <a:ahLst/>
            <a:cxnLst/>
            <a:rect l="l" t="t" r="r" b="b"/>
            <a:pathLst>
              <a:path w="11973" h="11815" extrusionOk="0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1581;p61" descr="A circle with different colored sections&#10;&#10;Description automatically generated" title="Gráfico">
            <a:hlinkClick r:id="rId3"/>
            <a:extLst>
              <a:ext uri="{FF2B5EF4-FFF2-40B4-BE49-F238E27FC236}">
                <a16:creationId xmlns:a16="http://schemas.microsoft.com/office/drawing/2014/main" id="{8AEB17B5-FEC9-AEF2-3500-315D9A75C9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360" y="2472393"/>
            <a:ext cx="1760212" cy="105179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576;p61">
            <a:extLst>
              <a:ext uri="{FF2B5EF4-FFF2-40B4-BE49-F238E27FC236}">
                <a16:creationId xmlns:a16="http://schemas.microsoft.com/office/drawing/2014/main" id="{78286D46-A4FE-8F0C-3A88-6FC7238DB278}"/>
              </a:ext>
            </a:extLst>
          </p:cNvPr>
          <p:cNvSpPr txBox="1">
            <a:spLocks/>
          </p:cNvSpPr>
          <p:nvPr/>
        </p:nvSpPr>
        <p:spPr>
          <a:xfrm>
            <a:off x="1588994" y="2321594"/>
            <a:ext cx="736050" cy="41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Font typeface="Roboto"/>
              <a:buNone/>
            </a:pPr>
            <a:r>
              <a:rPr lang="en-US" sz="16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Salary</a:t>
            </a:r>
          </a:p>
        </p:txBody>
      </p:sp>
      <p:sp>
        <p:nvSpPr>
          <p:cNvPr id="50" name="Google Shape;1572;p61">
            <a:extLst>
              <a:ext uri="{FF2B5EF4-FFF2-40B4-BE49-F238E27FC236}">
                <a16:creationId xmlns:a16="http://schemas.microsoft.com/office/drawing/2014/main" id="{07ABCC02-0E4F-32EF-5A57-38A8AE0CCC89}"/>
              </a:ext>
            </a:extLst>
          </p:cNvPr>
          <p:cNvSpPr txBox="1">
            <a:spLocks/>
          </p:cNvSpPr>
          <p:nvPr/>
        </p:nvSpPr>
        <p:spPr>
          <a:xfrm>
            <a:off x="2753637" y="2235875"/>
            <a:ext cx="936075" cy="41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600">
                <a:solidFill>
                  <a:schemeClr val="accent2"/>
                </a:solidFill>
                <a:latin typeface="Oswald"/>
                <a:ea typeface="Oswald"/>
                <a:cs typeface="Oswald"/>
              </a:rPr>
              <a:t>Rent</a:t>
            </a:r>
          </a:p>
        </p:txBody>
      </p:sp>
      <p:sp>
        <p:nvSpPr>
          <p:cNvPr id="52" name="Google Shape;1578;p61">
            <a:extLst>
              <a:ext uri="{FF2B5EF4-FFF2-40B4-BE49-F238E27FC236}">
                <a16:creationId xmlns:a16="http://schemas.microsoft.com/office/drawing/2014/main" id="{B67A32B2-E169-5573-857D-7F3312977C18}"/>
              </a:ext>
            </a:extLst>
          </p:cNvPr>
          <p:cNvSpPr txBox="1">
            <a:spLocks/>
          </p:cNvSpPr>
          <p:nvPr/>
        </p:nvSpPr>
        <p:spPr>
          <a:xfrm>
            <a:off x="1846169" y="3535169"/>
            <a:ext cx="736050" cy="26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None/>
            </a:pPr>
            <a:r>
              <a:rPr lang="en-US" sz="1600">
                <a:solidFill>
                  <a:schemeClr val="accent4"/>
                </a:solidFill>
                <a:latin typeface="Oswald"/>
                <a:cs typeface="Arial"/>
                <a:sym typeface="Oswald"/>
              </a:rPr>
              <a:t>Holiday</a:t>
            </a:r>
            <a:endParaRPr lang="en-US" sz="1600">
              <a:solidFill>
                <a:schemeClr val="accent4"/>
              </a:solidFill>
              <a:latin typeface="Oswald"/>
            </a:endParaRPr>
          </a:p>
        </p:txBody>
      </p:sp>
      <p:sp>
        <p:nvSpPr>
          <p:cNvPr id="55" name="Google Shape;1574;p61">
            <a:extLst>
              <a:ext uri="{FF2B5EF4-FFF2-40B4-BE49-F238E27FC236}">
                <a16:creationId xmlns:a16="http://schemas.microsoft.com/office/drawing/2014/main" id="{446BF11E-ACA6-653D-444B-E7132268782A}"/>
              </a:ext>
            </a:extLst>
          </p:cNvPr>
          <p:cNvSpPr txBox="1">
            <a:spLocks/>
          </p:cNvSpPr>
          <p:nvPr/>
        </p:nvSpPr>
        <p:spPr>
          <a:xfrm>
            <a:off x="3003644" y="3170852"/>
            <a:ext cx="464588" cy="23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Gift</a:t>
            </a:r>
            <a:endParaRPr lang="en-US" sz="1600">
              <a:solidFill>
                <a:schemeClr val="accent3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57" name="Google Shape;1428;p56">
            <a:extLst>
              <a:ext uri="{FF2B5EF4-FFF2-40B4-BE49-F238E27FC236}">
                <a16:creationId xmlns:a16="http://schemas.microsoft.com/office/drawing/2014/main" id="{30520F29-229C-49BD-2D06-1B61AD2635C1}"/>
              </a:ext>
            </a:extLst>
          </p:cNvPr>
          <p:cNvSpPr/>
          <p:nvPr/>
        </p:nvSpPr>
        <p:spPr>
          <a:xfrm>
            <a:off x="2396198" y="2746914"/>
            <a:ext cx="365393" cy="489334"/>
          </a:xfrm>
          <a:custGeom>
            <a:avLst/>
            <a:gdLst/>
            <a:ahLst/>
            <a:cxnLst/>
            <a:rect l="l" t="t" r="r" b="b"/>
            <a:pathLst>
              <a:path w="14431" h="19326" extrusionOk="0">
                <a:moveTo>
                  <a:pt x="10055" y="1134"/>
                </a:moveTo>
                <a:cubicBezTo>
                  <a:pt x="10547" y="1134"/>
                  <a:pt x="10985" y="1457"/>
                  <a:pt x="11133" y="1928"/>
                </a:cubicBezTo>
                <a:cubicBezTo>
                  <a:pt x="11281" y="2399"/>
                  <a:pt x="11106" y="2912"/>
                  <a:pt x="10698" y="3196"/>
                </a:cubicBezTo>
                <a:cubicBezTo>
                  <a:pt x="10692" y="3181"/>
                  <a:pt x="10683" y="3169"/>
                  <a:pt x="10677" y="3154"/>
                </a:cubicBezTo>
                <a:cubicBezTo>
                  <a:pt x="10665" y="3129"/>
                  <a:pt x="10650" y="3105"/>
                  <a:pt x="10635" y="3081"/>
                </a:cubicBezTo>
                <a:cubicBezTo>
                  <a:pt x="10270" y="2468"/>
                  <a:pt x="9750" y="1964"/>
                  <a:pt x="9125" y="1620"/>
                </a:cubicBezTo>
                <a:cubicBezTo>
                  <a:pt x="9337" y="1318"/>
                  <a:pt x="9684" y="1134"/>
                  <a:pt x="10055" y="1134"/>
                </a:cubicBezTo>
                <a:close/>
                <a:moveTo>
                  <a:pt x="7223" y="2266"/>
                </a:moveTo>
                <a:cubicBezTo>
                  <a:pt x="8114" y="2266"/>
                  <a:pt x="8953" y="2686"/>
                  <a:pt x="9488" y="3398"/>
                </a:cubicBezTo>
                <a:cubicBezTo>
                  <a:pt x="8953" y="4111"/>
                  <a:pt x="8114" y="4527"/>
                  <a:pt x="7223" y="4531"/>
                </a:cubicBezTo>
                <a:lnTo>
                  <a:pt x="4448" y="4531"/>
                </a:lnTo>
                <a:cubicBezTo>
                  <a:pt x="4720" y="3214"/>
                  <a:pt x="5879" y="2269"/>
                  <a:pt x="7223" y="2266"/>
                </a:cubicBezTo>
                <a:close/>
                <a:moveTo>
                  <a:pt x="9998" y="4527"/>
                </a:moveTo>
                <a:cubicBezTo>
                  <a:pt x="10034" y="4715"/>
                  <a:pt x="10055" y="4905"/>
                  <a:pt x="10055" y="5098"/>
                </a:cubicBezTo>
                <a:lnTo>
                  <a:pt x="10055" y="7363"/>
                </a:lnTo>
                <a:cubicBezTo>
                  <a:pt x="10055" y="8924"/>
                  <a:pt x="8787" y="10192"/>
                  <a:pt x="7223" y="10192"/>
                </a:cubicBezTo>
                <a:cubicBezTo>
                  <a:pt x="5659" y="10192"/>
                  <a:pt x="4394" y="8924"/>
                  <a:pt x="4394" y="7363"/>
                </a:cubicBezTo>
                <a:lnTo>
                  <a:pt x="4394" y="5663"/>
                </a:lnTo>
                <a:lnTo>
                  <a:pt x="7223" y="5663"/>
                </a:lnTo>
                <a:cubicBezTo>
                  <a:pt x="8262" y="5660"/>
                  <a:pt x="9255" y="5255"/>
                  <a:pt x="9998" y="4527"/>
                </a:cubicBezTo>
                <a:close/>
                <a:moveTo>
                  <a:pt x="5526" y="10941"/>
                </a:moveTo>
                <a:cubicBezTo>
                  <a:pt x="6063" y="11196"/>
                  <a:pt x="6643" y="11324"/>
                  <a:pt x="7224" y="11324"/>
                </a:cubicBezTo>
                <a:cubicBezTo>
                  <a:pt x="7777" y="11324"/>
                  <a:pt x="8331" y="11208"/>
                  <a:pt x="8847" y="10977"/>
                </a:cubicBezTo>
                <a:lnTo>
                  <a:pt x="8847" y="11967"/>
                </a:lnTo>
                <a:cubicBezTo>
                  <a:pt x="8847" y="12227"/>
                  <a:pt x="9026" y="12454"/>
                  <a:pt x="9279" y="12517"/>
                </a:cubicBezTo>
                <a:lnTo>
                  <a:pt x="9466" y="12562"/>
                </a:lnTo>
                <a:cubicBezTo>
                  <a:pt x="8899" y="13298"/>
                  <a:pt x="8061" y="13665"/>
                  <a:pt x="7223" y="13665"/>
                </a:cubicBezTo>
                <a:cubicBezTo>
                  <a:pt x="6379" y="13665"/>
                  <a:pt x="5536" y="13293"/>
                  <a:pt x="4970" y="12547"/>
                </a:cubicBezTo>
                <a:lnTo>
                  <a:pt x="5097" y="12514"/>
                </a:lnTo>
                <a:cubicBezTo>
                  <a:pt x="5348" y="12454"/>
                  <a:pt x="5526" y="12227"/>
                  <a:pt x="5526" y="11964"/>
                </a:cubicBezTo>
                <a:lnTo>
                  <a:pt x="5526" y="10941"/>
                </a:lnTo>
                <a:close/>
                <a:moveTo>
                  <a:pt x="3805" y="12837"/>
                </a:moveTo>
                <a:cubicBezTo>
                  <a:pt x="4515" y="14051"/>
                  <a:pt x="5813" y="14794"/>
                  <a:pt x="7217" y="14797"/>
                </a:cubicBezTo>
                <a:cubicBezTo>
                  <a:pt x="7220" y="14797"/>
                  <a:pt x="7223" y="14797"/>
                  <a:pt x="7225" y="14797"/>
                </a:cubicBezTo>
                <a:cubicBezTo>
                  <a:pt x="8626" y="14797"/>
                  <a:pt x="9924" y="14054"/>
                  <a:pt x="10635" y="12849"/>
                </a:cubicBezTo>
                <a:lnTo>
                  <a:pt x="11767" y="13124"/>
                </a:lnTo>
                <a:cubicBezTo>
                  <a:pt x="12649" y="13344"/>
                  <a:pt x="13201" y="14217"/>
                  <a:pt x="13020" y="15105"/>
                </a:cubicBezTo>
                <a:lnTo>
                  <a:pt x="12404" y="18194"/>
                </a:lnTo>
                <a:lnTo>
                  <a:pt x="2027" y="18194"/>
                </a:lnTo>
                <a:lnTo>
                  <a:pt x="1408" y="15105"/>
                </a:lnTo>
                <a:cubicBezTo>
                  <a:pt x="1229" y="14214"/>
                  <a:pt x="1782" y="13341"/>
                  <a:pt x="2661" y="13124"/>
                </a:cubicBezTo>
                <a:lnTo>
                  <a:pt x="3805" y="12837"/>
                </a:lnTo>
                <a:close/>
                <a:moveTo>
                  <a:pt x="10061" y="0"/>
                </a:moveTo>
                <a:cubicBezTo>
                  <a:pt x="9256" y="0"/>
                  <a:pt x="8461" y="426"/>
                  <a:pt x="8047" y="1221"/>
                </a:cubicBezTo>
                <a:cubicBezTo>
                  <a:pt x="7767" y="1162"/>
                  <a:pt x="7489" y="1134"/>
                  <a:pt x="7216" y="1134"/>
                </a:cubicBezTo>
                <a:cubicBezTo>
                  <a:pt x="5084" y="1134"/>
                  <a:pt x="3261" y="2863"/>
                  <a:pt x="3261" y="5098"/>
                </a:cubicBezTo>
                <a:lnTo>
                  <a:pt x="3261" y="7363"/>
                </a:lnTo>
                <a:cubicBezTo>
                  <a:pt x="3258" y="8398"/>
                  <a:pt x="3666" y="9392"/>
                  <a:pt x="4394" y="10132"/>
                </a:cubicBezTo>
                <a:lnTo>
                  <a:pt x="4394" y="11524"/>
                </a:lnTo>
                <a:lnTo>
                  <a:pt x="2386" y="12025"/>
                </a:lnTo>
                <a:cubicBezTo>
                  <a:pt x="921" y="12390"/>
                  <a:pt x="0" y="13846"/>
                  <a:pt x="299" y="15328"/>
                </a:cubicBezTo>
                <a:lnTo>
                  <a:pt x="1006" y="18870"/>
                </a:lnTo>
                <a:cubicBezTo>
                  <a:pt x="1060" y="19136"/>
                  <a:pt x="1293" y="19326"/>
                  <a:pt x="1562" y="19326"/>
                </a:cubicBezTo>
                <a:lnTo>
                  <a:pt x="12866" y="19326"/>
                </a:lnTo>
                <a:cubicBezTo>
                  <a:pt x="13138" y="19326"/>
                  <a:pt x="13371" y="19136"/>
                  <a:pt x="13422" y="18870"/>
                </a:cubicBezTo>
                <a:lnTo>
                  <a:pt x="14131" y="15328"/>
                </a:lnTo>
                <a:cubicBezTo>
                  <a:pt x="14430" y="13842"/>
                  <a:pt x="13506" y="12387"/>
                  <a:pt x="12039" y="12025"/>
                </a:cubicBezTo>
                <a:lnTo>
                  <a:pt x="10569" y="11665"/>
                </a:lnTo>
                <a:lnTo>
                  <a:pt x="10565" y="11665"/>
                </a:lnTo>
                <a:cubicBezTo>
                  <a:pt x="10505" y="11638"/>
                  <a:pt x="10445" y="11626"/>
                  <a:pt x="10378" y="11620"/>
                </a:cubicBezTo>
                <a:lnTo>
                  <a:pt x="9980" y="11524"/>
                </a:lnTo>
                <a:lnTo>
                  <a:pt x="9980" y="10207"/>
                </a:lnTo>
                <a:cubicBezTo>
                  <a:pt x="10750" y="9461"/>
                  <a:pt x="11188" y="8435"/>
                  <a:pt x="11188" y="7363"/>
                </a:cubicBezTo>
                <a:lnTo>
                  <a:pt x="11188" y="5098"/>
                </a:lnTo>
                <a:cubicBezTo>
                  <a:pt x="11188" y="4820"/>
                  <a:pt x="11157" y="4546"/>
                  <a:pt x="11100" y="4274"/>
                </a:cubicBezTo>
                <a:cubicBezTo>
                  <a:pt x="12459" y="3567"/>
                  <a:pt x="12739" y="1747"/>
                  <a:pt x="11659" y="663"/>
                </a:cubicBezTo>
                <a:cubicBezTo>
                  <a:pt x="11209" y="214"/>
                  <a:pt x="10632" y="0"/>
                  <a:pt x="10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867;p37">
            <a:extLst>
              <a:ext uri="{FF2B5EF4-FFF2-40B4-BE49-F238E27FC236}">
                <a16:creationId xmlns:a16="http://schemas.microsoft.com/office/drawing/2014/main" id="{A5ABFDC1-E3FE-7D2E-5F7F-44A141A4B2E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046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MANAGEMENT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267193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On-screen Show (16:9)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Raleway</vt:lpstr>
      <vt:lpstr>Oswald</vt:lpstr>
      <vt:lpstr>-apple-system</vt:lpstr>
      <vt:lpstr>Arial</vt:lpstr>
      <vt:lpstr>Software Development Bussines Plan by Slidesgo</vt:lpstr>
      <vt:lpstr>PERSONAL BUDGET ADVISOR</vt:lpstr>
      <vt:lpstr>TABLE OF CONTENTS</vt:lpstr>
      <vt:lpstr>TECHNOLOGIES</vt:lpstr>
      <vt:lpstr>Use Case Diagram</vt:lpstr>
      <vt:lpstr>PowerPoint Presentation</vt:lpstr>
      <vt:lpstr>AUTHENTICATION &amp; AUTHORIZATION</vt:lpstr>
      <vt:lpstr>SECURITY</vt:lpstr>
      <vt:lpstr>HASHED PASSWORDS</vt:lpstr>
      <vt:lpstr>Manage user</vt:lpstr>
      <vt:lpstr>TRANSACTION MANAGEMENT</vt:lpstr>
      <vt:lpstr>EXTRACT YOUR TRANSACTIONS</vt:lpstr>
      <vt:lpstr>EVERYTHING AUTOMATICALLY</vt:lpstr>
      <vt:lpstr>TESTING &amp; COVERAGE</vt:lpstr>
      <vt:lpstr>NEXT STEPS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dc:creator>Vlad Radu</dc:creator>
  <cp:lastModifiedBy>Vlad Radu</cp:lastModifiedBy>
  <cp:revision>2</cp:revision>
  <dcterms:modified xsi:type="dcterms:W3CDTF">2023-08-30T13:45:09Z</dcterms:modified>
</cp:coreProperties>
</file>