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74" r:id="rId2"/>
    <p:sldId id="267" r:id="rId3"/>
    <p:sldId id="278" r:id="rId4"/>
    <p:sldId id="264" r:id="rId5"/>
    <p:sldId id="276" r:id="rId6"/>
    <p:sldId id="275" r:id="rId7"/>
    <p:sldId id="272" r:id="rId8"/>
    <p:sldId id="279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po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F779D-E64B-4649-A88E-B56D5946BDBE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D2DB5-DAD3-4805-98E4-6E8106810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90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-128442"/>
            <a:ext cx="8352928" cy="3649006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Команда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«Кыырай»</a:t>
            </a:r>
            <a:b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Республика (Саха) Якутия</a:t>
            </a:r>
            <a:b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Якутск</a:t>
            </a:r>
            <a:b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МАОУ 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« 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Саха политехнический лицей</a:t>
            </a:r>
            <a:r>
              <a:rPr lang="ru-RU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»</a:t>
            </a:r>
            <a: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 smtClean="0"/>
              <a:t> </a:t>
            </a:r>
            <a:endParaRPr lang="ru-RU" sz="3200" dirty="0"/>
          </a:p>
        </p:txBody>
      </p:sp>
      <p:pic>
        <p:nvPicPr>
          <p:cNvPr id="1026" name="Picture 2" descr="C:\Users\авы\Desktop\СПЛ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21088"/>
            <a:ext cx="2376264" cy="215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52" y="3520564"/>
            <a:ext cx="4170412" cy="30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28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Расчёт купола парашюта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533908" y="1679408"/>
            <a:ext cx="3049048" cy="585735"/>
          </a:xfrm>
          <a:prstGeom prst="rect">
            <a:avLst/>
          </a:pr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</p:pic>
      <p:sp>
        <p:nvSpPr>
          <p:cNvPr id="6" name="Прямоугольник 5"/>
          <p:cNvSpPr/>
          <p:nvPr/>
        </p:nvSpPr>
        <p:spPr>
          <a:xfrm>
            <a:off x="15346" y="2879935"/>
            <a:ext cx="4572000" cy="330859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m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=0.35 кг – масса аппарата</a:t>
            </a:r>
          </a:p>
          <a:p>
            <a:pPr lvl="0">
              <a:defRPr sz="1800"/>
            </a:pPr>
            <a:r>
              <a:rPr lang="ru-RU" sz="24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g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=9.8 м/с2   - ускорение свободного падения</a:t>
            </a:r>
          </a:p>
          <a:p>
            <a:pPr lvl="0">
              <a:defRPr sz="1800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c</a:t>
            </a:r>
            <a:r>
              <a:rPr lang="ru-RU" sz="1400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d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=1.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2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–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коэффициент сопротивления</a:t>
            </a:r>
          </a:p>
          <a:p>
            <a:pPr lvl="0">
              <a:defRPr sz="1800"/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ρ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=1.2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754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кг/м3 – плотность воздуха</a:t>
            </a:r>
          </a:p>
          <a:p>
            <a:pPr lvl="0">
              <a:defRPr sz="1800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v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=8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м/с – скорость спуска</a:t>
            </a:r>
          </a:p>
          <a:p>
            <a:pPr lvl="0">
              <a:defRPr sz="1800"/>
            </a:pPr>
            <a:r>
              <a:rPr lang="ru-RU" sz="2400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r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= 1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4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.9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см – радиус основания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парашюта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.</a:t>
            </a:r>
          </a:p>
          <a:p>
            <a:pPr lvl="0">
              <a:defRPr sz="1800"/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D=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 29.8см – диаметр парашюта.</a:t>
            </a:r>
            <a:endParaRPr lang="ru-RU" dirty="0" smtClean="0">
              <a:solidFill>
                <a:srgbClr val="000000"/>
              </a:solidFill>
              <a:latin typeface="Times New Roman" pitchFamily="18" charset="0"/>
              <a:ea typeface="Lucida Sans Unicode" pitchFamily="2"/>
              <a:cs typeface="Times New Roman" pitchFamily="18" charset="0"/>
            </a:endParaRPr>
          </a:p>
          <a:p>
            <a:pPr lvl="0">
              <a:defRPr sz="1800"/>
            </a:pP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F- 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сила сопротивления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воздуха.</a:t>
            </a:r>
            <a:endParaRPr lang="ru-RU" dirty="0">
              <a:solidFill>
                <a:srgbClr val="000000"/>
              </a:solidFill>
              <a:latin typeface="Times New Roman" pitchFamily="18" charset="0"/>
              <a:ea typeface="Lucida Sans Unicode" pitchFamily="2"/>
              <a:cs typeface="Times New Roman" pitchFamily="18" charset="0"/>
            </a:endParaRPr>
          </a:p>
          <a:p>
            <a:pPr lvl="0">
              <a:defRPr sz="1800"/>
            </a:pPr>
            <a:endParaRPr lang="ru-RU" sz="1100" dirty="0">
              <a:solidFill>
                <a:srgbClr val="000000"/>
              </a:solidFill>
              <a:latin typeface="Times New Roman" pitchFamily="18" charset="0"/>
              <a:ea typeface="Lucida Sans Unicode" pitchFamily="2"/>
              <a:cs typeface="Times New Roman" pitchFamily="18" charset="0"/>
            </a:endParaRPr>
          </a:p>
          <a:p>
            <a:pPr lvl="0">
              <a:defRPr sz="1800"/>
            </a:pPr>
            <a:endParaRPr lang="ru-RU" dirty="0">
              <a:solidFill>
                <a:srgbClr val="000000"/>
              </a:solidFill>
              <a:latin typeface="Times New Roman" pitchFamily="18" charset="0"/>
              <a:ea typeface="Lucida Sans Unicode" pitchFamily="2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20072" y="2706641"/>
            <a:ext cx="3676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 sz="1800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Система спасения Спутника</a:t>
            </a:r>
          </a:p>
          <a:p>
            <a:pPr lvl="0" algn="ctr">
              <a:defRPr sz="1800"/>
            </a:pP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ea typeface="Lucida Sans Unicode" pitchFamily="2"/>
                <a:cs typeface="Times New Roman" pitchFamily="18" charset="0"/>
              </a:rPr>
              <a:t> – парашют типа «полусфера».</a:t>
            </a:r>
          </a:p>
        </p:txBody>
      </p:sp>
    </p:spTree>
    <p:extLst>
      <p:ext uri="{BB962C8B-B14F-4D97-AF65-F5344CB8AC3E}">
        <p14:creationId xmlns:p14="http://schemas.microsoft.com/office/powerpoint/2010/main" val="25027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Датчик пыли</a:t>
            </a:r>
            <a:r>
              <a:rPr lang="en-US" dirty="0" smtClean="0"/>
              <a:t> - </a:t>
            </a:r>
            <a:r>
              <a:rPr lang="ru-RU" dirty="0" smtClean="0"/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GP2Y1010AU0F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6" y="1330270"/>
            <a:ext cx="3347864" cy="286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63888" y="1193019"/>
            <a:ext cx="53285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Оптический датчик пыли </a:t>
            </a:r>
            <a:r>
              <a:rPr lang="ru-RU" b="1" i="1" dirty="0" err="1"/>
              <a:t>Sharp</a:t>
            </a:r>
            <a:r>
              <a:rPr lang="ru-RU" b="1" i="1" dirty="0"/>
              <a:t> GP2Y1010AU0F эффективен в обнаружении очень мелких частиц, и обычно используется в системах очистки воздуха. Инфракрасный диод и фототранзистор расположены по диагонали и способствуют обнаружению отраженного света частиц пыли в воздухе. Датчик имеет очень низкое энергопотребление (20 мА максимально, 11 мА среднее). Выходной сигнал датчика представляет собой аналоговое напряжение пропорциональное измеренной плотности пыли.</a:t>
            </a:r>
            <a:endParaRPr lang="ru-RU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332340"/>
            <a:ext cx="56797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/>
              <a:t>Напряжение питания: 5-7V</a:t>
            </a:r>
            <a:r>
              <a:rPr lang="ru-RU" b="1" i="1" dirty="0"/>
              <a:t/>
            </a:r>
            <a:br>
              <a:rPr lang="ru-RU" b="1" i="1" dirty="0"/>
            </a:br>
            <a:r>
              <a:rPr lang="ru-RU" b="1" i="1" dirty="0"/>
              <a:t>Рабочая температура: -10-65 ° C</a:t>
            </a:r>
            <a:r>
              <a:rPr lang="ru-RU" b="1" i="1" dirty="0"/>
              <a:t/>
            </a:r>
            <a:br>
              <a:rPr lang="ru-RU" b="1" i="1" dirty="0"/>
            </a:br>
            <a:r>
              <a:rPr lang="ru-RU" b="1" i="1" dirty="0"/>
              <a:t>Ток потребления: 20 мА </a:t>
            </a:r>
            <a:r>
              <a:rPr lang="ru-RU" b="1" i="1" dirty="0" err="1"/>
              <a:t>max</a:t>
            </a:r>
            <a:r>
              <a:rPr lang="ru-RU" b="1" i="1" dirty="0"/>
              <a:t/>
            </a:r>
            <a:br>
              <a:rPr lang="ru-RU" b="1" i="1" dirty="0"/>
            </a:br>
            <a:r>
              <a:rPr lang="ru-RU" b="1" i="1" dirty="0"/>
              <a:t>Размер минимальной обнаруживаемой частицы: 0,8 м</a:t>
            </a:r>
            <a:r>
              <a:rPr lang="ru-RU" b="1" i="1" dirty="0"/>
              <a:t/>
            </a:r>
            <a:br>
              <a:rPr lang="ru-RU" b="1" i="1" dirty="0"/>
            </a:br>
            <a:r>
              <a:rPr lang="ru-RU" b="1" i="1" dirty="0"/>
              <a:t>Чувствительность: 0.5V / (0,1 мг / м 3)</a:t>
            </a:r>
            <a:r>
              <a:rPr lang="ru-RU" b="1" i="1" dirty="0"/>
              <a:t/>
            </a:r>
            <a:br>
              <a:rPr lang="ru-RU" b="1" i="1" dirty="0"/>
            </a:br>
            <a:r>
              <a:rPr lang="ru-RU" b="1" i="1" dirty="0"/>
              <a:t>Напряжение при чистом воздухе: 0.9V тип.</a:t>
            </a:r>
            <a:r>
              <a:rPr lang="ru-RU" b="1" i="1" dirty="0"/>
              <a:t/>
            </a:r>
            <a:br>
              <a:rPr lang="ru-RU" b="1" i="1" dirty="0"/>
            </a:br>
            <a:r>
              <a:rPr lang="ru-RU" b="1" i="1" dirty="0"/>
              <a:t>Температура хранения: -20 ~ 80 ℃</a:t>
            </a:r>
            <a:r>
              <a:rPr lang="ru-RU" b="1" i="1" dirty="0"/>
              <a:t/>
            </a:r>
            <a:br>
              <a:rPr lang="ru-RU" b="1" i="1" dirty="0"/>
            </a:br>
            <a:r>
              <a:rPr lang="ru-RU" b="1" i="1" dirty="0"/>
              <a:t>Размер: 46мм × 30мм × 17.6mm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335836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7278" y="-243408"/>
            <a:ext cx="7772400" cy="1828800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Состав команды «Кыырай»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64146" y="3952512"/>
            <a:ext cx="2304256" cy="1380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Тех. Консультант</a:t>
            </a:r>
            <a:endParaRPr lang="en-US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Петров </a:t>
            </a:r>
            <a:r>
              <a:rPr lang="ru-RU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Ньургун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Маратович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21912" y="2420888"/>
            <a:ext cx="385776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Рук. Группы</a:t>
            </a:r>
            <a:endPara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Петров Марат Ефимович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094844" y="3965832"/>
            <a:ext cx="2304256" cy="136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Программист</a:t>
            </a:r>
          </a:p>
          <a:p>
            <a:pPr algn="ctr"/>
            <a:r>
              <a:rPr lang="ru-RU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Колодезников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Егор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328442" y="3987179"/>
            <a:ext cx="2484824" cy="1393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Капитан команды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Попов 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Владимир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420888"/>
            <a:ext cx="352839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Научный руководитель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Романов Юрий 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Николаевич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29584" y="5517232"/>
            <a:ext cx="263477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моделист-Техник</a:t>
            </a:r>
            <a:endParaRPr lang="ru-RU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Антонов Алексей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4106" y="5527493"/>
            <a:ext cx="3024336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Техник</a:t>
            </a:r>
          </a:p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Николаев Ян</a:t>
            </a:r>
          </a:p>
        </p:txBody>
      </p:sp>
    </p:spTree>
    <p:extLst>
      <p:ext uri="{BB962C8B-B14F-4D97-AF65-F5344CB8AC3E}">
        <p14:creationId xmlns:p14="http://schemas.microsoft.com/office/powerpoint/2010/main" val="404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3226"/>
            <a:ext cx="8183880" cy="1722118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Работа над проектом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user\Desktop\Cansat\P_20170629_15063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60" y="1987220"/>
            <a:ext cx="1728192" cy="209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esktop\Cansat 2017\ыааа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" y="1988846"/>
            <a:ext cx="3741738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user\Desktop\Cansat 2017\ыааыы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87220"/>
            <a:ext cx="3384376" cy="453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9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620688"/>
            <a:ext cx="806489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Миссии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змерение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температуры и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давления на траектории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спуска. </a:t>
            </a:r>
            <a:endParaRPr lang="en-US" sz="24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олучение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интерпретация </a:t>
            </a:r>
            <a:r>
              <a:rPr lang="ru-RU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данных с 3х осевого акселерометра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Построение траектории спуска спутника исходя из полученных данных.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Измерение влажности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Съёмка местности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Сравнение данных измерения двух барометров разного типа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Измерение температуры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Измерение количества пыли </a:t>
            </a:r>
          </a:p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64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8600"/>
            <a:ext cx="7772400" cy="1780108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Цель нашего аппарата и зачем он нужен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624936" cy="3240360"/>
          </a:xfrm>
        </p:spPr>
        <p:txBody>
          <a:bodyPr>
            <a:noAutofit/>
          </a:bodyPr>
          <a:lstStyle/>
          <a:p>
            <a:pPr algn="l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Наш аппарат нужен для </a:t>
            </a:r>
            <a:r>
              <a:rPr lang="ru-RU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экомониторинга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Наш аппарат измеряет количество пыли в местности.</a:t>
            </a:r>
          </a:p>
          <a:p>
            <a:pPr algn="l"/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Мы хотим сделать наш город Якутск экологически чистым и стараемся бороться с нашей главной проблемой в городе – пылью и смогом.</a:t>
            </a:r>
            <a:endParaRPr lang="ru-RU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2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8600"/>
            <a:ext cx="7772400" cy="1780108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Что мы </a:t>
            </a:r>
            <a:r>
              <a:rPr lang="ru-RU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используем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ru-RU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696744" cy="324036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ru-RU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Мы используем для программирования нашего аппарата язык </a:t>
            </a:r>
            <a:r>
              <a:rPr lang="en-US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C++ </a:t>
            </a:r>
            <a:r>
              <a:rPr lang="ru-RU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в основном наш аппарат стандартный и отличается от базового конструктора тем что в нем встроен </a:t>
            </a:r>
            <a:r>
              <a:rPr lang="en-US" sz="1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ru-RU" sz="1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модуль, камера</a:t>
            </a:r>
            <a:r>
              <a:rPr lang="ru-RU" sz="12800" dirty="0"/>
              <a:t> </a:t>
            </a:r>
            <a:r>
              <a:rPr lang="ru-RU" sz="12800" b="1" dirty="0" smtClean="0">
                <a:solidFill>
                  <a:srgbClr val="C00000"/>
                </a:solidFill>
              </a:rPr>
              <a:t>и </a:t>
            </a:r>
            <a:r>
              <a:rPr lang="ru-RU" sz="11200" b="1" dirty="0" smtClean="0">
                <a:solidFill>
                  <a:srgbClr val="C00000"/>
                </a:solidFill>
              </a:rPr>
              <a:t>датчик пыли.</a:t>
            </a:r>
            <a:endParaRPr lang="ru-RU" sz="1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9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35070"/>
              </p:ext>
            </p:extLst>
          </p:nvPr>
        </p:nvGraphicFramePr>
        <p:xfrm>
          <a:off x="251520" y="116632"/>
          <a:ext cx="8496944" cy="68320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0320"/>
                <a:gridCol w="1872208"/>
                <a:gridCol w="1872208"/>
                <a:gridCol w="1872208"/>
              </a:tblGrid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Устройство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Напряжение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Сила</a:t>
                      </a:r>
                      <a:r>
                        <a:rPr lang="ru-RU" sz="24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тока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Мощность</a:t>
                      </a:r>
                      <a:endParaRPr lang="ru-RU" sz="2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</a:tr>
              <a:tr h="68575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GPS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NEO-6M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DHT11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GP2Y1010AU0F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DS18B20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Atmega128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L3GD20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LSM303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HC-12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7620" marR="7620" marT="7620" marB="0"/>
                </a:tc>
              </a:tr>
              <a:tr h="675889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Итого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b"/>
                      <a:endParaRPr lang="ru-RU" sz="2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ru-RU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0,89</a:t>
                      </a: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Cansat 2017\Данные с аппарата июль 17г\SP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9" y="1196752"/>
            <a:ext cx="8640960" cy="532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188640"/>
            <a:ext cx="864096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9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alatino Linotype"/>
                <a:ea typeface="+mj-ea"/>
                <a:cs typeface="+mj-cs"/>
              </a:rPr>
              <a:t>Траектория полёта</a:t>
            </a:r>
            <a:endParaRPr kumimoji="0" lang="ru-RU" sz="18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07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спасения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5567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latin typeface="Franklin Gothic Medium" pitchFamily="18"/>
                <a:ea typeface="Lucida Sans Unicode" pitchFamily="2"/>
                <a:cs typeface="Mangal" pitchFamily="2"/>
              </a:rPr>
              <a:t>Система спасения Спутника</a:t>
            </a:r>
          </a:p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latin typeface="Franklin Gothic Medium" pitchFamily="18"/>
                <a:ea typeface="Lucida Sans Unicode" pitchFamily="2"/>
                <a:cs typeface="Mangal" pitchFamily="2"/>
              </a:rPr>
              <a:t> – парашют типа «полусфера».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2339412"/>
            <a:ext cx="4572000" cy="10926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latin typeface="Franklin Gothic Book" pitchFamily="18"/>
                <a:ea typeface="Lucida Sans Unicode" pitchFamily="2"/>
                <a:cs typeface="Mangal" pitchFamily="2"/>
              </a:rPr>
              <a:t>F- сила сопротивления воздуха;</a:t>
            </a:r>
          </a:p>
          <a:p>
            <a:pPr lvl="0">
              <a:defRPr sz="1800"/>
            </a:pPr>
            <a:endParaRPr lang="ru-RU" dirty="0">
              <a:solidFill>
                <a:srgbClr val="000000"/>
              </a:solidFill>
              <a:latin typeface="Franklin Gothic Book" pitchFamily="18"/>
              <a:ea typeface="Lucida Sans Unicode" pitchFamily="2"/>
              <a:cs typeface="Mangal" pitchFamily="2"/>
            </a:endParaRPr>
          </a:p>
          <a:p>
            <a:pPr lvl="0">
              <a:defRPr sz="1800"/>
            </a:pPr>
            <a:r>
              <a:rPr lang="ru-RU" dirty="0">
                <a:solidFill>
                  <a:srgbClr val="000000"/>
                </a:solidFill>
                <a:latin typeface="Franklin Gothic Book" pitchFamily="18"/>
                <a:ea typeface="Lucida Sans Unicode" pitchFamily="2"/>
                <a:cs typeface="Mangal" pitchFamily="2"/>
              </a:rPr>
              <a:t>r – радиус парашюта.</a:t>
            </a:r>
          </a:p>
          <a:p>
            <a:pPr lvl="0">
              <a:defRPr sz="1800"/>
            </a:pPr>
            <a:endParaRPr lang="ru-RU" sz="1100" dirty="0">
              <a:solidFill>
                <a:srgbClr val="000000"/>
              </a:solidFill>
              <a:latin typeface="Franklin Gothic Book" pitchFamily="18"/>
              <a:ea typeface="Lucida Sans Unicode" pitchFamily="2"/>
              <a:cs typeface="Mangal" pitchFamily="2"/>
            </a:endParaRPr>
          </a:p>
        </p:txBody>
      </p:sp>
      <p:grpSp>
        <p:nvGrpSpPr>
          <p:cNvPr id="7" name="Группа 12"/>
          <p:cNvGrpSpPr/>
          <p:nvPr/>
        </p:nvGrpSpPr>
        <p:grpSpPr>
          <a:xfrm>
            <a:off x="5072040" y="1655999"/>
            <a:ext cx="3714480" cy="4915800"/>
            <a:chOff x="5072040" y="1655999"/>
            <a:chExt cx="3714480" cy="4915800"/>
          </a:xfrm>
        </p:grpSpPr>
        <p:pic>
          <p:nvPicPr>
            <p:cNvPr id="8" name="Рисунок 2"/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5072040" y="2743199"/>
              <a:ext cx="3714480" cy="3828600"/>
            </a:xfrm>
            <a:prstGeom prst="rect">
              <a:avLst/>
            </a:prstGeom>
            <a:solidFill>
              <a:srgbClr val="F0A22E"/>
            </a:solidFill>
            <a:ln>
              <a:noFill/>
            </a:ln>
          </p:spPr>
        </p:pic>
        <p:cxnSp>
          <p:nvCxnSpPr>
            <p:cNvPr id="9" name="Прямая со стрелкой 6"/>
            <p:cNvCxnSpPr/>
            <p:nvPr/>
          </p:nvCxnSpPr>
          <p:spPr>
            <a:xfrm flipV="1">
              <a:off x="6857640" y="1655999"/>
              <a:ext cx="1800" cy="1143001"/>
            </a:xfrm>
            <a:prstGeom prst="bentConnector3">
              <a:avLst/>
            </a:prstGeom>
            <a:noFill/>
            <a:ln w="50760">
              <a:solidFill>
                <a:srgbClr val="2A2003"/>
              </a:solidFill>
              <a:prstDash val="solid"/>
              <a:tailEnd type="arrow"/>
            </a:ln>
          </p:spPr>
        </p:cxnSp>
        <p:cxnSp>
          <p:nvCxnSpPr>
            <p:cNvPr id="10" name="Прямая со стрелкой 8"/>
            <p:cNvCxnSpPr/>
            <p:nvPr/>
          </p:nvCxnSpPr>
          <p:spPr>
            <a:xfrm>
              <a:off x="6929279" y="3847679"/>
              <a:ext cx="1071720" cy="1441"/>
            </a:xfrm>
            <a:prstGeom prst="bentConnector3">
              <a:avLst/>
            </a:prstGeom>
            <a:noFill/>
            <a:ln w="50760">
              <a:solidFill>
                <a:srgbClr val="FFC000"/>
              </a:solidFill>
              <a:prstDash val="solid"/>
              <a:tailEnd type="arrow"/>
            </a:ln>
          </p:spPr>
        </p:cxnSp>
        <p:sp>
          <p:nvSpPr>
            <p:cNvPr id="11" name="TextBox 5"/>
            <p:cNvSpPr/>
            <p:nvPr/>
          </p:nvSpPr>
          <p:spPr>
            <a:xfrm>
              <a:off x="7072200" y="1785960"/>
              <a:ext cx="1714319" cy="639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3600" b="1" i="1" u="none" strike="noStrike" kern="1200" spc="0">
                  <a:ln>
                    <a:noFill/>
                  </a:ln>
                  <a:solidFill>
                    <a:srgbClr val="3A2C24"/>
                  </a:solidFill>
                  <a:latin typeface="Arial" pitchFamily="18"/>
                  <a:ea typeface="Lucida Sans Unicode" pitchFamily="2"/>
                  <a:cs typeface="Mangal" pitchFamily="2"/>
                </a:rPr>
                <a:t>F</a:t>
              </a:r>
            </a:p>
          </p:txBody>
        </p:sp>
        <p:sp>
          <p:nvSpPr>
            <p:cNvPr id="12" name="TextBox 7"/>
            <p:cNvSpPr/>
            <p:nvPr/>
          </p:nvSpPr>
          <p:spPr>
            <a:xfrm>
              <a:off x="7286760" y="3111479"/>
              <a:ext cx="356760" cy="760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/>
              </a:pPr>
              <a:r>
                <a:rPr lang="ru-RU" sz="4400" b="1" i="1" u="none" strike="noStrike" kern="1200" spc="0">
                  <a:ln>
                    <a:noFill/>
                  </a:ln>
                  <a:solidFill>
                    <a:srgbClr val="F9DAAB"/>
                  </a:solidFill>
                  <a:latin typeface="Arial" pitchFamily="18"/>
                  <a:ea typeface="Lucida Sans Unicode" pitchFamily="2"/>
                  <a:cs typeface="Mangal" pitchFamily="2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1516</TotalTime>
  <Words>340</Words>
  <Application>Microsoft Office PowerPoint</Application>
  <PresentationFormat>Экран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Команда «Кыырай» Республика (Саха) Якутия г. Якутск МАОУ « Саха политехнический лицей »  </vt:lpstr>
      <vt:lpstr>Состав команды «Кыырай»</vt:lpstr>
      <vt:lpstr>Работа над проектом</vt:lpstr>
      <vt:lpstr>Презентация PowerPoint</vt:lpstr>
      <vt:lpstr>Цель нашего аппарата и зачем он нужен.</vt:lpstr>
      <vt:lpstr>Что мы используем?</vt:lpstr>
      <vt:lpstr>Презентация PowerPoint</vt:lpstr>
      <vt:lpstr>Презентация PowerPoint</vt:lpstr>
      <vt:lpstr>Система спасения</vt:lpstr>
      <vt:lpstr>Расчёт купола парашюта</vt:lpstr>
      <vt:lpstr>Датчик пыли -  GP2Y1010AU0F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Depo</dc:creator>
  <cp:lastModifiedBy>авы</cp:lastModifiedBy>
  <cp:revision>81</cp:revision>
  <dcterms:created xsi:type="dcterms:W3CDTF">2017-01-16T06:21:57Z</dcterms:created>
  <dcterms:modified xsi:type="dcterms:W3CDTF">2019-01-24T09:54:26Z</dcterms:modified>
</cp:coreProperties>
</file>